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6" r:id="rId4"/>
    <p:sldId id="287" r:id="rId5"/>
    <p:sldId id="288" r:id="rId6"/>
    <p:sldId id="291" r:id="rId7"/>
    <p:sldId id="289" r:id="rId8"/>
    <p:sldId id="290" r:id="rId9"/>
    <p:sldId id="292" r:id="rId10"/>
    <p:sldId id="293" r:id="rId11"/>
    <p:sldId id="298" r:id="rId12"/>
    <p:sldId id="294" r:id="rId13"/>
    <p:sldId id="296" r:id="rId14"/>
    <p:sldId id="295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53666" autoAdjust="0"/>
  </p:normalViewPr>
  <p:slideViewPr>
    <p:cSldViewPr snapToGrid="0">
      <p:cViewPr varScale="1">
        <p:scale>
          <a:sx n="83" d="100"/>
          <a:sy n="83" d="100"/>
        </p:scale>
        <p:origin x="30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8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my</a:t>
            </a:r>
          </a:p>
          <a:p>
            <a:r>
              <a:rPr lang="en-US" dirty="0"/>
              <a:t>file.</a:t>
            </a:r>
          </a:p>
          <a:p>
            <a:r>
              <a:rPr lang="en-US" dirty="0"/>
              <a:t>there</a:t>
            </a:r>
          </a:p>
          <a:p>
            <a:r>
              <a:rPr lang="en-US" dirty="0"/>
              <a:t>are</a:t>
            </a:r>
            <a:br>
              <a:rPr lang="en-US" dirty="0"/>
            </a:br>
            <a:r>
              <a:rPr lang="en-US" dirty="0"/>
              <a:t>many</a:t>
            </a:r>
          </a:p>
          <a:p>
            <a:r>
              <a:rPr lang="en-US" dirty="0"/>
              <a:t>like</a:t>
            </a:r>
            <a:br>
              <a:rPr lang="en-US" dirty="0"/>
            </a:br>
            <a:r>
              <a:rPr lang="en-US" dirty="0"/>
              <a:t>it,</a:t>
            </a:r>
          </a:p>
          <a:p>
            <a:r>
              <a:rPr lang="en-US" dirty="0"/>
              <a:t>but</a:t>
            </a:r>
          </a:p>
          <a:p>
            <a:r>
              <a:rPr lang="en-US" dirty="0"/>
              <a:t>this</a:t>
            </a:r>
          </a:p>
          <a:p>
            <a:r>
              <a:rPr lang="en-US" dirty="0"/>
              <a:t>one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 err="1"/>
              <a:t>Ifstream</a:t>
            </a:r>
            <a:r>
              <a:rPr lang="en-US" sz="4400" spc="-35" dirty="0"/>
              <a:t>, </a:t>
            </a:r>
            <a:r>
              <a:rPr lang="en-US" sz="4400" spc="-35" dirty="0" err="1"/>
              <a:t>ofstream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DB8B-C4A5-6B74-F538-2D8BA289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of these are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8660-07E6-1E19-A22D-64143DA3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6F1315-7110-DDF0-20C9-5AA8B7176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946" y="1847850"/>
            <a:ext cx="5314053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lang="en-US" altLang="en-US" sz="2400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AA86F0-C3E9-E3D8-064D-110115500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5314053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2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E3CC-9A7E-F673-AB0A-A7D0C22C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159C-E8A0-A087-65C8-A8F8086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few slides will show some common “patterns” you will encounter</a:t>
            </a:r>
          </a:p>
        </p:txBody>
      </p:sp>
    </p:spTree>
    <p:extLst>
      <p:ext uri="{BB962C8B-B14F-4D97-AF65-F5344CB8AC3E}">
        <p14:creationId xmlns:p14="http://schemas.microsoft.com/office/powerpoint/2010/main" val="123686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C204-52FD-053A-0830-56B8D91F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all words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38ED-6B4F-93AC-775B-8E8B9B71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57150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word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returns 0 if there are no words to read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E6346-BBDF-B0B6-0889-121C41C5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147" y="1240724"/>
            <a:ext cx="4980851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"array_file.txt"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while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 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9D31C-5E18-5A5B-700F-3D6662F7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46" y="4595112"/>
            <a:ext cx="4983135" cy="1566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F2C70-C2CC-03C1-9E0C-7B2A6CE86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840" y="2827881"/>
            <a:ext cx="2829320" cy="3839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137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B799-2644-3241-1C80-E365AAE7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all the words into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09A5-9F1C-189D-4AC0-C461176F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FB238-B963-F2A7-B2A1-134F9AA9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572" y="1847850"/>
            <a:ext cx="4980851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"array_file.txt"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while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4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4EF1-581B-B5E0-176A-E1AD6B0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all the lines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996F-1582-22C4-D859-78E20704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864" y="1847850"/>
            <a:ext cx="4983136" cy="4351338"/>
          </a:xfrm>
        </p:spPr>
        <p:txBody>
          <a:bodyPr/>
          <a:lstStyle/>
          <a:p>
            <a:r>
              <a:rPr lang="en-US" dirty="0"/>
              <a:t>Note you still have limitations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are not able to do automatic type conversion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8E506D-D8F3-20F7-494B-C5B972521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17176"/>
            <a:ext cx="6244017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myFile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"array_file.txt"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getline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"Line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945B2-2656-3347-E226-4235115F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040824"/>
            <a:ext cx="4983135" cy="1566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C1DED-DFA8-6E9F-7F20-92EF4D46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53" y="5140136"/>
            <a:ext cx="5515745" cy="1352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014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FD18-0C2C-11D2-563F-A790A43B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file opened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766B-8DFB-4A7D-2DD4-8D3CEF25D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C7D86-2D4C-1931-BB92-624F3B53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18" y="1847850"/>
            <a:ext cx="5069960" cy="44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967-FDBD-451F-A59C-7ADFA6B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F74-BF5E-4D6E-9BFE-EF8FC88E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5B56-9066-2A12-AD68-357179A9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BD8C-D76E-A36E-6B7D-3D3F2A4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input file stream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ofstream</a:t>
            </a:r>
            <a:r>
              <a:rPr lang="en-US" dirty="0">
                <a:sym typeface="Wingdings" panose="05000000000000000000" pitchFamily="2" charset="2"/>
              </a:rPr>
              <a:t>  output file stream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You will need to include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/>
              <a:t> library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27A8F4-50DD-8267-1536-F95EE2F5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101" y="4458773"/>
            <a:ext cx="2665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JetBrains Mono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BFC9-422E-9F9B-11CB-24B0B7C1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5877-1601-BC1D-527C-8A684BD7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objects are used to write to a file. </a:t>
            </a:r>
          </a:p>
          <a:p>
            <a:r>
              <a:rPr lang="en-US" dirty="0"/>
              <a:t>If you know how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then you already know how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68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3DF0-63A4-0CDF-D840-CC6164EF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7AB4-314F-F090-29A0-508402EA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1199902"/>
            <a:ext cx="5626100" cy="82391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E922D-9956-9796-54CE-3A753BCB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023814"/>
            <a:ext cx="5626100" cy="368458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F63AB5-44FF-24D9-A1A1-922181F7A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99902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ECCC2C-159F-3DC9-C74F-3E8BA5F21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3814"/>
            <a:ext cx="5648324" cy="3684588"/>
          </a:xfrm>
        </p:spPr>
        <p:txBody>
          <a:bodyPr/>
          <a:lstStyle/>
          <a:p>
            <a:r>
              <a:rPr lang="en-US" dirty="0"/>
              <a:t>Notice similarity between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usage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291248E-9546-5FE0-6DF8-D221347C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2147643"/>
            <a:ext cx="5275346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ofstream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"output.txt"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 World"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"This is another line..."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 few more things on this line..."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"Last line"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B8CC1A-0FC4-B42A-99BA-AA0A157F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621" y="2880274"/>
            <a:ext cx="4768515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 World"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"This is another line..."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 few more things on this line..."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"Last line"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AEA909-5393-8A32-1E29-5A97AEF3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" y="4744789"/>
            <a:ext cx="4533900" cy="1266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43735C-A5ED-C305-C49F-9638427A7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042" y="4174612"/>
            <a:ext cx="5296639" cy="1905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703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BFC9-422E-9F9B-11CB-24B0B7C1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5877-1601-BC1D-527C-8A684BD7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objects are used to write to a file. </a:t>
            </a:r>
          </a:p>
          <a:p>
            <a:r>
              <a:rPr lang="en-US" dirty="0"/>
              <a:t>If you know how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, then you already know how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33F6-07AC-4DDD-E483-9B7CB3F6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E7211-B803-015A-9566-6815A539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852483"/>
            <a:ext cx="5726111" cy="823912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DF11F-8C20-B187-8928-1D8E913F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676395"/>
            <a:ext cx="5726112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E3F00-225E-E722-45D9-EBFA694E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2483"/>
            <a:ext cx="5726112" cy="823912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762F7-9E17-B42E-5DDA-D99512B04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76395"/>
            <a:ext cx="5726112" cy="368458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gets values from the user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gets values from a file.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B53F85-405A-E9F3-8837-B5826DC9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73281"/>
            <a:ext cx="50962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user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"What is your name?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  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Gets name from user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"How old are you?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   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Gets age from user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8D4C98-1157-3358-B4AD-1340151A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4" y="1685920"/>
            <a:ext cx="381386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AF50A-4770-2BBC-85A2-39E7850D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8" y="4803770"/>
            <a:ext cx="3749852" cy="18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2BEF58-DDC2-8224-5B08-40C731C4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ignores whitespace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1621C4-BFFA-B92C-E4C6-D7F76570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021178"/>
            <a:ext cx="8486773" cy="154154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has the same behavior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skips over whitespace</a:t>
            </a:r>
          </a:p>
          <a:p>
            <a:r>
              <a:rPr lang="en-US" dirty="0"/>
              <a:t>All three of these files would be read the same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F2E9DDF-DF3B-958A-9CA0-ABF31F5A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381386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02BF1-F889-D33D-B800-486CDC5F9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9000"/>
            <a:ext cx="2771775" cy="1381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BD7D26-36F5-06CC-FA72-25C0F36DE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360" y="3429000"/>
            <a:ext cx="2476500" cy="3133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2523D9-665A-46D2-D960-9E987D451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1828424"/>
            <a:ext cx="48291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0E5A-CEB9-5134-4030-92983CB6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F738-7C24-F795-3636-29570795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57150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type conversion works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type conversion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will perform automatic type conversion for primitive types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9246CF-87FB-8EF0-302D-9064C316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945" y="1847850"/>
            <a:ext cx="5314053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5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28025</TotalTime>
  <Words>826</Words>
  <Application>Microsoft Office PowerPoint</Application>
  <PresentationFormat>Widescreen</PresentationFormat>
  <Paragraphs>90</Paragraphs>
  <Slides>15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Courier New</vt:lpstr>
      <vt:lpstr>Office Theme</vt:lpstr>
      <vt:lpstr>Ifstream, ofstream</vt:lpstr>
      <vt:lpstr>Objectives</vt:lpstr>
      <vt:lpstr>ifstream and ofstream</vt:lpstr>
      <vt:lpstr>ofstream</vt:lpstr>
      <vt:lpstr>ofstream</vt:lpstr>
      <vt:lpstr>ifstream</vt:lpstr>
      <vt:lpstr>ifstream</vt:lpstr>
      <vt:lpstr>ifstream ignores whitespace</vt:lpstr>
      <vt:lpstr>Automatic type conversion</vt:lpstr>
      <vt:lpstr>Both of these are the same</vt:lpstr>
      <vt:lpstr>Examples</vt:lpstr>
      <vt:lpstr>Reading all words in a file</vt:lpstr>
      <vt:lpstr>Read all the words into an array</vt:lpstr>
      <vt:lpstr>Reading all the lines in a file</vt:lpstr>
      <vt:lpstr>Checking if a file opened properly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43</cp:revision>
  <dcterms:created xsi:type="dcterms:W3CDTF">2021-07-05T12:03:36Z</dcterms:created>
  <dcterms:modified xsi:type="dcterms:W3CDTF">2022-11-28T00:32:37Z</dcterms:modified>
</cp:coreProperties>
</file>