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68" r:id="rId5"/>
    <p:sldId id="618" r:id="rId6"/>
    <p:sldId id="649" r:id="rId7"/>
    <p:sldId id="1016" r:id="rId8"/>
    <p:sldId id="1089" r:id="rId9"/>
    <p:sldId id="647" r:id="rId10"/>
    <p:sldId id="1090" r:id="rId11"/>
    <p:sldId id="1018" r:id="rId12"/>
    <p:sldId id="1081" r:id="rId13"/>
    <p:sldId id="1087" r:id="rId14"/>
    <p:sldId id="1088" r:id="rId15"/>
    <p:sldId id="1091" r:id="rId16"/>
    <p:sldId id="1092" r:id="rId17"/>
    <p:sldId id="109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2FFCD8-B89C-47F4-A5EA-E132FB1B2B7C}">
          <p14:sldIdLst>
            <p14:sldId id="268"/>
            <p14:sldId id="618"/>
            <p14:sldId id="649"/>
            <p14:sldId id="1016"/>
            <p14:sldId id="1089"/>
            <p14:sldId id="647"/>
            <p14:sldId id="1090"/>
            <p14:sldId id="1018"/>
            <p14:sldId id="1081"/>
            <p14:sldId id="1087"/>
            <p14:sldId id="1088"/>
            <p14:sldId id="1091"/>
            <p14:sldId id="1092"/>
            <p14:sldId id="10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Erickson" initials="AE" lastIdx="1" clrIdx="0">
    <p:extLst>
      <p:ext uri="{19B8F6BF-5375-455C-9EA6-DF929625EA0E}">
        <p15:presenceInfo xmlns:p15="http://schemas.microsoft.com/office/powerpoint/2012/main" userId="a55e1f5208938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A4C"/>
    <a:srgbClr val="156B50"/>
    <a:srgbClr val="10704E"/>
    <a:srgbClr val="136D58"/>
    <a:srgbClr val="196735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0" autoAdjust="0"/>
    <p:restoredTop sz="93737" autoAdjust="0"/>
  </p:normalViewPr>
  <p:slideViewPr>
    <p:cSldViewPr snapToGrid="0" snapToObjects="1">
      <p:cViewPr varScale="1">
        <p:scale>
          <a:sx n="86" d="100"/>
          <a:sy n="86" d="100"/>
        </p:scale>
        <p:origin x="7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0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26EFF37-F014-4521-A06F-4A8E9D19C3DA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A2D2505-55F1-4086-AC27-B1A4DC39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54113"/>
            <a:ext cx="5543550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2505-55F1-4086-AC27-B1A4DC39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F5E-E190-4D5F-A5F2-64F7683874EB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1019-F0BF-41D0-83CC-6F0C04DDBFB2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0BEA-DEB8-4F26-8C00-592512014478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65C6-AED9-4522-A6DC-FF99D2E8A7B1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355D-ADD5-41AF-8DF3-FB28C7C96ED8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D7C-A8FF-48C8-B31C-92D7E570ABBA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C296-9831-4C60-8E2C-2AC103FA2D9D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55B-5FF1-4542-B909-F7A08901B431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74DB-E819-4F03-8C1C-F2C474C14159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373B-F239-4723-9024-EF21B378BE6D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26A-44E1-47EF-A1CA-D2402539CAA1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5927-59DC-463B-9D56-1A61655AEB62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20200" y="1815571"/>
            <a:ext cx="7551601" cy="16126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cs typeface="Arial Rounded MT Bold"/>
              </a:rPr>
              <a:t>Extra C++ Pointer </a:t>
            </a:r>
            <a:br>
              <a:rPr lang="en-US" sz="5400" dirty="0">
                <a:cs typeface="Arial Rounded MT Bold"/>
              </a:rPr>
            </a:br>
            <a:r>
              <a:rPr lang="en-US" sz="5400" dirty="0">
                <a:cs typeface="Arial Rounded MT Bold"/>
              </a:rPr>
              <a:t>Practice Questions</a:t>
            </a:r>
            <a:br>
              <a:rPr lang="en-US" sz="5400" dirty="0">
                <a:cs typeface="Arial Rounded MT Bold"/>
              </a:rPr>
            </a:br>
            <a:r>
              <a:rPr lang="en-US" sz="2200" dirty="0">
                <a:cs typeface="Arial Rounded MT Bold"/>
              </a:rPr>
              <a:t>Credit: Ashley and Varick Erickson</a:t>
            </a:r>
            <a:endParaRPr lang="en-US" sz="5400" dirty="0"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3700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F0C3C63-CEFF-6AE4-326E-863577A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29"/>
            <a:ext cx="758578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2008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 b,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c)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b++;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a += *c;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c = &amp;a;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- b;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b in main has the address 1004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d in main has the address 1004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e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Any call to "new" will return the heap address 5000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/>
          <a:lstStyle/>
          <a:p>
            <a:r>
              <a:rPr lang="en-US" dirty="0"/>
              <a:t>Pointer Practice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E08D7-ADB6-8D78-F218-66F1A465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5" y="5281630"/>
            <a:ext cx="3505504" cy="18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5E780-A66B-49DB-EE88-644FA7A8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90" y="6072686"/>
            <a:ext cx="3764332" cy="64879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384DD8C-9793-3A96-3E6B-BB456002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29"/>
            <a:ext cx="758578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2008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 b,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c)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b++;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a += *c;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c = &amp;a;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- b;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b in main has the address 1004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d in main has the address 1004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e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Any call to "new" will return the heap address 5000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Practice 4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1205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37C-F7F6-18AB-EE39-7C1ABBA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CA37-1113-4CA8-A465-CC57AFC0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4697-A896-B275-9315-E5084C51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86C07-BC77-CA01-0DF1-DD807B7A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32890"/>
            <a:ext cx="8354591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DCC-00AA-2E81-BA85-A29446A2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D627-FF6E-8E7A-C6FC-25019C5D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97F8-8F2F-4989-4C34-FEF9CF7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DB774-DA33-6267-B64C-C030FCBB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8" y="347232"/>
            <a:ext cx="8249801" cy="616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543C0-86F8-A53F-4F4D-60AD5F6B5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8" r="32665"/>
          <a:stretch/>
        </p:blipFill>
        <p:spPr>
          <a:xfrm>
            <a:off x="7325504" y="1943658"/>
            <a:ext cx="4663360" cy="47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F2C3-BD4C-458A-9EB3-F4F21C5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1EC0E-D690-39E4-84F9-AFFB2B99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742575"/>
            <a:ext cx="832601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4F1-601A-4D4B-9C98-921AFC7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Pointer Syntax Rules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9F2A-ACEF-440E-A089-0B40604B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AutoNum type="arabicPeriod"/>
            </a:pPr>
            <a:r>
              <a:rPr lang="en-US" sz="2000" dirty="0"/>
              <a:t>Use the </a:t>
            </a:r>
            <a:r>
              <a:rPr lang="en-US" sz="2000" b="1" dirty="0"/>
              <a:t>reference operator &amp; </a:t>
            </a:r>
            <a:r>
              <a:rPr lang="en-US" sz="2000" dirty="0"/>
              <a:t>to get the memory address of a variable.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&amp;num; // prints memory address of </a:t>
            </a:r>
            <a:r>
              <a:rPr lang="en-US" altLang="en-US" sz="2000" dirty="0" err="1">
                <a:latin typeface="Courier New" panose="02070309020205020404" pitchFamily="49" charset="0"/>
              </a:rPr>
              <a:t>num</a:t>
            </a:r>
            <a:r>
              <a:rPr lang="en-US" sz="2000" dirty="0" err="1"/>
              <a:t>Use</a:t>
            </a:r>
            <a:r>
              <a:rPr lang="en-US" sz="2000" dirty="0"/>
              <a:t> the </a:t>
            </a:r>
            <a:r>
              <a:rPr lang="en-US" sz="2000" b="1" dirty="0"/>
              <a:t>asterisk *</a:t>
            </a:r>
            <a:r>
              <a:rPr lang="en-US" sz="2000" dirty="0"/>
              <a:t> when declaring pointer variables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*ptr1, *ptr2, …;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//declares two pointer variables for int type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//spacing between * and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 doesn’t matter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endParaRPr lang="en-US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sz="2000" dirty="0"/>
              <a:t>You </a:t>
            </a:r>
            <a:r>
              <a:rPr lang="en-US" altLang="en-US" sz="2000" b="1" dirty="0"/>
              <a:t>cannot mix different data types </a:t>
            </a:r>
            <a:r>
              <a:rPr lang="en-US" altLang="en-US" sz="2000" dirty="0"/>
              <a:t>with pointers.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* and a pointer variable name will allow us to directly access the data the pointer is pointing at.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*ptr1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//returns value ptr1 is pointing at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the assignment operator (=) changes the pointer’s memory address, which changes where our pointer points. This will change the memory address where the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= and * together directly changes the value that our pointer is pointing to.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Use the new operator to create a new dynamic  variable where a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Draw pictures when you work with pointers, to help keep track of what is happening.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B1FEF-F5D6-4674-94ED-0CB2810B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4659D-0C1A-7998-0331-E9CBC1335E89}"/>
              </a:ext>
            </a:extLst>
          </p:cNvPr>
          <p:cNvSpPr txBox="1"/>
          <p:nvPr/>
        </p:nvSpPr>
        <p:spPr>
          <a:xfrm>
            <a:off x="8115300" y="56197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BB50E-6B4F-7768-C50C-1E90A17B0395}"/>
              </a:ext>
            </a:extLst>
          </p:cNvPr>
          <p:cNvSpPr txBox="1"/>
          <p:nvPr/>
        </p:nvSpPr>
        <p:spPr>
          <a:xfrm>
            <a:off x="9644063" y="517421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E4EF1-DD0B-0C7B-B707-35597A2D27E1}"/>
              </a:ext>
            </a:extLst>
          </p:cNvPr>
          <p:cNvSpPr txBox="1"/>
          <p:nvPr/>
        </p:nvSpPr>
        <p:spPr>
          <a:xfrm>
            <a:off x="9644063" y="5580618"/>
            <a:ext cx="202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769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D84-3840-19F4-78DD-B978F94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5255-C36E-F669-83C1-CFEC9C1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Follow along on paper as we complete these practice questions</a:t>
            </a:r>
          </a:p>
          <a:p>
            <a:endParaRPr lang="en-US" sz="2000" dirty="0"/>
          </a:p>
          <a:p>
            <a:r>
              <a:rPr lang="en-US" sz="2000" dirty="0"/>
              <a:t>These questions are taken directly from past assignments and past exams.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D00B7-B203-F8C9-B72F-9A9CF5A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615"/>
            <a:ext cx="6096000" cy="1143000"/>
          </a:xfrm>
        </p:spPr>
        <p:txBody>
          <a:bodyPr/>
          <a:lstStyle/>
          <a:p>
            <a:r>
              <a:rPr lang="en-US" dirty="0"/>
              <a:t>Pointer Practice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D5D9E-3DCB-4304-884C-0E0C2D418F15}"/>
              </a:ext>
            </a:extLst>
          </p:cNvPr>
          <p:cNvSpPr txBox="1"/>
          <p:nvPr/>
        </p:nvSpPr>
        <p:spPr>
          <a:xfrm>
            <a:off x="133478" y="1708190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49-DFC8-A698-CC4B-9A6F3181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10525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615"/>
            <a:ext cx="6096000" cy="1143000"/>
          </a:xfrm>
        </p:spPr>
        <p:txBody>
          <a:bodyPr/>
          <a:lstStyle/>
          <a:p>
            <a:r>
              <a:rPr lang="en-US" dirty="0"/>
              <a:t>Pointer Practice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D5D9E-3DCB-4304-884C-0E0C2D418F15}"/>
              </a:ext>
            </a:extLst>
          </p:cNvPr>
          <p:cNvSpPr txBox="1"/>
          <p:nvPr/>
        </p:nvSpPr>
        <p:spPr>
          <a:xfrm>
            <a:off x="133478" y="1708190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F14E3-CF7F-709D-6EEA-612BB51A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53" y="4418605"/>
            <a:ext cx="1276185" cy="1431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2528E7-97B0-DEE8-1A1D-3FCDC5E0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23491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6096000" cy="1143000"/>
          </a:xfrm>
        </p:spPr>
        <p:txBody>
          <a:bodyPr/>
          <a:lstStyle/>
          <a:p>
            <a:r>
              <a:rPr lang="en-US" dirty="0"/>
              <a:t>Pointer Practice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A78E9-DBBF-954F-0129-F9642A6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94" y="1962552"/>
            <a:ext cx="495144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"*a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"*b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"*c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99BF-96DD-207A-0BD3-875EEF42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91552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6096000" cy="1143000"/>
          </a:xfrm>
        </p:spPr>
        <p:txBody>
          <a:bodyPr/>
          <a:lstStyle/>
          <a:p>
            <a:r>
              <a:rPr lang="en-US" dirty="0"/>
              <a:t>Pointer Practice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A78E9-DBBF-954F-0129-F9642A6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94" y="1962552"/>
            <a:ext cx="495144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"*a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"*b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"*c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99BF-96DD-207A-0BD3-875EEF42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2E28C7-B3C4-D230-12AD-5E3336C5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6271581"/>
            <a:ext cx="56197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blank 1 = 10, blank 2 = 21, blank 3 = 3, blank 4 = 6.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74638"/>
            <a:ext cx="4876800" cy="1143000"/>
          </a:xfrm>
        </p:spPr>
        <p:txBody>
          <a:bodyPr/>
          <a:lstStyle/>
          <a:p>
            <a:r>
              <a:rPr lang="en-US" dirty="0"/>
              <a:t>Pointer Practice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416698" y="397054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8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0"/>
            <a:ext cx="7345680" cy="1143000"/>
          </a:xfrm>
        </p:spPr>
        <p:txBody>
          <a:bodyPr/>
          <a:lstStyle/>
          <a:p>
            <a:r>
              <a:rPr lang="en-US" dirty="0"/>
              <a:t>Pointer Practice 3 -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711973" y="422632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0BE9-5DA8-EB9A-504A-C7F40CCE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166" y="3763440"/>
            <a:ext cx="1087143" cy="17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54EED57ED3B409AFF7A8B78DB6D65" ma:contentTypeVersion="9" ma:contentTypeDescription="Create a new document." ma:contentTypeScope="" ma:versionID="83fa564aa38a7fd152d7172ddcca1dc4">
  <xsd:schema xmlns:xsd="http://www.w3.org/2001/XMLSchema" xmlns:xs="http://www.w3.org/2001/XMLSchema" xmlns:p="http://schemas.microsoft.com/office/2006/metadata/properties" xmlns:ns3="f2a5b072-2d94-4a01-8f3f-e026927ea359" targetNamespace="http://schemas.microsoft.com/office/2006/metadata/properties" ma:root="true" ma:fieldsID="c1e87c06ee34cf541b92564514b397d5" ns3:_="">
    <xsd:import namespace="f2a5b072-2d94-4a01-8f3f-e026927ea3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5b072-2d94-4a01-8f3f-e026927ea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AF63A-547C-4BDE-816E-D7E693726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5b072-2d94-4a01-8f3f-e026927ea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65B9CE-3255-46F5-A1CF-99E3357F546A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f2a5b072-2d94-4a01-8f3f-e026927ea359"/>
  </ds:schemaRefs>
</ds:datastoreItem>
</file>

<file path=customXml/itemProps3.xml><?xml version="1.0" encoding="utf-8"?>
<ds:datastoreItem xmlns:ds="http://schemas.openxmlformats.org/officeDocument/2006/customXml" ds:itemID="{C5139DC6-B8C3-441B-AE1D-5F19DE280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28238</TotalTime>
  <Words>1741</Words>
  <Application>Microsoft Office PowerPoint</Application>
  <PresentationFormat>Widescreen</PresentationFormat>
  <Paragraphs>156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Consolas</vt:lpstr>
      <vt:lpstr>Courier New</vt:lpstr>
      <vt:lpstr>Office Theme</vt:lpstr>
      <vt:lpstr>Extra C++ Pointer  Practice Questions Credit: Ashley and Varick Erickson</vt:lpstr>
      <vt:lpstr>Review: Key Pointer Syntax Rules and Tips</vt:lpstr>
      <vt:lpstr>Pointer Practice Questions</vt:lpstr>
      <vt:lpstr>Pointer Practice 1</vt:lpstr>
      <vt:lpstr>Pointer Practice 1</vt:lpstr>
      <vt:lpstr>Pointer Practice 2</vt:lpstr>
      <vt:lpstr>Pointer Practice 2</vt:lpstr>
      <vt:lpstr>Pointer Practice 3</vt:lpstr>
      <vt:lpstr>Pointer Practice 3 - solution</vt:lpstr>
      <vt:lpstr>Pointer Practice 4</vt:lpstr>
      <vt:lpstr>Pointer Practice 4 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Erickson</dc:creator>
  <cp:lastModifiedBy>Varick Erickson</cp:lastModifiedBy>
  <cp:revision>120</cp:revision>
  <cp:lastPrinted>2024-01-27T03:05:58Z</cp:lastPrinted>
  <dcterms:created xsi:type="dcterms:W3CDTF">2016-02-05T17:42:57Z</dcterms:created>
  <dcterms:modified xsi:type="dcterms:W3CDTF">2025-07-05T00:35:28Z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0x010100ADD54EED57ED3B409AFF7A8B78DB6D65</vt:lpwstr>
  </property>
</Properties>
</file>