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12192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4" autoAdjust="0"/>
    <p:restoredTop sz="94660"/>
  </p:normalViewPr>
  <p:slideViewPr>
    <p:cSldViewPr snapToGrid="0">
      <p:cViewPr>
        <p:scale>
          <a:sx n="50" d="100"/>
          <a:sy n="50" d="100"/>
        </p:scale>
        <p:origin x="137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39E0A-5BB7-460E-8407-E03110C05C30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69404-5B19-43A4-9E6E-138E141C779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319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39E0A-5BB7-460E-8407-E03110C05C30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69404-5B19-43A4-9E6E-138E141C779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115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39E0A-5BB7-460E-8407-E03110C05C30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69404-5B19-43A4-9E6E-138E141C779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124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39E0A-5BB7-460E-8407-E03110C05C30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69404-5B19-43A4-9E6E-138E141C779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42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39E0A-5BB7-460E-8407-E03110C05C30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69404-5B19-43A4-9E6E-138E141C779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321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39E0A-5BB7-460E-8407-E03110C05C30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69404-5B19-43A4-9E6E-138E141C779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875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39E0A-5BB7-460E-8407-E03110C05C30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69404-5B19-43A4-9E6E-138E141C779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522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39E0A-5BB7-460E-8407-E03110C05C30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69404-5B19-43A4-9E6E-138E141C779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854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39E0A-5BB7-460E-8407-E03110C05C30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69404-5B19-43A4-9E6E-138E141C779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936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39E0A-5BB7-460E-8407-E03110C05C30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69404-5B19-43A4-9E6E-138E141C779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598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39E0A-5BB7-460E-8407-E03110C05C30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69404-5B19-43A4-9E6E-138E141C779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666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439E0A-5BB7-460E-8407-E03110C05C30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669404-5B19-43A4-9E6E-138E141C779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438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e 46"/>
          <p:cNvGrpSpPr/>
          <p:nvPr/>
        </p:nvGrpSpPr>
        <p:grpSpPr>
          <a:xfrm>
            <a:off x="447895" y="202224"/>
            <a:ext cx="5659429" cy="7672991"/>
            <a:chOff x="447895" y="202224"/>
            <a:chExt cx="5659429" cy="7672991"/>
          </a:xfrm>
        </p:grpSpPr>
        <p:sp>
          <p:nvSpPr>
            <p:cNvPr id="4" name="ZoneTexte 3"/>
            <p:cNvSpPr txBox="1"/>
            <p:nvPr/>
          </p:nvSpPr>
          <p:spPr>
            <a:xfrm>
              <a:off x="2425541" y="202224"/>
              <a:ext cx="2139368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fr-FR" dirty="0" smtClean="0"/>
                <a:t>Création de la socket</a:t>
              </a:r>
            </a:p>
            <a:p>
              <a:pPr algn="ctr"/>
              <a:r>
                <a:rPr lang="fr-FR" dirty="0"/>
                <a:t>s</a:t>
              </a:r>
              <a:r>
                <a:rPr lang="fr-FR" dirty="0" smtClean="0"/>
                <a:t> = socket(…)</a:t>
              </a:r>
              <a:endParaRPr lang="en-US" dirty="0"/>
            </a:p>
          </p:txBody>
        </p:sp>
        <p:sp>
          <p:nvSpPr>
            <p:cNvPr id="5" name="ZoneTexte 4"/>
            <p:cNvSpPr txBox="1"/>
            <p:nvPr/>
          </p:nvSpPr>
          <p:spPr>
            <a:xfrm>
              <a:off x="1837592" y="1378635"/>
              <a:ext cx="331526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fr-FR" dirty="0" smtClean="0"/>
                <a:t>Affectation structure </a:t>
              </a:r>
              <a:r>
                <a:rPr lang="fr-FR" dirty="0" err="1" smtClean="0"/>
                <a:t>sockaddr_in</a:t>
              </a:r>
              <a:endParaRPr lang="fr-FR" dirty="0" smtClean="0"/>
            </a:p>
            <a:p>
              <a:pPr algn="ctr"/>
              <a:r>
                <a:rPr lang="fr-FR" dirty="0" err="1"/>
                <a:t>a</a:t>
              </a:r>
              <a:r>
                <a:rPr lang="fr-FR" dirty="0" err="1" smtClean="0"/>
                <a:t>dr_socket</a:t>
              </a:r>
              <a:r>
                <a:rPr lang="fr-FR" dirty="0" smtClean="0"/>
                <a:t>(…)</a:t>
              </a:r>
              <a:endParaRPr lang="en-US" dirty="0"/>
            </a:p>
          </p:txBody>
        </p:sp>
        <p:sp>
          <p:nvSpPr>
            <p:cNvPr id="6" name="ZoneTexte 5"/>
            <p:cNvSpPr txBox="1"/>
            <p:nvPr/>
          </p:nvSpPr>
          <p:spPr>
            <a:xfrm>
              <a:off x="1821914" y="2555046"/>
              <a:ext cx="334662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fr-FR" dirty="0" smtClean="0"/>
                <a:t>Connection à la socket du serveur</a:t>
              </a:r>
            </a:p>
            <a:p>
              <a:pPr algn="ctr"/>
              <a:r>
                <a:rPr lang="fr-FR" dirty="0" err="1"/>
                <a:t>c</a:t>
              </a:r>
              <a:r>
                <a:rPr lang="fr-FR" dirty="0" err="1" smtClean="0"/>
                <a:t>onnect</a:t>
              </a:r>
              <a:r>
                <a:rPr lang="fr-FR" dirty="0" smtClean="0"/>
                <a:t>(…)</a:t>
              </a:r>
              <a:endParaRPr lang="en-US" dirty="0"/>
            </a:p>
          </p:txBody>
        </p:sp>
        <p:sp>
          <p:nvSpPr>
            <p:cNvPr id="8" name="ZoneTexte 7"/>
            <p:cNvSpPr txBox="1"/>
            <p:nvPr/>
          </p:nvSpPr>
          <p:spPr>
            <a:xfrm>
              <a:off x="2114108" y="3745818"/>
              <a:ext cx="2762231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fr-FR" dirty="0" smtClean="0"/>
                <a:t>Réception des règles du jeu</a:t>
              </a:r>
            </a:p>
            <a:p>
              <a:pPr algn="ctr"/>
              <a:r>
                <a:rPr lang="fr-FR" dirty="0" smtClean="0"/>
                <a:t>r=</a:t>
              </a:r>
              <a:r>
                <a:rPr lang="fr-FR" dirty="0" err="1" smtClean="0"/>
                <a:t>read</a:t>
              </a:r>
              <a:r>
                <a:rPr lang="fr-FR" dirty="0" smtClean="0"/>
                <a:t>(…)</a:t>
              </a:r>
              <a:endParaRPr lang="en-US" dirty="0"/>
            </a:p>
          </p:txBody>
        </p:sp>
        <p:sp>
          <p:nvSpPr>
            <p:cNvPr id="9" name="ZoneTexte 8"/>
            <p:cNvSpPr txBox="1"/>
            <p:nvPr/>
          </p:nvSpPr>
          <p:spPr>
            <a:xfrm>
              <a:off x="2048163" y="4922229"/>
              <a:ext cx="2894126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fr-FR" dirty="0" smtClean="0"/>
                <a:t>Réception instructions partie</a:t>
              </a:r>
            </a:p>
            <a:p>
              <a:pPr algn="ctr"/>
              <a:r>
                <a:rPr lang="fr-FR" dirty="0" smtClean="0"/>
                <a:t>r=</a:t>
              </a:r>
              <a:r>
                <a:rPr lang="fr-FR" dirty="0" err="1" smtClean="0"/>
                <a:t>read</a:t>
              </a:r>
              <a:r>
                <a:rPr lang="fr-FR" dirty="0" smtClean="0"/>
                <a:t>(…)</a:t>
              </a:r>
              <a:endParaRPr lang="en-US" dirty="0"/>
            </a:p>
          </p:txBody>
        </p:sp>
        <p:sp>
          <p:nvSpPr>
            <p:cNvPr id="10" name="ZoneTexte 9"/>
            <p:cNvSpPr txBox="1"/>
            <p:nvPr/>
          </p:nvSpPr>
          <p:spPr>
            <a:xfrm>
              <a:off x="447895" y="6153151"/>
              <a:ext cx="282865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fr-FR" dirty="0" smtClean="0"/>
                <a:t>Si instruction = « fin partie »</a:t>
              </a:r>
              <a:endParaRPr lang="en-US" dirty="0"/>
            </a:p>
          </p:txBody>
        </p:sp>
        <p:sp>
          <p:nvSpPr>
            <p:cNvPr id="11" name="ZoneTexte 10"/>
            <p:cNvSpPr txBox="1"/>
            <p:nvPr/>
          </p:nvSpPr>
          <p:spPr>
            <a:xfrm>
              <a:off x="4459688" y="6144359"/>
              <a:ext cx="708848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fr-FR" dirty="0" smtClean="0"/>
                <a:t>Sinon</a:t>
              </a:r>
              <a:endParaRPr lang="en-US" dirty="0"/>
            </a:p>
          </p:txBody>
        </p:sp>
        <p:cxnSp>
          <p:nvCxnSpPr>
            <p:cNvPr id="13" name="Connecteur droit avec flèche 12"/>
            <p:cNvCxnSpPr>
              <a:stCxn id="9" idx="2"/>
              <a:endCxn id="10" idx="0"/>
            </p:cNvCxnSpPr>
            <p:nvPr/>
          </p:nvCxnSpPr>
          <p:spPr>
            <a:xfrm flipH="1">
              <a:off x="1862225" y="5568560"/>
              <a:ext cx="1633001" cy="584591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avec flèche 14"/>
            <p:cNvCxnSpPr>
              <a:stCxn id="9" idx="2"/>
              <a:endCxn id="11" idx="0"/>
            </p:cNvCxnSpPr>
            <p:nvPr/>
          </p:nvCxnSpPr>
          <p:spPr>
            <a:xfrm>
              <a:off x="3495226" y="5568560"/>
              <a:ext cx="1318886" cy="575799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avec flèche 16"/>
            <p:cNvCxnSpPr>
              <a:stCxn id="8" idx="2"/>
              <a:endCxn id="9" idx="0"/>
            </p:cNvCxnSpPr>
            <p:nvPr/>
          </p:nvCxnSpPr>
          <p:spPr>
            <a:xfrm>
              <a:off x="3495224" y="4392149"/>
              <a:ext cx="2" cy="53008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eur droit avec flèche 20"/>
            <p:cNvCxnSpPr>
              <a:stCxn id="6" idx="2"/>
              <a:endCxn id="8" idx="0"/>
            </p:cNvCxnSpPr>
            <p:nvPr/>
          </p:nvCxnSpPr>
          <p:spPr>
            <a:xfrm flipH="1">
              <a:off x="3495224" y="3201377"/>
              <a:ext cx="1" cy="544441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eur droit avec flèche 22"/>
            <p:cNvCxnSpPr>
              <a:stCxn id="5" idx="2"/>
              <a:endCxn id="6" idx="0"/>
            </p:cNvCxnSpPr>
            <p:nvPr/>
          </p:nvCxnSpPr>
          <p:spPr>
            <a:xfrm flipH="1">
              <a:off x="3495225" y="2024966"/>
              <a:ext cx="1" cy="53008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eur droit avec flèche 26"/>
            <p:cNvCxnSpPr>
              <a:stCxn id="4" idx="2"/>
              <a:endCxn id="5" idx="0"/>
            </p:cNvCxnSpPr>
            <p:nvPr/>
          </p:nvCxnSpPr>
          <p:spPr>
            <a:xfrm>
              <a:off x="3495225" y="848555"/>
              <a:ext cx="1" cy="53008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ZoneTexte 37"/>
            <p:cNvSpPr txBox="1"/>
            <p:nvPr/>
          </p:nvSpPr>
          <p:spPr>
            <a:xfrm>
              <a:off x="697610" y="6951885"/>
              <a:ext cx="232922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fr-FR" dirty="0" smtClean="0"/>
                <a:t>Fermeture de la socket</a:t>
              </a:r>
            </a:p>
            <a:p>
              <a:pPr algn="ctr"/>
              <a:r>
                <a:rPr lang="fr-FR" dirty="0"/>
                <a:t>c</a:t>
              </a:r>
              <a:r>
                <a:rPr lang="fr-FR" dirty="0" smtClean="0"/>
                <a:t>lose(…)</a:t>
              </a:r>
              <a:endParaRPr lang="en-US" dirty="0"/>
            </a:p>
          </p:txBody>
        </p:sp>
        <p:sp>
          <p:nvSpPr>
            <p:cNvPr id="39" name="ZoneTexte 38"/>
            <p:cNvSpPr txBox="1"/>
            <p:nvPr/>
          </p:nvSpPr>
          <p:spPr>
            <a:xfrm>
              <a:off x="3520910" y="6951885"/>
              <a:ext cx="2586414" cy="9233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fr-FR" dirty="0" smtClean="0"/>
                <a:t>Ecriture des réponses aux</a:t>
              </a:r>
            </a:p>
            <a:p>
              <a:pPr algn="ctr"/>
              <a:r>
                <a:rPr lang="fr-FR" dirty="0" smtClean="0"/>
                <a:t>Instructions reçues</a:t>
              </a:r>
            </a:p>
            <a:p>
              <a:pPr algn="ctr"/>
              <a:r>
                <a:rPr lang="fr-FR" dirty="0" smtClean="0"/>
                <a:t>w=</a:t>
              </a:r>
              <a:r>
                <a:rPr lang="fr-FR" dirty="0" err="1" smtClean="0"/>
                <a:t>write</a:t>
              </a:r>
              <a:r>
                <a:rPr lang="fr-FR" dirty="0" smtClean="0"/>
                <a:t>(…)</a:t>
              </a:r>
              <a:endParaRPr lang="en-US" dirty="0"/>
            </a:p>
          </p:txBody>
        </p:sp>
        <p:cxnSp>
          <p:nvCxnSpPr>
            <p:cNvPr id="41" name="Connecteur droit avec flèche 40"/>
            <p:cNvCxnSpPr>
              <a:stCxn id="10" idx="2"/>
              <a:endCxn id="38" idx="0"/>
            </p:cNvCxnSpPr>
            <p:nvPr/>
          </p:nvCxnSpPr>
          <p:spPr>
            <a:xfrm flipH="1">
              <a:off x="1862224" y="6522483"/>
              <a:ext cx="1" cy="429402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cteur droit avec flèche 42"/>
            <p:cNvCxnSpPr>
              <a:stCxn id="11" idx="2"/>
              <a:endCxn id="39" idx="0"/>
            </p:cNvCxnSpPr>
            <p:nvPr/>
          </p:nvCxnSpPr>
          <p:spPr>
            <a:xfrm>
              <a:off x="4814112" y="6513691"/>
              <a:ext cx="5" cy="438194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cteur en angle 44"/>
            <p:cNvCxnSpPr>
              <a:stCxn id="39" idx="3"/>
              <a:endCxn id="9" idx="3"/>
            </p:cNvCxnSpPr>
            <p:nvPr/>
          </p:nvCxnSpPr>
          <p:spPr>
            <a:xfrm flipH="1" flipV="1">
              <a:off x="4942289" y="5245395"/>
              <a:ext cx="1165035" cy="2168155"/>
            </a:xfrm>
            <a:prstGeom prst="bentConnector3">
              <a:avLst>
                <a:gd name="adj1" fmla="val -19622"/>
              </a:avLst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8292472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</TotalTime>
  <Words>52</Words>
  <Application>Microsoft Office PowerPoint</Application>
  <PresentationFormat>Grand écran</PresentationFormat>
  <Paragraphs>17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laura tengo</dc:creator>
  <cp:lastModifiedBy>laura tengo</cp:lastModifiedBy>
  <cp:revision>5</cp:revision>
  <dcterms:created xsi:type="dcterms:W3CDTF">2017-02-15T20:57:20Z</dcterms:created>
  <dcterms:modified xsi:type="dcterms:W3CDTF">2017-02-15T21:36:07Z</dcterms:modified>
</cp:coreProperties>
</file>