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>
        <p:scale>
          <a:sx n="50" d="100"/>
          <a:sy n="50" d="100"/>
        </p:scale>
        <p:origin x="137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9E0A-5BB7-460E-8407-E03110C05C30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9404-5B19-43A4-9E6E-138E141C77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e 92"/>
          <p:cNvGrpSpPr/>
          <p:nvPr/>
        </p:nvGrpSpPr>
        <p:grpSpPr>
          <a:xfrm>
            <a:off x="697609" y="202224"/>
            <a:ext cx="5421294" cy="11262338"/>
            <a:chOff x="697609" y="202224"/>
            <a:chExt cx="5421294" cy="11262338"/>
          </a:xfrm>
        </p:grpSpPr>
        <p:sp>
          <p:nvSpPr>
            <p:cNvPr id="4" name="ZoneTexte 3"/>
            <p:cNvSpPr txBox="1"/>
            <p:nvPr/>
          </p:nvSpPr>
          <p:spPr>
            <a:xfrm>
              <a:off x="2057973" y="202224"/>
              <a:ext cx="28745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Création de la socket passive</a:t>
              </a:r>
            </a:p>
            <a:p>
              <a:pPr algn="ctr"/>
              <a:r>
                <a:rPr lang="fr-FR" dirty="0"/>
                <a:t>s</a:t>
              </a:r>
              <a:r>
                <a:rPr lang="fr-FR" dirty="0" smtClean="0"/>
                <a:t> = socket(…)</a:t>
              </a:r>
              <a:endParaRPr lang="en-US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837592" y="1276200"/>
              <a:ext cx="331526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Affectation structure </a:t>
              </a:r>
              <a:r>
                <a:rPr lang="fr-FR" dirty="0" err="1" smtClean="0"/>
                <a:t>sockaddr_in</a:t>
              </a:r>
              <a:endParaRPr lang="fr-FR" dirty="0" smtClean="0"/>
            </a:p>
            <a:p>
              <a:pPr algn="ctr"/>
              <a:r>
                <a:rPr lang="fr-FR" dirty="0" err="1"/>
                <a:t>a</a:t>
              </a:r>
              <a:r>
                <a:rPr lang="fr-FR" dirty="0" err="1" smtClean="0"/>
                <a:t>dr_socket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02987" y="3470130"/>
              <a:ext cx="278448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Mise en écoute de la socket</a:t>
              </a:r>
            </a:p>
            <a:p>
              <a:pPr algn="ctr"/>
              <a:r>
                <a:rPr lang="fr-FR" dirty="0" err="1" smtClean="0"/>
                <a:t>listen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027679" y="4544116"/>
              <a:ext cx="293509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Récupération de la socket de </a:t>
              </a:r>
            </a:p>
            <a:p>
              <a:pPr algn="ctr"/>
              <a:r>
                <a:rPr lang="fr-FR" dirty="0" smtClean="0"/>
                <a:t>communication avec le client</a:t>
              </a:r>
            </a:p>
            <a:p>
              <a:pPr algn="ctr"/>
              <a:r>
                <a:rPr lang="fr-FR" dirty="0" smtClean="0"/>
                <a:t>a=</a:t>
              </a:r>
              <a:r>
                <a:rPr lang="fr-FR" dirty="0" err="1" smtClean="0"/>
                <a:t>accept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355749" y="5934915"/>
              <a:ext cx="227895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Création processus fils</a:t>
              </a:r>
            </a:p>
            <a:p>
              <a:pPr algn="ctr"/>
              <a:r>
                <a:rPr lang="fr-FR" dirty="0" smtClean="0"/>
                <a:t>f=fork(…)</a:t>
              </a:r>
              <a:endParaRPr lang="en-US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22039" y="7015046"/>
              <a:ext cx="88036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Si f != 0</a:t>
              </a:r>
              <a:endParaRPr lang="en-US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53891" y="7015046"/>
              <a:ext cx="9204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Si f == 0</a:t>
              </a:r>
              <a:endParaRPr lang="en-US" dirty="0"/>
            </a:p>
          </p:txBody>
        </p:sp>
        <p:cxnSp>
          <p:nvCxnSpPr>
            <p:cNvPr id="13" name="Connecteur droit avec flèche 12"/>
            <p:cNvCxnSpPr>
              <a:stCxn id="9" idx="2"/>
              <a:endCxn id="10" idx="0"/>
            </p:cNvCxnSpPr>
            <p:nvPr/>
          </p:nvCxnSpPr>
          <p:spPr>
            <a:xfrm flipH="1">
              <a:off x="1862224" y="6581246"/>
              <a:ext cx="1633004" cy="433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9" idx="2"/>
              <a:endCxn id="11" idx="0"/>
            </p:cNvCxnSpPr>
            <p:nvPr/>
          </p:nvCxnSpPr>
          <p:spPr>
            <a:xfrm>
              <a:off x="3495228" y="6581246"/>
              <a:ext cx="1318886" cy="433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>
              <a:stCxn id="8" idx="2"/>
              <a:endCxn id="9" idx="0"/>
            </p:cNvCxnSpPr>
            <p:nvPr/>
          </p:nvCxnSpPr>
          <p:spPr>
            <a:xfrm>
              <a:off x="3495228" y="5467446"/>
              <a:ext cx="0" cy="4674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6" idx="2"/>
              <a:endCxn id="8" idx="0"/>
            </p:cNvCxnSpPr>
            <p:nvPr/>
          </p:nvCxnSpPr>
          <p:spPr>
            <a:xfrm>
              <a:off x="3495228" y="4116461"/>
              <a:ext cx="0" cy="4276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5" idx="2"/>
              <a:endCxn id="50" idx="0"/>
            </p:cNvCxnSpPr>
            <p:nvPr/>
          </p:nvCxnSpPr>
          <p:spPr>
            <a:xfrm>
              <a:off x="3495226" y="1922531"/>
              <a:ext cx="3" cy="4736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4" idx="2"/>
              <a:endCxn id="5" idx="0"/>
            </p:cNvCxnSpPr>
            <p:nvPr/>
          </p:nvCxnSpPr>
          <p:spPr>
            <a:xfrm>
              <a:off x="3495226" y="848555"/>
              <a:ext cx="0" cy="4276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697610" y="7818178"/>
              <a:ext cx="23292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Fermeture de la socket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e communication</a:t>
              </a:r>
            </a:p>
            <a:p>
              <a:pPr algn="ctr"/>
              <a:r>
                <a:rPr lang="fr-FR" dirty="0"/>
                <a:t>c</a:t>
              </a:r>
              <a:r>
                <a:rPr lang="fr-FR" dirty="0" smtClean="0"/>
                <a:t>lose(a)</a:t>
              </a:r>
              <a:endParaRPr lang="en-US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649505" y="7818178"/>
              <a:ext cx="23292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Fermeture de la socket</a:t>
              </a:r>
            </a:p>
            <a:p>
              <a:pPr algn="ctr"/>
              <a:r>
                <a:rPr lang="fr-FR" dirty="0" smtClean="0"/>
                <a:t>passive</a:t>
              </a:r>
            </a:p>
            <a:p>
              <a:pPr algn="ctr"/>
              <a:r>
                <a:rPr lang="fr-FR" dirty="0" smtClean="0"/>
                <a:t>close(s)</a:t>
              </a:r>
              <a:endParaRPr lang="en-US" dirty="0"/>
            </a:p>
          </p:txBody>
        </p:sp>
        <p:cxnSp>
          <p:nvCxnSpPr>
            <p:cNvPr id="41" name="Connecteur droit avec flèche 40"/>
            <p:cNvCxnSpPr>
              <a:stCxn id="10" idx="2"/>
              <a:endCxn id="38" idx="0"/>
            </p:cNvCxnSpPr>
            <p:nvPr/>
          </p:nvCxnSpPr>
          <p:spPr>
            <a:xfrm>
              <a:off x="1862224" y="7384378"/>
              <a:ext cx="0" cy="433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11" idx="2"/>
              <a:endCxn id="39" idx="0"/>
            </p:cNvCxnSpPr>
            <p:nvPr/>
          </p:nvCxnSpPr>
          <p:spPr>
            <a:xfrm>
              <a:off x="4814114" y="7384378"/>
              <a:ext cx="5" cy="4338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ngle 44"/>
            <p:cNvCxnSpPr>
              <a:stCxn id="38" idx="1"/>
              <a:endCxn id="8" idx="1"/>
            </p:cNvCxnSpPr>
            <p:nvPr/>
          </p:nvCxnSpPr>
          <p:spPr>
            <a:xfrm rot="10800000" flipH="1">
              <a:off x="697609" y="5005781"/>
              <a:ext cx="1330069" cy="3274062"/>
            </a:xfrm>
            <a:prstGeom prst="bentConnector3">
              <a:avLst>
                <a:gd name="adj1" fmla="val -17187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2354307" y="2396154"/>
              <a:ext cx="22818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Association à la socket</a:t>
              </a:r>
            </a:p>
            <a:p>
              <a:pPr algn="ctr"/>
              <a:r>
                <a:rPr lang="fr-FR" dirty="0" err="1" smtClean="0"/>
                <a:t>bind</a:t>
              </a:r>
              <a:r>
                <a:rPr lang="fr-FR" dirty="0" smtClean="0"/>
                <a:t>(…)</a:t>
              </a:r>
              <a:endParaRPr lang="en-US" dirty="0"/>
            </a:p>
          </p:txBody>
        </p:sp>
        <p:cxnSp>
          <p:nvCxnSpPr>
            <p:cNvPr id="53" name="Connecteur droit avec flèche 52"/>
            <p:cNvCxnSpPr>
              <a:stCxn id="50" idx="2"/>
              <a:endCxn id="6" idx="0"/>
            </p:cNvCxnSpPr>
            <p:nvPr/>
          </p:nvCxnSpPr>
          <p:spPr>
            <a:xfrm flipH="1">
              <a:off x="3495228" y="3042485"/>
              <a:ext cx="1" cy="4276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3509342" y="9179705"/>
              <a:ext cx="2609561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Exécution d’une partie de</a:t>
              </a:r>
            </a:p>
            <a:p>
              <a:pPr algn="ctr"/>
              <a:r>
                <a:rPr lang="fr-FR" dirty="0" err="1" smtClean="0"/>
                <a:t>MasterMind</a:t>
              </a:r>
              <a:endParaRPr lang="fr-FR" dirty="0" smtClean="0"/>
            </a:p>
            <a:p>
              <a:pPr algn="ctr"/>
              <a:r>
                <a:rPr lang="fr-FR" dirty="0" err="1" smtClean="0"/>
                <a:t>masterMind</a:t>
              </a:r>
              <a:r>
                <a:rPr lang="fr-FR" dirty="0" smtClean="0"/>
                <a:t>(a)</a:t>
              </a:r>
              <a:endParaRPr lang="en-US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649511" y="10541232"/>
              <a:ext cx="232922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Fermeture de la socket</a:t>
              </a:r>
            </a:p>
            <a:p>
              <a:pPr algn="ctr"/>
              <a:r>
                <a:rPr lang="fr-FR" dirty="0"/>
                <a:t>d</a:t>
              </a:r>
              <a:r>
                <a:rPr lang="fr-FR" dirty="0" smtClean="0"/>
                <a:t>e communication</a:t>
              </a:r>
            </a:p>
            <a:p>
              <a:pPr algn="ctr"/>
              <a:r>
                <a:rPr lang="fr-FR" dirty="0" smtClean="0"/>
                <a:t>close(a)</a:t>
              </a:r>
              <a:endParaRPr lang="en-US" dirty="0"/>
            </a:p>
          </p:txBody>
        </p:sp>
        <p:cxnSp>
          <p:nvCxnSpPr>
            <p:cNvPr id="87" name="Connecteur droit avec flèche 86"/>
            <p:cNvCxnSpPr>
              <a:stCxn id="39" idx="2"/>
              <a:endCxn id="61" idx="0"/>
            </p:cNvCxnSpPr>
            <p:nvPr/>
          </p:nvCxnSpPr>
          <p:spPr>
            <a:xfrm>
              <a:off x="4814119" y="8741508"/>
              <a:ext cx="4" cy="4381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>
              <a:stCxn id="61" idx="2"/>
              <a:endCxn id="62" idx="0"/>
            </p:cNvCxnSpPr>
            <p:nvPr/>
          </p:nvCxnSpPr>
          <p:spPr>
            <a:xfrm>
              <a:off x="4814123" y="10103035"/>
              <a:ext cx="2" cy="4381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924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82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tengo</dc:creator>
  <cp:lastModifiedBy>laura tengo</cp:lastModifiedBy>
  <cp:revision>16</cp:revision>
  <dcterms:created xsi:type="dcterms:W3CDTF">2017-02-15T20:57:20Z</dcterms:created>
  <dcterms:modified xsi:type="dcterms:W3CDTF">2017-02-15T23:37:59Z</dcterms:modified>
</cp:coreProperties>
</file>