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1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1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4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D82C-7566-4D58-820A-B8A97EB2C31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D82C-7566-4D58-820A-B8A97EB2C31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36A68-42DC-47E4-9B82-663791CB392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 à faire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Question 22 : diapo 2</a:t>
            </a:r>
          </a:p>
          <a:p>
            <a:pPr marL="0" indent="0">
              <a:buNone/>
            </a:pPr>
            <a:r>
              <a:rPr lang="fr-FR" dirty="0" smtClean="0"/>
              <a:t>Question 25 : image </a:t>
            </a:r>
            <a:r>
              <a:rPr lang="fr-FR" dirty="0" err="1" smtClean="0"/>
              <a:t>wireshark</a:t>
            </a:r>
            <a:r>
              <a:rPr lang="fr-FR" dirty="0" smtClean="0"/>
              <a:t> q22 </a:t>
            </a:r>
            <a:r>
              <a:rPr lang="fr-FR" dirty="0" err="1" smtClean="0"/>
              <a:t>reception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Question 27 : image 27 serveur puis client </a:t>
            </a:r>
            <a:r>
              <a:rPr lang="fr-FR" dirty="0" err="1" smtClean="0"/>
              <a:t>accept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3070"/>
          <a:stretch/>
        </p:blipFill>
        <p:spPr>
          <a:xfrm>
            <a:off x="1885362" y="1104575"/>
            <a:ext cx="7320631" cy="4648849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2262753" y="4029559"/>
            <a:ext cx="16273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6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e 136"/>
          <p:cNvGrpSpPr/>
          <p:nvPr/>
        </p:nvGrpSpPr>
        <p:grpSpPr>
          <a:xfrm>
            <a:off x="1480401" y="54428"/>
            <a:ext cx="10548314" cy="6701028"/>
            <a:chOff x="1480401" y="54428"/>
            <a:chExt cx="10548314" cy="6701028"/>
          </a:xfrm>
        </p:grpSpPr>
        <p:sp>
          <p:nvSpPr>
            <p:cNvPr id="35" name="Ellipse 34"/>
            <p:cNvSpPr/>
            <p:nvPr/>
          </p:nvSpPr>
          <p:spPr>
            <a:xfrm>
              <a:off x="1480401" y="54428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428515" y="54428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</a:t>
              </a:r>
              <a:r>
                <a:rPr lang="en-US" dirty="0" err="1" smtClean="0">
                  <a:solidFill>
                    <a:schemeClr val="tx1"/>
                  </a:solidFill>
                </a:rPr>
                <a:t>erveur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2732314" y="992148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Fermée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9285514" y="939267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Fermée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avec flèche 39"/>
            <p:cNvCxnSpPr>
              <a:stCxn id="35" idx="5"/>
              <a:endCxn id="37" idx="0"/>
            </p:cNvCxnSpPr>
            <p:nvPr/>
          </p:nvCxnSpPr>
          <p:spPr>
            <a:xfrm>
              <a:off x="2846257" y="723418"/>
              <a:ext cx="686157" cy="268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36" idx="3"/>
              <a:endCxn id="38" idx="0"/>
            </p:cNvCxnSpPr>
            <p:nvPr/>
          </p:nvCxnSpPr>
          <p:spPr>
            <a:xfrm flipH="1">
              <a:off x="10085614" y="723418"/>
              <a:ext cx="577245" cy="2158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3038950" y="585707"/>
              <a:ext cx="595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Socket</a:t>
              </a:r>
              <a:endParaRPr lang="en-US" sz="1200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9890274" y="584918"/>
              <a:ext cx="595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Socket</a:t>
              </a:r>
              <a:endParaRPr lang="en-US" sz="1200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859660" y="1843615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Attente</a:t>
              </a:r>
              <a:r>
                <a:rPr lang="en-US" dirty="0" smtClean="0">
                  <a:solidFill>
                    <a:schemeClr val="tx1"/>
                  </a:solidFill>
                </a:rPr>
                <a:t> SYN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/>
            <p:cNvSpPr/>
            <p:nvPr/>
          </p:nvSpPr>
          <p:spPr>
            <a:xfrm>
              <a:off x="6825716" y="2148780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Attente</a:t>
              </a:r>
              <a:r>
                <a:rPr lang="en-US" dirty="0" smtClean="0">
                  <a:solidFill>
                    <a:schemeClr val="tx1"/>
                  </a:solidFill>
                </a:rPr>
                <a:t> ACK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Connecteur droit avec flèche 48"/>
            <p:cNvCxnSpPr>
              <a:stCxn id="37" idx="5"/>
              <a:endCxn id="46" idx="0"/>
            </p:cNvCxnSpPr>
            <p:nvPr/>
          </p:nvCxnSpPr>
          <p:spPr>
            <a:xfrm>
              <a:off x="4098170" y="1661138"/>
              <a:ext cx="561590" cy="1824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4247069" y="1532768"/>
              <a:ext cx="10055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Connect/SYN</a:t>
              </a:r>
              <a:endParaRPr lang="en-US" sz="1200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8789352" y="1491669"/>
              <a:ext cx="655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Listen/-</a:t>
              </a:r>
              <a:endParaRPr lang="en-US" sz="1200" dirty="0"/>
            </a:p>
          </p:txBody>
        </p:sp>
        <p:sp>
          <p:nvSpPr>
            <p:cNvPr id="56" name="Ellipse 55"/>
            <p:cNvSpPr/>
            <p:nvPr/>
          </p:nvSpPr>
          <p:spPr>
            <a:xfrm>
              <a:off x="5459860" y="2865947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Connexion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établie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Connecteur droit avec flèche 57"/>
            <p:cNvCxnSpPr>
              <a:stCxn id="46" idx="5"/>
              <a:endCxn id="56" idx="0"/>
            </p:cNvCxnSpPr>
            <p:nvPr/>
          </p:nvCxnSpPr>
          <p:spPr>
            <a:xfrm>
              <a:off x="5225516" y="2512605"/>
              <a:ext cx="1034444" cy="3533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47" idx="3"/>
              <a:endCxn id="56" idx="0"/>
            </p:cNvCxnSpPr>
            <p:nvPr/>
          </p:nvCxnSpPr>
          <p:spPr>
            <a:xfrm flipH="1">
              <a:off x="6259960" y="2817770"/>
              <a:ext cx="800100" cy="4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5297257" y="2363386"/>
              <a:ext cx="1021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SYN,ACK/SYN</a:t>
              </a:r>
              <a:endParaRPr lang="en-US" sz="12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6342997" y="2564859"/>
              <a:ext cx="540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ACK/-</a:t>
              </a:r>
              <a:endParaRPr lang="en-US" sz="1200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3784143" y="3859857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Attente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7101621" y="3859857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Attente</a:t>
              </a:r>
              <a:r>
                <a:rPr lang="en-US" dirty="0" smtClean="0">
                  <a:solidFill>
                    <a:schemeClr val="tx1"/>
                  </a:solidFill>
                </a:rPr>
                <a:t> close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/>
            <p:cNvSpPr/>
            <p:nvPr/>
          </p:nvSpPr>
          <p:spPr>
            <a:xfrm>
              <a:off x="5355796" y="5971685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Fermée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necteur droit avec flèche 71"/>
            <p:cNvCxnSpPr>
              <a:stCxn id="56" idx="3"/>
              <a:endCxn id="68" idx="0"/>
            </p:cNvCxnSpPr>
            <p:nvPr/>
          </p:nvCxnSpPr>
          <p:spPr>
            <a:xfrm flipH="1">
              <a:off x="4584243" y="3534937"/>
              <a:ext cx="1109961" cy="3249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/>
            <p:cNvCxnSpPr>
              <a:stCxn id="56" idx="5"/>
              <a:endCxn id="69" idx="0"/>
            </p:cNvCxnSpPr>
            <p:nvPr/>
          </p:nvCxnSpPr>
          <p:spPr>
            <a:xfrm>
              <a:off x="6825716" y="3534937"/>
              <a:ext cx="1076005" cy="3249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>
              <a:stCxn id="69" idx="3"/>
              <a:endCxn id="115" idx="0"/>
            </p:cNvCxnSpPr>
            <p:nvPr/>
          </p:nvCxnSpPr>
          <p:spPr>
            <a:xfrm flipH="1">
              <a:off x="6155896" y="4528847"/>
              <a:ext cx="1180069" cy="296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>
              <a:stCxn id="68" idx="5"/>
              <a:endCxn id="115" idx="0"/>
            </p:cNvCxnSpPr>
            <p:nvPr/>
          </p:nvCxnSpPr>
          <p:spPr>
            <a:xfrm>
              <a:off x="5149999" y="4528847"/>
              <a:ext cx="1005897" cy="296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39549" y="3618303"/>
              <a:ext cx="788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Close/FIN</a:t>
              </a:r>
              <a:endParaRPr lang="en-US" sz="1200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6327443" y="4374630"/>
              <a:ext cx="788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Close/FIN</a:t>
              </a:r>
              <a:endParaRPr lang="en-US" sz="1200" dirty="0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6551316" y="3623091"/>
              <a:ext cx="697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FIN/ACK</a:t>
              </a:r>
              <a:endParaRPr lang="en-US" sz="1200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5321546" y="4366665"/>
              <a:ext cx="697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FIN/ACK</a:t>
              </a:r>
              <a:endParaRPr lang="en-US" sz="1200" dirty="0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5355796" y="4825407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Tempo-</a:t>
              </a:r>
              <a:r>
                <a:rPr lang="en-US" dirty="0" err="1" smtClean="0">
                  <a:solidFill>
                    <a:schemeClr val="tx1"/>
                  </a:solidFill>
                </a:rPr>
                <a:t>risation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Connecteur droit avec flèche 120"/>
            <p:cNvCxnSpPr>
              <a:stCxn id="115" idx="4"/>
              <a:endCxn id="70" idx="0"/>
            </p:cNvCxnSpPr>
            <p:nvPr/>
          </p:nvCxnSpPr>
          <p:spPr>
            <a:xfrm>
              <a:off x="6155896" y="5609178"/>
              <a:ext cx="0" cy="362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lipse 129"/>
            <p:cNvSpPr/>
            <p:nvPr/>
          </p:nvSpPr>
          <p:spPr>
            <a:xfrm>
              <a:off x="8425916" y="1770786"/>
              <a:ext cx="1600200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Attente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Connecteur droit avec flèche 131"/>
            <p:cNvCxnSpPr>
              <a:stCxn id="130" idx="1"/>
              <a:endCxn id="47" idx="0"/>
            </p:cNvCxnSpPr>
            <p:nvPr/>
          </p:nvCxnSpPr>
          <p:spPr>
            <a:xfrm flipH="1">
              <a:off x="7625816" y="1885567"/>
              <a:ext cx="1034444" cy="263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/>
            <p:cNvCxnSpPr>
              <a:stCxn id="38" idx="3"/>
              <a:endCxn id="130" idx="0"/>
            </p:cNvCxnSpPr>
            <p:nvPr/>
          </p:nvCxnSpPr>
          <p:spPr>
            <a:xfrm flipH="1">
              <a:off x="9226016" y="1608257"/>
              <a:ext cx="293842" cy="16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135"/>
            <p:cNvSpPr txBox="1"/>
            <p:nvPr/>
          </p:nvSpPr>
          <p:spPr>
            <a:xfrm>
              <a:off x="7305174" y="1757993"/>
              <a:ext cx="1055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SYN/SYN, ACK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78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56</Words>
  <Application>Microsoft Office PowerPoint</Application>
  <PresentationFormat>Grand écran</PresentationFormat>
  <Paragraphs>28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Image à faire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à faire</dc:title>
  <dc:creator>laura tengo</dc:creator>
  <cp:lastModifiedBy>EtRhI_PC</cp:lastModifiedBy>
  <cp:revision>12</cp:revision>
  <dcterms:created xsi:type="dcterms:W3CDTF">2017-02-07T18:02:06Z</dcterms:created>
  <dcterms:modified xsi:type="dcterms:W3CDTF">2017-02-08T22:59:57Z</dcterms:modified>
</cp:coreProperties>
</file>