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1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1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D82C-7566-4D58-820A-B8A97EB2C316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 à faire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Question 22 : diapo 2</a:t>
            </a:r>
          </a:p>
          <a:p>
            <a:pPr marL="0" indent="0">
              <a:buNone/>
            </a:pPr>
            <a:r>
              <a:rPr lang="fr-FR" smtClean="0"/>
              <a:t>Question 25 </a:t>
            </a:r>
            <a:r>
              <a:rPr lang="fr-FR" dirty="0" smtClean="0"/>
              <a:t>: image </a:t>
            </a:r>
            <a:r>
              <a:rPr lang="fr-FR" dirty="0" err="1" smtClean="0"/>
              <a:t>wireshark</a:t>
            </a:r>
            <a:r>
              <a:rPr lang="fr-FR" dirty="0" smtClean="0"/>
              <a:t> q22 </a:t>
            </a:r>
            <a:r>
              <a:rPr lang="fr-FR" dirty="0" err="1" smtClean="0"/>
              <a:t>reception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070"/>
          <a:stretch/>
        </p:blipFill>
        <p:spPr>
          <a:xfrm>
            <a:off x="1885362" y="1104575"/>
            <a:ext cx="7320631" cy="4648849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262753" y="4029559"/>
            <a:ext cx="16273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69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Image à faire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à faire </dc:title>
  <dc:creator>laura tengo</dc:creator>
  <cp:lastModifiedBy>laura tengo</cp:lastModifiedBy>
  <cp:revision>2</cp:revision>
  <dcterms:created xsi:type="dcterms:W3CDTF">2017-02-07T18:02:06Z</dcterms:created>
  <dcterms:modified xsi:type="dcterms:W3CDTF">2017-02-07T18:18:20Z</dcterms:modified>
</cp:coreProperties>
</file>