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D72B-26EC-4F7C-9819-1F439741A2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DC24-79A2-420B-A981-F924A36455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608242" y="1056132"/>
            <a:ext cx="4442034" cy="3620516"/>
            <a:chOff x="3608242" y="1056132"/>
            <a:chExt cx="4442034" cy="362051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564" b="44655"/>
            <a:stretch/>
          </p:blipFill>
          <p:spPr>
            <a:xfrm>
              <a:off x="3681258" y="2305393"/>
              <a:ext cx="4369018" cy="2371255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4427537" y="4676648"/>
              <a:ext cx="2874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3608242" y="1056132"/>
              <a:ext cx="16385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Nom : PC1</a:t>
              </a:r>
            </a:p>
            <a:p>
              <a:pPr algn="ctr"/>
              <a:r>
                <a:rPr lang="en-US" dirty="0" smtClean="0"/>
                <a:t>IP : 192.168.0.1</a:t>
              </a:r>
            </a:p>
            <a:p>
              <a:pPr algn="ctr"/>
              <a:r>
                <a:rPr lang="en-US" dirty="0" smtClean="0"/>
                <a:t>Port </a:t>
              </a:r>
              <a:r>
                <a:rPr lang="en-US" dirty="0" smtClean="0"/>
                <a:t>:33146</a:t>
              </a:r>
              <a:endParaRPr lang="en-US" dirty="0" smtClean="0"/>
            </a:p>
            <a:p>
              <a:pPr algn="ctr"/>
              <a:r>
                <a:rPr lang="en-US" dirty="0" smtClean="0"/>
                <a:t>ID socket : </a:t>
              </a:r>
              <a:r>
                <a:rPr lang="en-US" dirty="0" smtClean="0"/>
                <a:t>3</a:t>
              </a:r>
            </a:p>
            <a:p>
              <a:pPr algn="ctr"/>
              <a:r>
                <a:rPr lang="en-US" dirty="0" smtClean="0"/>
                <a:t>Mode : passive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411686" y="1056132"/>
              <a:ext cx="16385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Nom : PC2</a:t>
              </a:r>
            </a:p>
            <a:p>
              <a:pPr algn="ctr"/>
              <a:r>
                <a:rPr lang="en-US" dirty="0" smtClean="0"/>
                <a:t>IP : 192.168.0.2</a:t>
              </a:r>
            </a:p>
            <a:p>
              <a:pPr algn="ctr"/>
              <a:r>
                <a:rPr lang="en-US" dirty="0" smtClean="0"/>
                <a:t>Port : </a:t>
              </a:r>
              <a:r>
                <a:rPr lang="en-US" dirty="0" smtClean="0"/>
                <a:t>47746 </a:t>
              </a:r>
              <a:endParaRPr lang="en-US" dirty="0" smtClean="0"/>
            </a:p>
            <a:p>
              <a:pPr algn="ctr"/>
              <a:r>
                <a:rPr lang="en-US" dirty="0" smtClean="0"/>
                <a:t>ID socket : </a:t>
              </a:r>
              <a:r>
                <a:rPr lang="en-US" dirty="0" smtClean="0"/>
                <a:t>3</a:t>
              </a:r>
            </a:p>
            <a:p>
              <a:pPr algn="ctr"/>
              <a:r>
                <a:rPr lang="en-US" dirty="0" smtClean="0"/>
                <a:t>Mode : active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995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EtRhI_PC</dc:creator>
  <cp:lastModifiedBy>EtRhI_PC</cp:lastModifiedBy>
  <cp:revision>2</cp:revision>
  <dcterms:created xsi:type="dcterms:W3CDTF">2017-02-06T21:34:13Z</dcterms:created>
  <dcterms:modified xsi:type="dcterms:W3CDTF">2017-02-06T21:47:57Z</dcterms:modified>
</cp:coreProperties>
</file>