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608242" y="1257300"/>
            <a:ext cx="4442034" cy="3419348"/>
            <a:chOff x="3608242" y="1257300"/>
            <a:chExt cx="4442034" cy="341934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564" b="44655"/>
            <a:stretch/>
          </p:blipFill>
          <p:spPr>
            <a:xfrm>
              <a:off x="3681258" y="2305393"/>
              <a:ext cx="4369018" cy="2371255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4427537" y="4676648"/>
              <a:ext cx="2874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3608242" y="1257300"/>
              <a:ext cx="16385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Nom : PC1</a:t>
              </a:r>
            </a:p>
            <a:p>
              <a:pPr algn="ctr"/>
              <a:r>
                <a:rPr lang="en-US" dirty="0" smtClean="0"/>
                <a:t>IP : 192.168.0.1</a:t>
              </a:r>
            </a:p>
            <a:p>
              <a:pPr algn="ctr"/>
              <a:r>
                <a:rPr lang="en-US" dirty="0" smtClean="0"/>
                <a:t>Port :59225</a:t>
              </a:r>
            </a:p>
            <a:p>
              <a:pPr algn="ctr"/>
              <a:r>
                <a:rPr lang="en-US" dirty="0" smtClean="0"/>
                <a:t>ID socket : 3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411686" y="1257300"/>
              <a:ext cx="16385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Nom : PC2</a:t>
              </a:r>
            </a:p>
            <a:p>
              <a:pPr algn="ctr"/>
              <a:r>
                <a:rPr lang="en-US" dirty="0" smtClean="0"/>
                <a:t>IP : 192.168.0.2</a:t>
              </a:r>
            </a:p>
            <a:p>
              <a:pPr algn="ctr"/>
              <a:r>
                <a:rPr lang="en-US" dirty="0" smtClean="0"/>
                <a:t>Port : </a:t>
              </a:r>
              <a:r>
                <a:rPr lang="en-US" dirty="0" smtClean="0"/>
                <a:t>44675 </a:t>
              </a:r>
            </a:p>
            <a:p>
              <a:pPr algn="ctr"/>
              <a:r>
                <a:rPr lang="en-US" dirty="0" smtClean="0"/>
                <a:t>ID socket :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995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EtRhI_PC</dc:creator>
  <cp:lastModifiedBy>EtRhI_PC</cp:lastModifiedBy>
  <cp:revision>1</cp:revision>
  <dcterms:created xsi:type="dcterms:W3CDTF">2017-02-06T21:34:13Z</dcterms:created>
  <dcterms:modified xsi:type="dcterms:W3CDTF">2017-02-06T21:41:37Z</dcterms:modified>
</cp:coreProperties>
</file>