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2839-A465-4958-8B3F-71374FBD37B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39DF-ECDC-406E-9746-290FDC405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12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2839-A465-4958-8B3F-71374FBD37B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39DF-ECDC-406E-9746-290FDC405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79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2839-A465-4958-8B3F-71374FBD37B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39DF-ECDC-406E-9746-290FDC405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21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2839-A465-4958-8B3F-71374FBD37B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39DF-ECDC-406E-9746-290FDC405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33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2839-A465-4958-8B3F-71374FBD37B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39DF-ECDC-406E-9746-290FDC405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97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2839-A465-4958-8B3F-71374FBD37B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39DF-ECDC-406E-9746-290FDC405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02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2839-A465-4958-8B3F-71374FBD37B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39DF-ECDC-406E-9746-290FDC405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46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2839-A465-4958-8B3F-71374FBD37B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39DF-ECDC-406E-9746-290FDC405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73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2839-A465-4958-8B3F-71374FBD37B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39DF-ECDC-406E-9746-290FDC405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63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2839-A465-4958-8B3F-71374FBD37B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39DF-ECDC-406E-9746-290FDC405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54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2839-A465-4958-8B3F-71374FBD37B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39DF-ECDC-406E-9746-290FDC405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70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62839-A465-4958-8B3F-71374FBD37B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639DF-ECDC-406E-9746-290FDC405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76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37249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디자인누락분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7526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6257" y="439265"/>
            <a:ext cx="1691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https://zpl.io/255qnYr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880" y="2906767"/>
            <a:ext cx="6398739" cy="35936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7403" y="131488"/>
            <a:ext cx="679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마이페이지</a:t>
            </a:r>
            <a:r>
              <a:rPr lang="en-US" altLang="ko-KR" sz="1400" b="1" dirty="0" smtClean="0"/>
              <a:t>&gt;</a:t>
            </a:r>
            <a:r>
              <a:rPr lang="ko-KR" altLang="en-US" sz="1400" b="1" dirty="0" smtClean="0"/>
              <a:t>구매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배송조회</a:t>
            </a:r>
            <a:r>
              <a:rPr lang="en-US" altLang="ko-KR" sz="1400" b="1" dirty="0" smtClean="0"/>
              <a:t>&gt;</a:t>
            </a:r>
            <a:r>
              <a:rPr lang="ko-KR" altLang="en-US" sz="1400" b="1" dirty="0" smtClean="0"/>
              <a:t>문의하기</a:t>
            </a:r>
            <a:r>
              <a:rPr lang="en-US" altLang="ko-KR" sz="1400" b="1" dirty="0" smtClean="0"/>
              <a:t>&gt;</a:t>
            </a:r>
            <a:r>
              <a:rPr lang="ko-KR" altLang="en-US" sz="1400" b="1" dirty="0" smtClean="0"/>
              <a:t>주문상품 </a:t>
            </a:r>
            <a:r>
              <a:rPr lang="en-US" altLang="ko-KR" sz="1400" b="1" dirty="0" smtClean="0"/>
              <a:t>1</a:t>
            </a:r>
            <a:r>
              <a:rPr lang="ko-KR" altLang="en-US" sz="1400" b="1" dirty="0" err="1" smtClean="0"/>
              <a:t>개이상</a:t>
            </a:r>
            <a:endParaRPr lang="ko-KR" altLang="en-US" sz="14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57" y="822092"/>
            <a:ext cx="4579969" cy="360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4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7403" y="463978"/>
            <a:ext cx="1784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https://zpl.io/bzpwXBG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47403" y="131488"/>
            <a:ext cx="867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마이페이지</a:t>
            </a:r>
            <a:r>
              <a:rPr lang="en-US" altLang="ko-KR" sz="1400" b="1" dirty="0" smtClean="0"/>
              <a:t>&gt;</a:t>
            </a:r>
            <a:r>
              <a:rPr lang="ko-KR" altLang="en-US" sz="1400" b="1" dirty="0" smtClean="0"/>
              <a:t>구매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배송조회</a:t>
            </a:r>
            <a:r>
              <a:rPr lang="en-US" altLang="ko-KR" sz="1400" b="1" dirty="0" smtClean="0"/>
              <a:t>&gt;</a:t>
            </a:r>
            <a:r>
              <a:rPr lang="ko-KR" altLang="en-US" sz="1400" b="1" dirty="0" smtClean="0"/>
              <a:t>주문상세정보</a:t>
            </a:r>
            <a:r>
              <a:rPr lang="en-US" altLang="ko-KR" sz="1400" b="1" dirty="0" smtClean="0"/>
              <a:t>&gt;</a:t>
            </a:r>
            <a:r>
              <a:rPr lang="ko-KR" altLang="en-US" sz="1400" b="1" dirty="0" smtClean="0"/>
              <a:t>배송조회팝업</a:t>
            </a:r>
            <a:endParaRPr lang="ko-KR" altLang="en-US" sz="14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95" y="765690"/>
            <a:ext cx="4402376" cy="47177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31" y="2935243"/>
            <a:ext cx="6654114" cy="37429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253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37249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퍼블리싱 수정사항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9819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044" y="4448837"/>
            <a:ext cx="7012073" cy="19222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88" y="831476"/>
            <a:ext cx="6006781" cy="392642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7510" y="113955"/>
            <a:ext cx="29915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마이페이지</a:t>
            </a:r>
            <a:r>
              <a:rPr lang="en-US" altLang="ko-KR" b="1" dirty="0"/>
              <a:t>&gt;</a:t>
            </a:r>
            <a:r>
              <a:rPr lang="ko-KR" altLang="en-US" b="1" dirty="0"/>
              <a:t>구매</a:t>
            </a:r>
            <a:r>
              <a:rPr lang="en-US" altLang="ko-KR" b="1" dirty="0"/>
              <a:t>/</a:t>
            </a:r>
            <a:r>
              <a:rPr lang="ko-KR" altLang="en-US" b="1" dirty="0"/>
              <a:t>배송조회</a:t>
            </a:r>
            <a:endParaRPr lang="en-US" altLang="ko-KR" dirty="0" smtClean="0"/>
          </a:p>
          <a:p>
            <a:r>
              <a:rPr lang="ko-KR" altLang="en-US" dirty="0" smtClean="0"/>
              <a:t>https://zpl.io/bln9AQG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65622" y="2907957"/>
            <a:ext cx="1672281" cy="387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57319" y="2907957"/>
            <a:ext cx="4077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◀ 날짜 선택 영역 클릭 시 달력이 </a:t>
            </a:r>
            <a:r>
              <a:rPr lang="ko-KR" altLang="en-US" sz="1200" dirty="0" err="1" smtClean="0"/>
              <a:t>나와야하는데</a:t>
            </a:r>
            <a:r>
              <a:rPr lang="ko-KR" altLang="en-US" sz="1200" dirty="0" smtClean="0"/>
              <a:t> 기획이나 디자인에서는 별도로 설정된 것이 없어서 </a:t>
            </a:r>
            <a:r>
              <a:rPr lang="ko-KR" altLang="en-US" sz="1200" dirty="0" err="1" smtClean="0"/>
              <a:t>사용가능한</a:t>
            </a:r>
            <a:r>
              <a:rPr lang="ko-KR" altLang="en-US" sz="1200" dirty="0" smtClean="0"/>
              <a:t> 달력 </a:t>
            </a:r>
            <a:r>
              <a:rPr lang="en-US" altLang="ko-KR" sz="1200" dirty="0" err="1" smtClean="0"/>
              <a:t>ui</a:t>
            </a:r>
            <a:r>
              <a:rPr lang="ko-KR" altLang="en-US" sz="1200" dirty="0" smtClean="0"/>
              <a:t>가 있으면 추가 좀 부탁드리겠습니다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19926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60</Words>
  <Application>Microsoft Office PowerPoint</Application>
  <PresentationFormat>와이드스크린</PresentationFormat>
  <Paragraphs>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 yu Kwon</dc:creator>
  <cp:lastModifiedBy>Jae yu Kwon</cp:lastModifiedBy>
  <cp:revision>3</cp:revision>
  <dcterms:created xsi:type="dcterms:W3CDTF">2021-12-31T08:23:13Z</dcterms:created>
  <dcterms:modified xsi:type="dcterms:W3CDTF">2021-12-31T08:36:33Z</dcterms:modified>
</cp:coreProperties>
</file>