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0131E-95F7-435E-B599-E1875A82B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A304C7-FEEF-415A-BF51-55EFF73ED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20C98-7F2F-4272-BDA7-3991EFD9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2DE-6F48-408F-8891-711D87F8E17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A63FD-D5BE-495B-B659-A972DA2E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4D150-AE42-4B0C-8288-0779364C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6312-B22A-4298-A21C-7871982E1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82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AA5A4-D5BF-4EA9-8201-FC927A4D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0CEFEC-DFCE-4B7E-A78F-BABF37FC7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14F7A-9921-4899-98AD-4A12681E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2DE-6F48-408F-8891-711D87F8E17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F1447-5016-419E-88BA-D0F090B6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CE97C-D75B-4F62-9062-BD09D2F5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6312-B22A-4298-A21C-7871982E1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3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2DC75F-FE9E-4541-83B5-6DB2F968B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532B60-3C39-44F8-AF9D-58D7A7FE0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806BB-91DB-4ADF-97F3-B3DFD091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2DE-6F48-408F-8891-711D87F8E17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E24FF-7B92-4D4A-A097-13D55EDB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97E06-1DA9-49D0-8BBF-98DEE58D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6312-B22A-4298-A21C-7871982E1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03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FA0B5-EF68-477C-B4F4-178F73CC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30DBB-1D7C-4CF0-B504-D9B6F7C9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32781-EEDD-439E-8D30-50418FD3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2DE-6F48-408F-8891-711D87F8E17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9C2A1-F610-43BC-81DC-4D25CD0F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1A04E-CA6A-4818-910C-9806E79B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6312-B22A-4298-A21C-7871982E1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3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54C2A-C154-4A50-A14E-6E7BA606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9DBED-E223-40A6-99E8-CCB82BDB2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F4913-7D3B-43EF-8003-879C0937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2DE-6F48-408F-8891-711D87F8E17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EF4C9-82E9-464F-95D1-E6025E02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F563D-A8B4-47D1-94E3-08E21779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6312-B22A-4298-A21C-7871982E1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9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6AE0C-BF3A-4AA6-AFF7-01825EA7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536AA-F73D-4832-B452-4D3FD7541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B896B9-C09C-462E-A560-5D8F81BA7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0E189-E817-41CF-A6D9-DC1C1648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2DE-6F48-408F-8891-711D87F8E17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7C928-5841-4551-A6F3-98F5C724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CCC496-8DA2-4B35-88B2-6FAD55C2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6312-B22A-4298-A21C-7871982E1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40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F07A4-8B8F-43E3-A9BA-1E63790B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54C71-8ED1-4D46-AD3A-A35F293B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74DD96-CF17-4CA1-B6AA-476FD7F5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19AB3-4F7F-4919-A1DE-78FAA6AF3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6C6D9-2E5E-47DD-A399-60B5DE775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397103-F959-48DC-B83A-B5247951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2DE-6F48-408F-8891-711D87F8E17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3807CE-4FBD-41FA-9247-FF50902C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0FC6D0-0A07-47E4-B34E-2E47C59B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6312-B22A-4298-A21C-7871982E1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6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F2824-DB58-4225-9C46-B304C5B9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E231DF-C46F-44E4-8C84-A7CCFCFD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2DE-6F48-408F-8891-711D87F8E17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D4F30D-7B32-4203-9675-35A2E2D2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5487E6-DC44-4202-9AC3-C01FF0B4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6312-B22A-4298-A21C-7871982E1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5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656BD4-93FC-48F4-9679-BF1C7FB2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2DE-6F48-408F-8891-711D87F8E17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EDF95D-8FE4-496C-95C3-C3DBE2B0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ECF49F-0067-4590-9227-14D556EE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6312-B22A-4298-A21C-7871982E1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2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FCA97-7AF7-402D-A148-8CA769FF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36193-721E-49A5-B6E2-81CDB004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482EF1-7A1D-4D09-A079-9A9B85BC1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647D0-31D5-4A76-81A1-217CDAB5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2DE-6F48-408F-8891-711D87F8E17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098F49-1CF8-45C9-9B38-116ABB1A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42A911-A9ED-419D-9A02-1318EDD8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6312-B22A-4298-A21C-7871982E1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6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7A7F5-6BC8-4AA1-A6DB-634289AB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A514D2-F8FD-4A25-BF5E-F7DB75C7E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F7130-3DE1-43BA-B24E-06769CED9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AAD44C-DC10-46F0-A2A8-790BE14C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22DE-6F48-408F-8891-711D87F8E17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69D3D-3421-4345-947D-72446878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074C5F-2E16-42FC-A2E8-9630520E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6312-B22A-4298-A21C-7871982E1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5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17408E-8983-44A1-B858-0E5B5F66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1AA36-B8C5-4EA6-BA0A-0317A7AC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55B13-CE5F-4120-BBB2-0E1DD7032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22DE-6F48-408F-8891-711D87F8E17E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72E74-2B96-4B2C-BBE2-F2DFB4829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9DF9C-217A-46EE-A711-11A70D5BC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36312-B22A-4298-A21C-7871982E1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6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980D7-3CAF-4BAA-86EF-F3EB593A1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466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퍼블리싱 수정사항체크</a:t>
            </a:r>
            <a:br>
              <a:rPr lang="en-US" altLang="ko-KR" sz="4400" dirty="0"/>
            </a:br>
            <a:r>
              <a:rPr lang="en-US" altLang="ko-KR" sz="4400" dirty="0"/>
              <a:t>2022.01.03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017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D0D0BB-E6AF-4519-9A50-4A8CEF8CB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6" y="830926"/>
            <a:ext cx="7620000" cy="4008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26B698-DC63-453F-95AA-EDA636A41646}"/>
              </a:ext>
            </a:extLst>
          </p:cNvPr>
          <p:cNvSpPr txBox="1"/>
          <p:nvPr/>
        </p:nvSpPr>
        <p:spPr>
          <a:xfrm>
            <a:off x="129473" y="258945"/>
            <a:ext cx="119438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판매자센터</a:t>
            </a:r>
            <a:r>
              <a:rPr lang="en-US" altLang="ko-KR" b="1" dirty="0"/>
              <a:t>_</a:t>
            </a:r>
            <a:r>
              <a:rPr lang="ko-KR" altLang="en-US" b="1" dirty="0"/>
              <a:t>개인판매자</a:t>
            </a:r>
            <a:r>
              <a:rPr lang="en-US" altLang="ko-KR" b="1" dirty="0"/>
              <a:t>_</a:t>
            </a:r>
            <a:r>
              <a:rPr lang="ko-KR" altLang="en-US" b="1" dirty="0"/>
              <a:t>약관동의</a:t>
            </a:r>
            <a:r>
              <a:rPr lang="en-US" altLang="ko-KR" b="1" dirty="0"/>
              <a:t>.html / </a:t>
            </a:r>
            <a:r>
              <a:rPr lang="ko-KR" altLang="en-US" b="1" dirty="0" err="1"/>
              <a:t>판매자센터</a:t>
            </a:r>
            <a:r>
              <a:rPr lang="en-US" altLang="ko-KR" b="1" dirty="0"/>
              <a:t>_</a:t>
            </a:r>
            <a:r>
              <a:rPr lang="ko-KR" altLang="en-US" b="1" dirty="0"/>
              <a:t>개인사업자</a:t>
            </a:r>
            <a:r>
              <a:rPr lang="en-US" altLang="ko-KR" b="1" dirty="0"/>
              <a:t>_</a:t>
            </a:r>
            <a:r>
              <a:rPr lang="ko-KR" altLang="en-US" b="1" dirty="0"/>
              <a:t>약관동의</a:t>
            </a:r>
            <a:r>
              <a:rPr lang="en-US" altLang="ko-KR" b="1" dirty="0"/>
              <a:t>.html</a:t>
            </a:r>
            <a:endParaRPr lang="ko-KR" altLang="en-US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7E12BA3-877C-4E2F-845C-9EBD0D3F8AD4}"/>
              </a:ext>
            </a:extLst>
          </p:cNvPr>
          <p:cNvSpPr/>
          <p:nvPr/>
        </p:nvSpPr>
        <p:spPr>
          <a:xfrm>
            <a:off x="242761" y="1824755"/>
            <a:ext cx="420786" cy="30143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FC053-6801-4C76-94FD-353551CC42C3}"/>
              </a:ext>
            </a:extLst>
          </p:cNvPr>
          <p:cNvSpPr txBox="1"/>
          <p:nvPr/>
        </p:nvSpPr>
        <p:spPr>
          <a:xfrm>
            <a:off x="242761" y="5041783"/>
            <a:ext cx="93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체크박스 클릭 시 선택이 되지 않고</a:t>
            </a:r>
            <a:r>
              <a:rPr lang="en-US" altLang="ko-KR" dirty="0"/>
              <a:t>, </a:t>
            </a:r>
            <a:r>
              <a:rPr lang="ko-KR" altLang="en-US" dirty="0"/>
              <a:t>아코디언 </a:t>
            </a:r>
            <a:r>
              <a:rPr lang="en-US" altLang="ko-KR" dirty="0" err="1"/>
              <a:t>ui</a:t>
            </a:r>
            <a:r>
              <a:rPr lang="ko-KR" altLang="en-US" dirty="0"/>
              <a:t>만 동작함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11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33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퍼블리싱 수정사항체크 2022.01.03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퍼블리싱 수정사항체크 2022.01.03</dc:title>
  <dc:creator>Kwon Jae yu</dc:creator>
  <cp:lastModifiedBy>Kwon Jae yu</cp:lastModifiedBy>
  <cp:revision>3</cp:revision>
  <dcterms:created xsi:type="dcterms:W3CDTF">2022-01-03T03:34:53Z</dcterms:created>
  <dcterms:modified xsi:type="dcterms:W3CDTF">2022-01-03T06:49:00Z</dcterms:modified>
</cp:coreProperties>
</file>