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19C93-D723-47C4-9118-3B25D0445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3D585C-01EE-40E9-A6C1-D71AE5BFA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56E9E-66DF-4FA7-85C0-C7FA3917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2652-A074-4FD0-A2CD-75B664239685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DB694-868B-4972-B517-7E751CFC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5326B-17AD-4215-8A80-38A2AF64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0E3F-6A14-4401-9C8D-9672692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80C81-7468-4D27-A0AF-5E51DD6A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177E8-AFAB-40F3-8DCD-7C2712FE1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CAA65-3BDE-45DD-B317-AB968288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2652-A074-4FD0-A2CD-75B664239685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FBEF9-4D80-4A8C-BD6B-3C2C8B51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199E6-1331-4CF8-8D5A-19C7F8F8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0E3F-6A14-4401-9C8D-9672692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00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5A327E-369B-46F0-B4A0-12A0A7E64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B70437-F063-484B-94F0-6F0DFC6E2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2A81F-3280-454D-9E00-4EC26863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2652-A074-4FD0-A2CD-75B664239685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CBFD7-8781-4B66-AD56-60A4F435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C28DD-3240-4FB7-A571-D6E487B9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0E3F-6A14-4401-9C8D-9672692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3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C3156-1A9D-460A-9D83-24EB4246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00362D-2755-45A3-9425-A5F8102A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2AB55-F905-4F85-AEB4-0A7AB05A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2652-A074-4FD0-A2CD-75B664239685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1E7D5-D0B3-4364-9F42-C4B69273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60D78-7A3C-4E2E-8C55-C458CD16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0E3F-6A14-4401-9C8D-9672692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3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12594-3694-4A4D-864C-54AE2BFE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97791-4D2B-4CF1-803F-B0DDD32E1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B13EC-E483-4797-8BBA-257781F9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2652-A074-4FD0-A2CD-75B664239685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FD8B8-EDB7-41A6-A585-85083ABF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90546-96A8-43D2-A84F-64A72613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0E3F-6A14-4401-9C8D-9672692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6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6471-9389-43A0-A269-57125158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BC48C-61FC-4EA4-B4BF-8F943C849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96FACC-EDEC-43AA-A608-F126B2DAF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3800F7-5AEE-48E2-8FF3-531F28AC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2652-A074-4FD0-A2CD-75B664239685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11CDE-2120-407F-A77C-86A62CD9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DE43D3-AC38-4F3C-BA82-7F0B4D4A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0E3F-6A14-4401-9C8D-9672692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3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FAF95-EA72-4C51-BC29-D113699B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D59EF3-6607-4BB4-9A8B-CC4F3C91B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6122B-0AD0-484D-B230-1EAB55E33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702D1D-A137-4560-A50A-4FD2338BB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E5A9CF-9EBF-4DAC-8EBA-A489A3B32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36559C-888F-47C9-8219-8A9E1E2C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2652-A074-4FD0-A2CD-75B664239685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2E5450-0B79-4290-95C9-87A1E3E0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E75A20-CD3A-4576-ABF2-4F757DD5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0E3F-6A14-4401-9C8D-9672692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4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60E01-2EFB-43A2-9E42-78DA36CC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A56338-AB4E-4279-AC02-047E84BA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2652-A074-4FD0-A2CD-75B664239685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703AE5-F52C-4354-9B29-D37E01D0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F0DED2-863C-411C-BED5-E86D6F52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0E3F-6A14-4401-9C8D-9672692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7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973E28-836C-45C3-A029-A683D998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2652-A074-4FD0-A2CD-75B664239685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2144F1-B29A-48FE-90E1-3C7B5DF4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47C10-564E-4420-B5D4-75B6C6B7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0E3F-6A14-4401-9C8D-9672692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4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79B29-5DD2-4E8D-8202-AB22BEB8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0F419-3A83-4C58-8B2F-C24B7726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293E36-C45B-4298-BADF-20A0AB5BD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59A1DE-D23B-4500-8FF7-E29D07CC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2652-A074-4FD0-A2CD-75B664239685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9A834-DCDD-41F1-A118-1227D8B2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5C0F9-6AEE-421F-891C-2E0023D7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0E3F-6A14-4401-9C8D-9672692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6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9434F-EF25-4774-991F-1D03A9F4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A8A23B-6F52-4B77-863A-C3B9FEAAF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E38D7B-B9E1-4198-A1C9-822313197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B2869-6E80-4E3C-81D0-5CEE342D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2652-A074-4FD0-A2CD-75B664239685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750ED-C815-4AC6-84C1-791C463A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9ED395-EE10-45D5-8B8E-A0541902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0E3F-6A14-4401-9C8D-9672692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2CA264-16B3-4195-9312-5FBE4D60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ABD87-FBB5-428B-835F-1406A201C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B99C6-6511-4F0F-BB15-E6BCAFB48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2652-A074-4FD0-A2CD-75B664239685}" type="datetimeFigureOut">
              <a:rPr lang="ko-KR" altLang="en-US" smtClean="0"/>
              <a:t>2022-01-17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1E29C-ACEA-4F62-A2D2-DD3E14D55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1F03A-B4AF-4C15-A540-2A5372AAE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10E3F-6A14-4401-9C8D-96726920F2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9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6A52E09-53EF-4C23-9CB9-D212E4BD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65" y="3485644"/>
            <a:ext cx="6230320" cy="32545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5F511B-4544-4AC3-B7A2-2D3F5A2E5C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13"/>
          <a:stretch/>
        </p:blipFill>
        <p:spPr>
          <a:xfrm>
            <a:off x="388965" y="289924"/>
            <a:ext cx="6384069" cy="2885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66E7C9-40AC-49BA-9198-3479E4D912FB}"/>
              </a:ext>
            </a:extLst>
          </p:cNvPr>
          <p:cNvSpPr txBox="1"/>
          <p:nvPr/>
        </p:nvSpPr>
        <p:spPr>
          <a:xfrm>
            <a:off x="388965" y="56644"/>
            <a:ext cx="245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▼ </a:t>
            </a:r>
            <a:r>
              <a:rPr lang="ko-KR" altLang="en-US" sz="1200" b="1" dirty="0" err="1"/>
              <a:t>제플린</a:t>
            </a:r>
            <a:r>
              <a:rPr lang="ko-KR" altLang="en-US" sz="1200" b="1" dirty="0"/>
              <a:t> 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2E272A-5961-429D-9312-275CB2E10328}"/>
              </a:ext>
            </a:extLst>
          </p:cNvPr>
          <p:cNvSpPr/>
          <p:nvPr/>
        </p:nvSpPr>
        <p:spPr>
          <a:xfrm>
            <a:off x="922492" y="1408014"/>
            <a:ext cx="5405480" cy="1594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261D9E-3E58-46AD-A98B-AC49318E38A0}"/>
              </a:ext>
            </a:extLst>
          </p:cNvPr>
          <p:cNvSpPr/>
          <p:nvPr/>
        </p:nvSpPr>
        <p:spPr>
          <a:xfrm>
            <a:off x="453154" y="4596276"/>
            <a:ext cx="6457444" cy="2176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DD744-299E-4D26-BC89-3659081AF3F7}"/>
              </a:ext>
            </a:extLst>
          </p:cNvPr>
          <p:cNvSpPr txBox="1"/>
          <p:nvPr/>
        </p:nvSpPr>
        <p:spPr>
          <a:xfrm>
            <a:off x="388965" y="3358195"/>
            <a:ext cx="245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▼ 개발된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2F82C1-C141-42A9-BE91-F679D20D02BF}"/>
              </a:ext>
            </a:extLst>
          </p:cNvPr>
          <p:cNvSpPr txBox="1"/>
          <p:nvPr/>
        </p:nvSpPr>
        <p:spPr>
          <a:xfrm>
            <a:off x="7287680" y="3262690"/>
            <a:ext cx="414312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등록된 이미지 사이즈가 큰 경우 영역이 확대됨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모바일의 경우는 출력 영역에 맞게 이미지가 조정되는데 </a:t>
            </a:r>
            <a:r>
              <a:rPr lang="en-US" altLang="ko-KR" sz="1200" dirty="0">
                <a:latin typeface="+mn-ea"/>
              </a:rPr>
              <a:t>PC</a:t>
            </a:r>
            <a:r>
              <a:rPr lang="ko-KR" altLang="en-US" sz="1200" dirty="0">
                <a:latin typeface="+mn-ea"/>
              </a:rPr>
              <a:t>버전도 동일하도록 수정이 필요함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726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18EFEB-A3C3-4E1B-BBF1-20F9AC4D8D4D}"/>
              </a:ext>
            </a:extLst>
          </p:cNvPr>
          <p:cNvSpPr txBox="1"/>
          <p:nvPr/>
        </p:nvSpPr>
        <p:spPr>
          <a:xfrm>
            <a:off x="388965" y="226577"/>
            <a:ext cx="245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▼ 기획서 </a:t>
            </a:r>
            <a:r>
              <a:rPr lang="ko-KR" altLang="en-US" sz="1200" b="1" dirty="0" err="1"/>
              <a:t>사이트맵</a:t>
            </a:r>
            <a:endParaRPr lang="ko-KR" altLang="en-US" sz="1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31C6FC-2B45-47D3-B440-F1DE366A5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65" y="583748"/>
            <a:ext cx="6048901" cy="30981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99A032-1F27-4068-A196-CF42D001B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241" y="3859276"/>
            <a:ext cx="6963998" cy="2946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64E126-AD82-4243-9899-C88647D47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829" y="4211770"/>
            <a:ext cx="1212269" cy="25942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661376-6F58-4AEE-9A1E-BDF9989760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107"/>
          <a:stretch/>
        </p:blipFill>
        <p:spPr>
          <a:xfrm>
            <a:off x="514182" y="4296871"/>
            <a:ext cx="2773667" cy="223340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C0C2E4-C54D-446E-B4EC-EDA3B67E09D6}"/>
              </a:ext>
            </a:extLst>
          </p:cNvPr>
          <p:cNvSpPr/>
          <p:nvPr/>
        </p:nvSpPr>
        <p:spPr>
          <a:xfrm>
            <a:off x="2508531" y="4677196"/>
            <a:ext cx="258945" cy="2023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C8B924-E5A6-4ED8-99D9-38B381B88C5F}"/>
              </a:ext>
            </a:extLst>
          </p:cNvPr>
          <p:cNvSpPr txBox="1"/>
          <p:nvPr/>
        </p:nvSpPr>
        <p:spPr>
          <a:xfrm>
            <a:off x="388965" y="4005743"/>
            <a:ext cx="245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▼ </a:t>
            </a:r>
            <a:r>
              <a:rPr lang="ko-KR" altLang="en-US" sz="1200" b="1" dirty="0" err="1"/>
              <a:t>제플린</a:t>
            </a:r>
            <a:r>
              <a:rPr lang="ko-KR" altLang="en-US" sz="1200" b="1" dirty="0"/>
              <a:t> 디자인 </a:t>
            </a:r>
            <a:r>
              <a:rPr lang="en-US" altLang="ko-KR" sz="1200" b="1" dirty="0"/>
              <a:t>– 01 Main</a:t>
            </a:r>
            <a:endParaRPr lang="ko-KR" altLang="en-US" sz="1200" b="1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2D8F7A39-BC2B-4FCB-B1DF-F8B8978AFA36}"/>
              </a:ext>
            </a:extLst>
          </p:cNvPr>
          <p:cNvCxnSpPr>
            <a:cxnSpLocks/>
            <a:stCxn id="13" idx="0"/>
            <a:endCxn id="8" idx="0"/>
          </p:cNvCxnSpPr>
          <p:nvPr/>
        </p:nvCxnSpPr>
        <p:spPr>
          <a:xfrm rot="5400000" flipH="1" flipV="1">
            <a:off x="5215162" y="1282118"/>
            <a:ext cx="817920" cy="5972236"/>
          </a:xfrm>
          <a:prstGeom prst="bentConnector3">
            <a:avLst>
              <a:gd name="adj1" fmla="val 11508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51CD1A9-56FE-4D84-BD56-FE7B4D3AD665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767476" y="4778347"/>
            <a:ext cx="950353" cy="730551"/>
          </a:xfrm>
          <a:prstGeom prst="bentConnector3">
            <a:avLst>
              <a:gd name="adj1" fmla="val 780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9B9BA3-7DC8-48B9-BFD2-8FCF724A4D62}"/>
              </a:ext>
            </a:extLst>
          </p:cNvPr>
          <p:cNvSpPr txBox="1"/>
          <p:nvPr/>
        </p:nvSpPr>
        <p:spPr>
          <a:xfrm>
            <a:off x="6198499" y="3429000"/>
            <a:ext cx="196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PC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1BC38C-AF65-4E61-B63B-659F9D45539D}"/>
              </a:ext>
            </a:extLst>
          </p:cNvPr>
          <p:cNvSpPr txBox="1"/>
          <p:nvPr/>
        </p:nvSpPr>
        <p:spPr>
          <a:xfrm>
            <a:off x="2864579" y="4748002"/>
            <a:ext cx="768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Mobile</a:t>
            </a:r>
            <a:endParaRPr lang="ko-KR" altLang="en-US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C1A4F1-D12B-4B7C-848E-DD395912F882}"/>
              </a:ext>
            </a:extLst>
          </p:cNvPr>
          <p:cNvSpPr txBox="1"/>
          <p:nvPr/>
        </p:nvSpPr>
        <p:spPr>
          <a:xfrm>
            <a:off x="6866893" y="2881505"/>
            <a:ext cx="4143122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사이트 맵 퍼블리싱 필요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822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Jae yu</dc:creator>
  <cp:lastModifiedBy>Kwon Jae yu</cp:lastModifiedBy>
  <cp:revision>1</cp:revision>
  <dcterms:created xsi:type="dcterms:W3CDTF">2022-01-17T07:14:09Z</dcterms:created>
  <dcterms:modified xsi:type="dcterms:W3CDTF">2022-01-17T07:26:48Z</dcterms:modified>
</cp:coreProperties>
</file>