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BCE"/>
    <a:srgbClr val="FFA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A902-30DC-4688-9DC2-7423B547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62A0C9-9A30-42A0-AA0B-73BD3013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E1FD-419C-4BBE-81C6-8456F344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6ACAC-0497-477F-97AB-2D4030A3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BBE73-A048-4705-B8D8-764895FE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BD175-6A6B-43C4-AEFB-1ACEF831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2DF78-F4BF-403E-8451-68B72BD5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F40D8-EE12-4EC0-84DA-1199EAE9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F5F5A-32C6-43FA-B97B-6A8E0C8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98309-1142-480A-BD35-EC699D5F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BAA99-66F3-4346-B208-958CCFBB5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4A8793-D94F-4687-93B4-70E44278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625D5-567C-48BB-8205-5774FD0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AA7B6-1203-40AC-ABA6-38C0208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E6B69-04FD-474A-ADEE-8CB5C65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42854-E414-4D39-A606-A5FB50D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BD987-9CED-4643-BB11-125BE486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BAC6F-A73F-4396-B6A2-BF15C25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3CB18-AAE5-458B-A100-BB4BC31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7FF2C-FC1B-41A5-A281-04881DC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5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15252-5AA9-4A5D-B45C-FB3393DD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AA8B3-823D-421F-9E94-23F79901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FF830-970E-431E-AF79-B405D67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4BDC8-BDEC-4247-9B00-908EC7D5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00B57-B19C-49DA-9823-4324771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D3DC2-FB98-44D1-843A-98CB06C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73250-29E9-44D3-B877-F6356C6B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B324F-110D-432D-95C4-F7F6067B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E65A-F54C-400B-9036-78E7B67D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DF470-D375-490C-8C53-3B5226C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E0B6A-0720-4E4E-A65D-B30D0A6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56B40-E1DD-4B53-AF71-D285D8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93BBF9-81A5-459B-BCAF-F2423910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B99BF-FF08-4668-B2F7-2A33FF2F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43CBE6-8F2D-4A52-BD69-6985357DB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B8147-985F-4F8C-AC3F-1D8AB4E5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F2028C-1DEE-46B4-946E-1461DDF0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8CA47D-067C-4776-A91C-A2C56721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2E851-28BB-4A3E-9A57-10AA18B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82D9F-66D6-4A64-97E3-CF5059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C44D8-AF20-4BC4-BDAA-3A1C87E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3A0058-FB0B-41D1-BA3C-EEAFDFBA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681520-6682-4BCD-A018-6D9D782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1CD456-A3E2-4FC6-968A-4D18753F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27BAA6-5686-47E4-B397-B5D4AF8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614D8-1434-4934-945E-700D84C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3211-FDAB-4C90-81B4-3F127761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DA928-0090-4708-805E-2DD9E665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A7058-0F7B-4B6E-8359-7C61AF78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01D84-B4CC-47F4-A5E0-2DE9CB9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218AF-C748-48D5-8C36-6282DDB3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B8977-FFE8-4CE6-8F4B-069F023F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4034-7E3F-4844-848E-E4156DA6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7D5143-3E5F-4D1D-8183-C59D14AF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E2B1F-73B7-456E-962F-971908E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D30A8-6B04-42FD-9576-8849C39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D4918-FDBD-4EFC-AB55-A15B431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30976-1F71-4863-BE5F-52A05A9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8BE22B-7F41-4EBE-A5B7-7FA21B7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3E1BE-A84E-4A28-BA77-53D15906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1A83A-5CCC-4E7B-9E93-800F75660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244E4-BA42-4CFC-BAC1-8A1EE637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B591C-77E7-4C75-9056-4CB5F404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4F68E-4013-467E-B347-035EBFCAF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27F16-3ECC-409E-BE41-0E246924D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17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33FA-4099-4FA9-8044-C525BE8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1FCFC66-4499-4E48-9110-AD1FD6147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20912"/>
              </p:ext>
            </p:extLst>
          </p:nvPr>
        </p:nvGraphicFramePr>
        <p:xfrm>
          <a:off x="838200" y="2287263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653239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46583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2078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5202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077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83919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/>
                        <a:t>Nombre de séjour moyen par 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Nombre de séjour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des moyennes de durée séjour par patient (IQR)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46,26 ( 13-59,25)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(0 –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(1 -2)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1,57 (1 - 2)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8,34 (1 - 8,5)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4,01 (1,399</a:t>
                      </a:r>
                    </a:p>
                    <a:p>
                      <a:r>
                        <a:rPr lang="fr-FR" dirty="0"/>
                        <a:t>- 4,2)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3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3A2273-C611-40BD-9110-68B1BD7DF943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9D2ED-C868-4753-B0D9-61A2EEB27869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15426E6-2A45-49E4-B940-FC698C48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BD807B-7C88-4609-B3B2-63224AF8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929000"/>
            <a:ext cx="9923809" cy="5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783736-80FF-49E1-8246-D832F59F0DB6}"/>
              </a:ext>
            </a:extLst>
          </p:cNvPr>
          <p:cNvSpPr txBox="1"/>
          <p:nvPr/>
        </p:nvSpPr>
        <p:spPr>
          <a:xfrm>
            <a:off x="744893" y="247749"/>
            <a:ext cx="69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</a:t>
            </a:r>
          </a:p>
        </p:txBody>
      </p:sp>
    </p:spTree>
    <p:extLst>
      <p:ext uri="{BB962C8B-B14F-4D97-AF65-F5344CB8AC3E}">
        <p14:creationId xmlns:p14="http://schemas.microsoft.com/office/powerpoint/2010/main" val="2024959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Exploration des textes long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fabacher</dc:creator>
  <cp:lastModifiedBy>thibaut fabacher</cp:lastModifiedBy>
  <cp:revision>4</cp:revision>
  <dcterms:created xsi:type="dcterms:W3CDTF">2021-05-06T13:29:01Z</dcterms:created>
  <dcterms:modified xsi:type="dcterms:W3CDTF">2021-05-06T13:53:09Z</dcterms:modified>
</cp:coreProperties>
</file>