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5" r:id="rId10"/>
    <p:sldId id="266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DB117-E8EE-9E7D-73F4-31E52C65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268795-F406-E164-1A88-A9A8D40E9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FBECB7-B8D3-2F1A-E341-95F5FD22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18CC6-DACB-5D71-7B5A-3A26983A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A2E2F-69E2-076F-E58F-5846EAFA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79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5F8E-F209-067A-9878-0A47735A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3555402-49FB-3658-A3D2-577A8F87A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77068F-651E-B0E3-69B8-640D280A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73C60-A0EB-384A-E25B-80727EAC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BAB7E-3530-8150-5854-AE20D67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4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8138A2-16D3-48A9-46F0-EF42CD10F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FDB7E4-A574-F60A-82E4-9EA7DB34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1C4271-C8A8-6847-90BE-44EC569F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D28D6-87F1-0449-776B-D86B159C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DD1294-1974-EF78-07D9-52CBBB04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53BB2-8270-33EB-F2D1-2DFDF7C2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095BA-4C45-4158-2E27-A8986121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FB2B65-B198-6910-38FB-2DFB6991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1691EC-7AAE-EC94-6F4A-FC5353CC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63CCAF-4D89-AFBA-A8C0-E999794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6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7FFD5-B6B5-1CF4-2EB3-E556FC28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1C8441-6CF5-A88C-CA8A-E347E492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AAFEEB-7D48-6F12-14E0-0CCF1549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DAE66-BD90-B915-B8C6-99650783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46328-382B-B4DE-B0EE-852EE439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2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15D22-F72E-76F7-5BA8-814F703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CC76AE-0F48-3968-0DAD-3EE6A1EE5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AEFB49-E107-65C6-609D-426C22637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9532D-8A47-11D1-ECA2-FC5132E7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850BD-E330-11E1-4072-7F02833B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199B1D-52EA-87FD-BEF8-FE164A55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0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61E1E-231C-26ED-EFDA-9652D1CA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AD7AA3-6DA5-B1EA-2B6B-81B349E7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B6D215-A803-A31A-9583-21D4907B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CE15C9-9738-D413-FE20-4162C6E87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CDE24D-6C78-8339-F792-70391C57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7B35B2-A65A-2275-4B43-D8ADF49C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35FDA8-9F67-D49B-9B25-3FC4ED7D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6B1A40-78D0-93CB-CCFD-4C35C55A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40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96772-173A-1F3A-6F31-9E06225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3D918F-2A3E-5D80-9477-DF6DA6B3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B36C34-513F-FB48-EEE2-0B6B8BF4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C6BF5-5463-4DA7-301F-0CBB8973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72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5EF633-13A0-6322-9469-D2703DD8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DE9860-4271-713C-8679-87C352F3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43A09A-BBD0-D931-56A7-C9E4E470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73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1AAF6-04FC-DF8F-5229-D23556D5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BEEA7A-17B0-D68D-6831-D1228F9B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1A1DEE-9698-36BD-86CB-E99E419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A15CC9-9444-4D31-4A03-FD7D806C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FF4182-C9C6-8453-06E5-1BB6D3B2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AC5B0C-0411-C5E1-0004-1A7983F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00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4F8E0-84CD-3308-B4D0-F2339267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FF80DDC-C8D0-5B14-43B5-1518284FE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99445-7E1D-56F9-1A1B-C8167A31F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B589FD-8D97-4ADE-C406-D9A74F6C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43AB9B-AA63-FE27-58F1-F73E3BEF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59B54E-428D-3115-EF79-39D188FC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77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BF8474-7B63-A35E-5057-850FCC30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58F3F-416B-5141-AC4F-AFFD192F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B4EA8-F129-34F2-D383-1CA61C89B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F42D-6757-42B5-949C-D3E048E038D0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EEF35-24E8-8F27-0401-E9ECE7B9A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3D36CD-3402-4D3B-1167-C02EA8B00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9B5E-9046-4B6C-A1EA-BDCF69A3E0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52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file:///C:\Program%20Files\Inknoe%20ClassPoint%202\Images\mc_blue.png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file:///C:\Program%20Files\Inknoe%20ClassPoint%202\Images\mc_blue.png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file:///C:\Program%20Files\Inknoe%20ClassPoint%202\Images\mc_green.p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file:///C:\Program%20Files\Inknoe%20ClassPoint%202\Images\mc_green.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file:///C:\Program%20Files\Inknoe%20ClassPoint%202\Images\mc_green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file:///C:\Program%20Files\Inknoe%20ClassPoint%202\Images\mc_blu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file:///C:\Program%20Files\Inknoe%20ClassPoint%202\Images\mc_blue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file:///C:\Program%20Files\Inknoe%20ClassPoint%202\Images\mc_blue.png" TargetMode="External"/><Relationship Id="rId3" Type="http://schemas.openxmlformats.org/officeDocument/2006/relationships/image" Target="../media/image5.emf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F19C4-36F4-A0B9-8CB3-7AD744DBA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Quizz de synthèse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2E60E9-6440-9418-B5C2-1971A30C35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76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CD31C8-F8B5-370E-C0DF-1F9C264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graphique est correct (</a:t>
            </a:r>
            <a:r>
              <a:rPr lang="fr-FR" dirty="0" err="1"/>
              <a:t>A:Vrai</a:t>
            </a:r>
            <a:r>
              <a:rPr lang="fr-FR" dirty="0"/>
              <a:t>, B: Faux)</a:t>
            </a:r>
          </a:p>
        </p:txBody>
      </p:sp>
      <p:pic>
        <p:nvPicPr>
          <p:cNvPr id="5" name="Espace réservé du contenu 4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FE4521DF-DCD3-DFF7-2643-50B486E3B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92" y="1825625"/>
            <a:ext cx="8841615" cy="4351338"/>
          </a:xfrm>
        </p:spPr>
      </p:pic>
      <p:pic>
        <p:nvPicPr>
          <p:cNvPr id="11" name="btnInknoeActivityCp2">
            <a:extLst>
              <a:ext uri="{FF2B5EF4-FFF2-40B4-BE49-F238E27FC236}">
                <a16:creationId xmlns:a16="http://schemas.microsoft.com/office/drawing/2014/main" id="{31BD6659-8642-BCAB-A97F-32C69E8342C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58" y="6202369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0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4C504-473B-3BFD-24E1-35BFD6EB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Tracé, ligne, diagramme&#10;&#10;Description générée automatiquement">
            <a:extLst>
              <a:ext uri="{FF2B5EF4-FFF2-40B4-BE49-F238E27FC236}">
                <a16:creationId xmlns:a16="http://schemas.microsoft.com/office/drawing/2014/main" id="{966C513A-95B7-43F4-7BB6-62954DA37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92" y="1825625"/>
            <a:ext cx="8841615" cy="4351338"/>
          </a:xfrm>
        </p:spPr>
      </p:pic>
    </p:spTree>
    <p:extLst>
      <p:ext uri="{BB962C8B-B14F-4D97-AF65-F5344CB8AC3E}">
        <p14:creationId xmlns:p14="http://schemas.microsoft.com/office/powerpoint/2010/main" val="98264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8F2AF307-934B-4612-7103-0A97D63223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3"/>
          <a:stretch/>
        </p:blipFill>
        <p:spPr>
          <a:xfrm>
            <a:off x="2058049" y="3429000"/>
            <a:ext cx="8383910" cy="2470171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E9E2A2B-AAA0-F80E-D1D7-B58FB39B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04" y="334851"/>
            <a:ext cx="10461859" cy="2735608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Les deux variables sont corrélées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Il y a une relation cause à effet entre les deux variables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Les deux variables ne sont pas </a:t>
            </a:r>
            <a:r>
              <a:rPr lang="fr-FR" dirty="0" err="1"/>
              <a:t>correlées</a:t>
            </a: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Autre réponse</a:t>
            </a:r>
          </a:p>
        </p:txBody>
      </p:sp>
      <p:pic>
        <p:nvPicPr>
          <p:cNvPr id="13" name="btnInknoeActivityCp2">
            <a:extLst>
              <a:ext uri="{FF2B5EF4-FFF2-40B4-BE49-F238E27FC236}">
                <a16:creationId xmlns:a16="http://schemas.microsoft.com/office/drawing/2014/main" id="{4595D968-9386-FC7D-7E67-28EEDFF602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858" y="6202369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7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10032-0F84-CD24-E07A-6B1298DA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75AA6A-3807-D2CE-FCF7-816A0EE9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16C376BB-8A9C-F5BC-82BE-FC7B1653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9" y="1437993"/>
            <a:ext cx="10726174" cy="37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3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F6354-B50C-8621-20BB-58700AB8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science des données consiste à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4586B-BE2C-4ECC-C8D9-C0FD3755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Créer des algorithmes de machine </a:t>
            </a:r>
            <a:r>
              <a:rPr lang="fr-FR" dirty="0" err="1"/>
              <a:t>learning</a:t>
            </a: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Valoriser la donnée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Rechercher des facteurs de risque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Visualiser la donnée</a:t>
            </a:r>
          </a:p>
        </p:txBody>
      </p:sp>
      <p:pic>
        <p:nvPicPr>
          <p:cNvPr id="11" name="btnInknoeActivityCp2">
            <a:extLst>
              <a:ext uri="{FF2B5EF4-FFF2-40B4-BE49-F238E27FC236}">
                <a16:creationId xmlns:a16="http://schemas.microsoft.com/office/drawing/2014/main" id="{AC9A01FF-ADC9-D424-EF7E-ACE5C97DF3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76" y="5405465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0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0773C-AE3A-CCE5-CDF5-43D5D5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habits, dessin humoristique, Visage humain, texte&#10;&#10;Description générée automatiquement">
            <a:extLst>
              <a:ext uri="{FF2B5EF4-FFF2-40B4-BE49-F238E27FC236}">
                <a16:creationId xmlns:a16="http://schemas.microsoft.com/office/drawing/2014/main" id="{7C19ACBA-6A56-1435-A11E-76BFC62F9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97" y="1825625"/>
            <a:ext cx="3331805" cy="4351338"/>
          </a:xfrm>
        </p:spPr>
      </p:pic>
    </p:spTree>
    <p:extLst>
      <p:ext uri="{BB962C8B-B14F-4D97-AF65-F5344CB8AC3E}">
        <p14:creationId xmlns:p14="http://schemas.microsoft.com/office/powerpoint/2010/main" val="254155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640D8-6C09-E017-12EB-A33D0810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 plus important dans la </a:t>
            </a:r>
            <a:r>
              <a:rPr lang="fr-FR" dirty="0" err="1"/>
              <a:t>datascience</a:t>
            </a:r>
            <a:r>
              <a:rPr lang="fr-FR" dirty="0"/>
              <a:t> c’est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D67A7-A0B7-DF64-14A4-880C8B0A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A/ D’avoir des algorithmes le plus perfectionnés possible</a:t>
            </a:r>
          </a:p>
          <a:p>
            <a:pPr marL="0" indent="0">
              <a:buNone/>
            </a:pPr>
            <a:r>
              <a:rPr lang="fr-FR" dirty="0"/>
              <a:t>B/ D’avoir des données de qualité</a:t>
            </a:r>
          </a:p>
          <a:p>
            <a:pPr marL="0" indent="0">
              <a:buNone/>
            </a:pPr>
            <a:r>
              <a:rPr lang="fr-FR" dirty="0"/>
              <a:t>C/ D’avoir une bonne prédiction d’un phénomène</a:t>
            </a:r>
          </a:p>
          <a:p>
            <a:pPr marL="0" indent="0">
              <a:buNone/>
            </a:pPr>
            <a:r>
              <a:rPr lang="fr-FR" dirty="0"/>
              <a:t>D/ Le machine </a:t>
            </a:r>
            <a:r>
              <a:rPr lang="fr-FR" dirty="0" err="1"/>
              <a:t>learning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btnInknoeActivityCp2">
            <a:extLst>
              <a:ext uri="{FF2B5EF4-FFF2-40B4-BE49-F238E27FC236}">
                <a16:creationId xmlns:a16="http://schemas.microsoft.com/office/drawing/2014/main" id="{D35E015E-20F7-2841-B9F7-C8D48F2822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76" y="5405468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5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E70B-781F-A235-8E28-E24E34F0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4CC18-414B-8DB1-2944-6DC02BA8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Machine Learning">
            <a:extLst>
              <a:ext uri="{FF2B5EF4-FFF2-40B4-BE49-F238E27FC236}">
                <a16:creationId xmlns:a16="http://schemas.microsoft.com/office/drawing/2014/main" id="{ECCAEE36-05EB-7EE5-3577-B1ED9F4A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13" y="365125"/>
            <a:ext cx="5178576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7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2CCFE-2039-04A8-DF42-C8DFDBF7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base de données est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6E43D-37ED-7EFF-66F9-2DB7703B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Un logiciel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Une collection d’information structurée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Un langage de développement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Autre</a:t>
            </a:r>
          </a:p>
        </p:txBody>
      </p:sp>
      <p:pic>
        <p:nvPicPr>
          <p:cNvPr id="11" name="btnInknoeActivityCp2">
            <a:extLst>
              <a:ext uri="{FF2B5EF4-FFF2-40B4-BE49-F238E27FC236}">
                <a16:creationId xmlns:a16="http://schemas.microsoft.com/office/drawing/2014/main" id="{9085F8FC-885F-4D53-C79F-04CF2F3EFD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76" y="5405465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D647F-FBD2-69C8-85DA-234EE3B3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quelle définition correspond une clef primaire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419BF-FFF1-6CA4-C9D4-88B0ACB0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Champ qui n’accepte pas de doublon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Permet d’identifier de manière unique un enregistrement dans une table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Premier enregistrement d’une table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Autre</a:t>
            </a:r>
          </a:p>
        </p:txBody>
      </p:sp>
      <p:pic>
        <p:nvPicPr>
          <p:cNvPr id="11" name="btnInknoeActivityCp2">
            <a:extLst>
              <a:ext uri="{FF2B5EF4-FFF2-40B4-BE49-F238E27FC236}">
                <a16:creationId xmlns:a16="http://schemas.microsoft.com/office/drawing/2014/main" id="{365B749F-3B9C-2E82-F3A2-503CC3DD79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76" y="5405465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7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D647F-FBD2-69C8-85DA-234EE3B3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décrire une variable quantitative, on peut utiliser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419BF-FFF1-6CA4-C9D4-88B0ACB0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La moyenne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L’écart type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Les effectifs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L’étendu</a:t>
            </a:r>
          </a:p>
        </p:txBody>
      </p:sp>
      <p:pic>
        <p:nvPicPr>
          <p:cNvPr id="10" name="btnInknoeActivityCp2">
            <a:extLst>
              <a:ext uri="{FF2B5EF4-FFF2-40B4-BE49-F238E27FC236}">
                <a16:creationId xmlns:a16="http://schemas.microsoft.com/office/drawing/2014/main" id="{2229C68D-5110-2BCA-88A5-D62AC2B40B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76" y="5405465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2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CEC16-F13E-B359-E418-14E27B74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graph est correct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AD9A10-7E18-E453-57B7-B9A268D62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809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 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 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 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94A8291-E448-2580-7064-0186E21A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725" y="4158076"/>
            <a:ext cx="4029075" cy="2857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951F52-0B00-5550-ADC9-714A64D2B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13" t="7185" r="11944" b="10289"/>
          <a:stretch/>
        </p:blipFill>
        <p:spPr>
          <a:xfrm>
            <a:off x="1876925" y="2030931"/>
            <a:ext cx="3628450" cy="265657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EE28B3-26AF-5EDE-CC36-E0B0E4C43E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47" t="5790" r="9944" b="15053"/>
          <a:stretch/>
        </p:blipFill>
        <p:spPr>
          <a:xfrm>
            <a:off x="7373303" y="1925054"/>
            <a:ext cx="3628449" cy="253016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C672A84-CEF3-3274-F7F7-2C2036E3CF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210" t="11455" r="3733" b="21790"/>
          <a:stretch/>
        </p:blipFill>
        <p:spPr>
          <a:xfrm>
            <a:off x="1780948" y="4455218"/>
            <a:ext cx="3628450" cy="1907530"/>
          </a:xfrm>
          <a:prstGeom prst="rect">
            <a:avLst/>
          </a:prstGeom>
        </p:spPr>
      </p:pic>
      <p:pic>
        <p:nvPicPr>
          <p:cNvPr id="22" name="btnInknoeActivityCp2">
            <a:extLst>
              <a:ext uri="{FF2B5EF4-FFF2-40B4-BE49-F238E27FC236}">
                <a16:creationId xmlns:a16="http://schemas.microsoft.com/office/drawing/2014/main" id="{6F86970F-3C9A-73BA-F8AD-C8893F89FC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98" y="737400"/>
            <a:ext cx="2222048" cy="5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3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null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,&quot;C&quot;,&quot;D&quot;]},&quot;mcIsAllowSelectMultiple&quot;:true,&quot;mcCorrectAnswers&quot;:{&quot;$type&quot;:&quot;System.Collections.Generic.List`1[[System.String, mscorlib]], mscorlib&quot;,&quot;$values&quot;:[&quot;A&quot;,&quot;B&quot;,&quot;C&quot;,&quot;D&quot;]},&quot;isQuizMode&quot;:false,&quot;correctPoints&quot;:null,&quot;correctSpeedBonus&quot;:null,&quot;HasCorrectAnswers&quot;:true,&quot;activityId&quot;:&quot;mc20231127141257581LLCN&quot;,&quot;activityType&quot;:&quot;Multiple Choice&quot;,&quot;countdown&quot;:0,&quot;StartWithSlide&quot;:true,&quot;CanMinimize&quot;:true,&quot;CanCountDown&quot;:false},&quot;IsLocked&quot;:false,&quot;IsMappedFromCp1&quot;:false,&quot;IsQuizMode&quot;:fals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&quot;mc20231127125054536QIJQ&quot;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,&quot;C&quot;,&quot;D&quot;]},&quot;mcIsAllowSelectMultiple&quot;:false,&quot;mcCorrectAnswers&quot;:{&quot;$type&quot;:&quot;System.Collections.Generic.List`1[[System.String, mscorlib]], mscorlib&quot;,&quot;$values&quot;:[&quot;C&quot;]},&quot;isQuizMode&quot;:false,&quot;correctPoints&quot;:null,&quot;correctSpeedBonus&quot;:null,&quot;HasCorrectAnswers&quot;:true,&quot;activityId&quot;:&quot;mc20231127125054536QIJQ&quot;,&quot;activityType&quot;:&quot;Multiple Choice&quot;,&quot;countdown&quot;:0,&quot;StartWithSlide&quot;:true,&quot;CanMinimize&quot;:true,&quot;CanCountDown&quot;:false},&quot;IsLocked&quot;:false,&quot;IsMappedFromCp1&quot;:false,&quot;IsQuizMode&quot;:false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null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,&quot;C&quot;,&quot;D&quot;]},&quot;mcIsAllowSelectMultiple&quot;:false,&quot;mcCorrectAnswers&quot;:{&quot;$type&quot;:&quot;System.Collections.Generic.List`1[[System.String, mscorlib]], mscorlib&quot;,&quot;$values&quot;:[&quot;A&quot;]},&quot;isQuizMode&quot;:false,&quot;correctPoints&quot;:null,&quot;correctSpeedBonus&quot;:null,&quot;HasCorrectAnswers&quot;:true,&quot;activityId&quot;:&quot;mc20231127141206784XHGQ&quot;,&quot;activityType&quot;:&quot;Multiple Choice&quot;,&quot;countdown&quot;:0,&quot;StartWithSlide&quot;:true,&quot;CanMinimize&quot;:true,&quot;CanCountDown&quot;:false},&quot;IsLocked&quot;:false,&quot;IsMappedFromCp1&quot;:false,&quot;IsQuizMode&quot;:fals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&quot;mc20231127141233710ERSE&quot;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,&quot;C&quot;,&quot;D&quot;]},&quot;mcIsAllowSelectMultiple&quot;:false,&quot;mcCorrectAnswers&quot;:{&quot;$type&quot;:&quot;System.Collections.Generic.List`1[[System.String, mscorlib]], mscorlib&quot;,&quot;$values&quot;:[&quot;B&quot;]},&quot;isQuizMode&quot;:false,&quot;correctPoints&quot;:null,&quot;correctSpeedBonus&quot;:null,&quot;HasCorrectAnswers&quot;:true,&quot;activityId&quot;:null,&quot;activityType&quot;:&quot;Multiple Choice&quot;,&quot;countdown&quot;:0,&quot;StartWithSlide&quot;:true,&quot;CanMinimize&quot;:true,&quot;CanCountDown&quot;:false},&quot;IsLocked&quot;:false,&quot;IsMappedFromCp1&quot;:false,&quot;IsQuizMode&quot;:false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&quot;mc20231127141243792CCWC&quot;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,&quot;C&quot;,&quot;D&quot;]},&quot;mcIsAllowSelectMultiple&quot;:true,&quot;mcCorrectAnswers&quot;:{&quot;$type&quot;:&quot;System.Collections.Generic.List`1[[System.String, mscorlib]], mscorlib&quot;,&quot;$values&quot;:[&quot;A&quot;,&quot;B&quot;,&quot;D&quot;]},&quot;isQuizMode&quot;:false,&quot;correctPoints&quot;:null,&quot;correctSpeedBonus&quot;:null,&quot;HasCorrectAnswers&quot;:true,&quot;activityId&quot;:null,&quot;activityType&quot;:&quot;Multiple Choice&quot;,&quot;countdown&quot;:0,&quot;StartWithSlide&quot;:true,&quot;CanMinimize&quot;:true,&quot;CanCountDown&quot;:false},&quot;IsLocked&quot;:false,&quot;IsMappedFromCp1&quot;:false,&quot;IsQuizMode&quot;:false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null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,&quot;C&quot;,&quot;D&quot;]},&quot;mcIsAllowSelectMultiple&quot;:true,&quot;mcCorrectAnswers&quot;:{&quot;$type&quot;:&quot;System.Collections.Generic.List`1[[System.String, mscorlib]], mscorlib&quot;,&quot;$values&quot;:[&quot;A&quot;,&quot;B&quot;,&quot;D&quot;]},&quot;isQuizMode&quot;:false,&quot;correctPoints&quot;:null,&quot;correctSpeedBonus&quot;:null,&quot;HasCorrectAnswers&quot;:true,&quot;activityId&quot;:null,&quot;activityType&quot;:&quot;Multiple Choice&quot;,&quot;countdown&quot;:0,&quot;StartWithSlide&quot;:true,&quot;CanMinimize&quot;:true,&quot;CanCountDown&quot;:false},&quot;IsLocked&quot;:false,&quot;IsMappedFromCp1&quot;:false,&quot;IsQuizMode&quot;:false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null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]},&quot;mcIsAllowSelectMultiple&quot;:false,&quot;mcCorrectAnswers&quot;:{&quot;$type&quot;:&quot;System.Collections.Generic.List`1[[System.String, mscorlib]], mscorlib&quot;,&quot;$values&quot;:[&quot;B&quot;]},&quot;isQuizMode&quot;:false,&quot;correctPoints&quot;:null,&quot;correctSpeedBonus&quot;:null,&quot;HasCorrectAnswers&quot;:true,&quot;activityId&quot;:null,&quot;activityType&quot;:&quot;Multiple Choice&quot;,&quot;countdown&quot;:0,&quot;StartWithSlide&quot;:true,&quot;CanMinimize&quot;:true,&quot;CanCountDown&quot;:false},&quot;IsLocked&quot;:false,&quot;IsMappedFromCp1&quot;:false,&quot;IsQuizMode&quot;:fals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ITYMODEL" val="{&quot;$type&quot;:&quot;ClassPoint2.Core.Model.Activity, ClassPoint2.Core&quot;,&quot;ActivityId&quot;:null,&quot;Name&quot;:&quot;MultipleChoice&quot;,&quot;ActivityType&quot;:0,&quot;Width&quot;:0.0,&quot;Height&quot;:0.0,&quot;Graphics&quot;:null,&quot;ActivityBase&quot;:{&quot;$type&quot;:&quot;ClassPoint2.Core.DTO.Activities.MultipleChoiceActivity, ClassPoint2.Core&quot;,&quot;mcChoices&quot;:{&quot;$type&quot;:&quot;System.Collections.Generic.List`1[[System.String, mscorlib]], mscorlib&quot;,&quot;$values&quot;:[&quot;A&quot;,&quot;B&quot;,&quot;C&quot;,&quot;D&quot;]},&quot;mcIsAllowSelectMultiple&quot;:false,&quot;mcCorrectAnswers&quot;:{&quot;$type&quot;:&quot;System.Collections.Generic.List`1[[System.String, mscorlib]], mscorlib&quot;,&quot;$values&quot;:[&quot;A&quot;]},&quot;isQuizMode&quot;:false,&quot;correctPoints&quot;:null,&quot;correctSpeedBonus&quot;:null,&quot;HasCorrectAnswers&quot;:true,&quot;activityId&quot;:null,&quot;activityType&quot;:&quot;Multiple Choice&quot;,&quot;countdown&quot;:0,&quot;StartWithSlide&quot;:true,&quot;CanMinimize&quot;:true,&quot;CanCountDown&quot;:false},&quot;IsLocked&quot;:false,&quot;IsMappedFromCp1&quot;:false,&quot;IsQuizMode&quot;:false}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174</Words>
  <Application>Microsoft Office PowerPoint</Application>
  <PresentationFormat>Grand écran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Quizz de synthèse</vt:lpstr>
      <vt:lpstr>La science des données consiste à :</vt:lpstr>
      <vt:lpstr>Présentation PowerPoint</vt:lpstr>
      <vt:lpstr>Le plus important dans la datascience c’est :</vt:lpstr>
      <vt:lpstr>Présentation PowerPoint</vt:lpstr>
      <vt:lpstr>Une base de données est : </vt:lpstr>
      <vt:lpstr>A quelle définition correspond une clef primaire</vt:lpstr>
      <vt:lpstr>Pour décrire une variable quantitative, on peut utiliser :</vt:lpstr>
      <vt:lpstr>Quel graph est correct : </vt:lpstr>
      <vt:lpstr>Ce graphique est correct (A:Vrai, B: Faux)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Quizz de synthèse</dc:title>
  <dc:creator>Thibaut FABACHER</dc:creator>
  <cp:lastModifiedBy>Thibaut FABACHER</cp:lastModifiedBy>
  <cp:revision>3</cp:revision>
  <dcterms:created xsi:type="dcterms:W3CDTF">2023-11-27T12:45:24Z</dcterms:created>
  <dcterms:modified xsi:type="dcterms:W3CDTF">2023-11-27T14:20:52Z</dcterms:modified>
</cp:coreProperties>
</file>