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8D666-07EC-4B39-84B9-381C97237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8AAFFB-2501-43AB-8886-A9D5153C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42470-04D3-401F-BF36-3989B0E4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160C5-6398-4FE5-AB1B-F286CC28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D81941-AA5D-4055-9B32-C8C00DC8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18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BA98A-2CAF-4A50-B444-CF20751E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647495-0692-4C48-AC4D-2AC1B6C6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3581C1-FFA0-4DB2-AE1D-42C82B00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E2F60-67FE-4B9C-A4AE-564C4E0E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7ECAB-A33E-4F10-BB08-B892543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74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0B8589-812F-4817-8260-951A421D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BC9E0B-3513-4DF2-A596-C766A7B4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64DB09-FB1D-4562-8275-304F3FB9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A5BD3E-966C-416D-BCB6-2D1A98C1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4B991-68BF-49FF-80BC-C55FABF0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1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E6E7F-4BE0-4D5B-9E9D-ECA772ED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E7C24-320A-4C68-A2C9-1B61E1EB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C6344-CEC3-4819-94BC-B47177AE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4DA40-C000-4458-9892-505712A3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BAB42-401A-4EA0-9138-1214AD8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64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681D9-7552-4C96-9A37-336068D7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561F20-682A-4402-BEC5-F63E1655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36E38-D92B-4F87-8BF0-1F722267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481A44-0527-4035-88B5-033DDAE3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7AAC38-B2EC-4F18-934F-34A07306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97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D562-450E-4C5F-8718-1B69B700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0BB3D-CCE9-4BD5-8C4C-D729EE5F1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83EFF1-36C6-4D21-88B9-102759ED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3335F0-7763-42D5-A63B-E02038B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B1B992-4C60-43F2-9732-12F138DE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B58DF7-0920-4215-AF6B-1F480DC4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4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EE5E2-568A-4DDC-BF87-7BBE96C1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871940-FFB6-4005-ABB9-E712B98F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59D30-7067-451A-8BF1-3856A303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4D819F-6985-4D22-A9FA-D572B5728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E9BDFA-8636-4A85-9FB5-5BFFC68C0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3379CA-7202-4069-9CF8-B10CE791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F5CD6-9C02-4E14-B210-D0C091EB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103E39-B67D-4D41-B0CA-1EF27067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12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20E02-6CAA-45EF-8681-2E6F474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37696F-4C74-4614-904D-0B4F389F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C43DD0-61FA-4AB5-B2EF-9C290D6A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92CF05-2611-421A-A43D-173C50AD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65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F36B5A-2A59-4F91-8432-C6BB5C24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39DCA7-612D-4BA4-A83E-92708738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F850A-08F6-49BE-A25E-E4F0EEC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1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D4B20-591A-41DD-A0C2-1E8A1ED7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20E2E-B66B-487E-A163-ABC0673D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6B70D3-4D02-4B07-A12F-42B1E183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6236B0-C766-4B23-9C90-E9CD77C1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9F613D-FBF5-4682-83AC-D199B502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3F879-49D1-4CF1-9908-F8A11FE4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2824F-0C56-4CDD-898A-C4BE1ADD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CB0E98-B66D-48CF-A178-435E6C964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63DAD-7BA4-4051-BDAF-41ED6840F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E7EFE5-B243-4F27-A906-05226FDC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97DD0-9172-45B7-8738-D8A5EECB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7983C8-81D9-4C00-B5D7-E410E9A1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7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7C3F6C-F22B-437A-BD63-D2BCF945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B9D370-4FB0-4BF5-8E4A-576E084D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20F1C-37A4-408C-81D3-C4AC5140F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0CF0-29D6-4EF7-81A3-3CA6A9108A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6BDFB9-F551-4195-9562-565B1FD4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E1950-93B3-46E9-8E13-1B69593C9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B046-28EF-47EC-B21E-F4E206102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8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4E10C-9B11-4A1F-897F-D9616198C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Autre forme de rapport</a:t>
            </a:r>
            <a:br>
              <a:rPr lang="fr-FR" dirty="0"/>
            </a:br>
            <a:r>
              <a:rPr lang="fr-FR" dirty="0" err="1"/>
              <a:t>Shiny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AB91BB-0FF3-44D5-BB77-5CE7F434B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Thibaut FABACHER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35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A12A5-5FB8-4D23-B49F-334F3CFF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A6B8E-BB9A-4EC1-8F20-DA4D3B2B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977A0B0-F1C6-4A10-8CDE-3F2E1D3B2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92" y="2361326"/>
            <a:ext cx="52387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4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01D62-7BE3-44CD-A681-71D55044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3229F-7FB7-4127-BA05-2A641CBB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B4F962F-304C-4803-A04A-6217C54F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" y="938213"/>
            <a:ext cx="9906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6D2159-F367-4F18-B543-663AD9DD1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" t="33310" r="403" b="29275"/>
          <a:stretch/>
        </p:blipFill>
        <p:spPr bwMode="auto">
          <a:xfrm>
            <a:off x="4170783" y="3307702"/>
            <a:ext cx="5234474" cy="12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DE3931-07B3-472F-96CA-FBF9B323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Shiny</a:t>
            </a:r>
            <a:r>
              <a:rPr lang="fr-FR" dirty="0"/>
              <a:t>, qu’est ce que c’est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A3DD7-8FAC-4745-9B4A-E5CEEC08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R -&gt; </a:t>
            </a:r>
            <a:r>
              <a:rPr lang="fr-FR" dirty="0" err="1"/>
              <a:t>hmtml</a:t>
            </a:r>
            <a:r>
              <a:rPr lang="fr-FR" dirty="0"/>
              <a:t> et javascript</a:t>
            </a:r>
          </a:p>
          <a:p>
            <a:endParaRPr lang="fr-FR" dirty="0"/>
          </a:p>
          <a:p>
            <a:r>
              <a:rPr lang="fr-FR" dirty="0"/>
              <a:t>Interface Web</a:t>
            </a:r>
          </a:p>
          <a:p>
            <a:endParaRPr lang="fr-FR" dirty="0"/>
          </a:p>
          <a:p>
            <a:r>
              <a:rPr lang="fr-FR" dirty="0"/>
              <a:t>UI connectée à R (Server)</a:t>
            </a:r>
          </a:p>
          <a:p>
            <a:endParaRPr lang="fr-FR" dirty="0"/>
          </a:p>
          <a:p>
            <a:r>
              <a:rPr lang="fr-FR" dirty="0"/>
              <a:t>Exemple sur </a:t>
            </a:r>
            <a:r>
              <a:rPr lang="fr-FR" dirty="0" err="1"/>
              <a:t>Shiny</a:t>
            </a:r>
            <a:r>
              <a:rPr lang="fr-FR" dirty="0"/>
              <a:t> </a:t>
            </a:r>
            <a:r>
              <a:rPr lang="fr-FR" dirty="0" err="1"/>
              <a:t>Gallery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8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388AB-24BB-4B2D-B88E-49C46825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33EF7C-BFDA-4463-A38B-456B01CE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Server : Code est exécuté </a:t>
            </a:r>
          </a:p>
          <a:p>
            <a:endParaRPr lang="fr-FR" dirty="0"/>
          </a:p>
          <a:p>
            <a:r>
              <a:rPr lang="fr-FR" dirty="0"/>
              <a:t>UI: regroupe les inputs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0848D7-5822-4363-88BB-0C23F52E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82" y="2778125"/>
            <a:ext cx="49244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89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512AB-9CD9-4405-A6EC-3A6B1FDF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1558F-E0EB-4284-8BFB-851A2226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noms de fichiers “app.R”,“server.R”,“</a:t>
            </a:r>
            <a:r>
              <a:rPr lang="fr-FR" dirty="0" err="1"/>
              <a:t>ui.R</a:t>
            </a:r>
            <a:r>
              <a:rPr lang="fr-FR" dirty="0"/>
              <a:t>” sont des noms réservés aux applis </a:t>
            </a:r>
            <a:r>
              <a:rPr lang="fr-FR" dirty="0" err="1"/>
              <a:t>Shiny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seule application par dossier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8DC2D6-AEA7-414B-AAFC-83D7D4351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113569"/>
            <a:ext cx="10096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03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69569-E316-41B6-B47D-7AC5C94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Deployement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0E5F4-BD6F-4991-BA22-7E83E77B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local, nécessité d’avoir R</a:t>
            </a:r>
          </a:p>
          <a:p>
            <a:endParaRPr lang="fr-FR" dirty="0"/>
          </a:p>
          <a:p>
            <a:r>
              <a:rPr lang="fr-FR" dirty="0"/>
              <a:t>Sur un server </a:t>
            </a:r>
            <a:r>
              <a:rPr lang="fr-FR" dirty="0" err="1"/>
              <a:t>rStudio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78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E9BBA-9D4D-4056-A987-9EC0CD0B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imputs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ACC7AA-7E52-4787-9BD6-1A483263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57D91C-BEDB-4592-87BD-570E83F7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2" y="2397968"/>
            <a:ext cx="4953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480A3-572C-4E8E-97B1-FAB61EC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FF671-715E-42B9-A8E8-CC3E41C3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FA6D2F-A9EA-44F8-BFCB-52CA3913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619375"/>
            <a:ext cx="4953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0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86D76-1E68-419D-B549-079671D8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BC2E5-8BA2-4168-A5B1-D5A91628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FFCED99-E041-4117-B083-0DA8D866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24" y="2899294"/>
            <a:ext cx="4953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3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A12A5-5FB8-4D23-B49F-334F3CFF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967FED6-3289-4B25-9907-BEF02273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3" y="2239169"/>
            <a:ext cx="52387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687E35F-5E47-4B4D-A002-54FF7F3A66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49" y="2322561"/>
            <a:ext cx="4191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417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</Words>
  <Application>Microsoft Office PowerPoint</Application>
  <PresentationFormat>Grand écran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Autre forme de rapport Shiny</vt:lpstr>
      <vt:lpstr>Shiny, qu’est ce que c’est ?</vt:lpstr>
      <vt:lpstr>Fonctionnement</vt:lpstr>
      <vt:lpstr>Fonctionnement</vt:lpstr>
      <vt:lpstr>Deployement</vt:lpstr>
      <vt:lpstr>Les imputs </vt:lpstr>
      <vt:lpstr>Présentation PowerPoint</vt:lpstr>
      <vt:lpstr>Output</vt:lpstr>
      <vt:lpstr>Affichage</vt:lpstr>
      <vt:lpstr>Affichage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Autre forme de rapport Shiny</dc:title>
  <dc:creator>thibaut fabacher</dc:creator>
  <cp:lastModifiedBy>thibaut fabacher</cp:lastModifiedBy>
  <cp:revision>1</cp:revision>
  <dcterms:created xsi:type="dcterms:W3CDTF">2021-10-06T12:06:39Z</dcterms:created>
  <dcterms:modified xsi:type="dcterms:W3CDTF">2021-10-06T12:17:46Z</dcterms:modified>
</cp:coreProperties>
</file>