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7" r:id="rId3"/>
    <p:sldId id="279" r:id="rId4"/>
    <p:sldId id="280" r:id="rId5"/>
    <p:sldId id="28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8" r:id="rId15"/>
    <p:sldId id="267" r:id="rId16"/>
    <p:sldId id="269" r:id="rId17"/>
    <p:sldId id="264" r:id="rId18"/>
    <p:sldId id="266" r:id="rId19"/>
    <p:sldId id="270" r:id="rId20"/>
    <p:sldId id="271" r:id="rId21"/>
    <p:sldId id="272" r:id="rId22"/>
    <p:sldId id="273" r:id="rId23"/>
    <p:sldId id="275" r:id="rId24"/>
    <p:sldId id="276" r:id="rId25"/>
    <p:sldId id="274" r:id="rId26"/>
    <p:sldId id="278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t FABACHER" userId="2f0e24ad430d195c" providerId="LiveId" clId="{6CF9F55C-8034-47E0-B080-F3D56057884E}"/>
    <pc:docChg chg="custSel addSld delSld modSld">
      <pc:chgData name="Thibaut FABACHER" userId="2f0e24ad430d195c" providerId="LiveId" clId="{6CF9F55C-8034-47E0-B080-F3D56057884E}" dt="2021-10-05T15:41:10.042" v="385" actId="20577"/>
      <pc:docMkLst>
        <pc:docMk/>
      </pc:docMkLst>
      <pc:sldChg chg="addSp delSp modSp mod setBg">
        <pc:chgData name="Thibaut FABACHER" userId="2f0e24ad430d195c" providerId="LiveId" clId="{6CF9F55C-8034-47E0-B080-F3D56057884E}" dt="2021-10-05T15:39:47.554" v="326" actId="26606"/>
        <pc:sldMkLst>
          <pc:docMk/>
          <pc:sldMk cId="381718966" sldId="278"/>
        </pc:sldMkLst>
        <pc:spChg chg="mod">
          <ac:chgData name="Thibaut FABACHER" userId="2f0e24ad430d195c" providerId="LiveId" clId="{6CF9F55C-8034-47E0-B080-F3D56057884E}" dt="2021-10-05T15:39:47.554" v="326" actId="26606"/>
          <ac:spMkLst>
            <pc:docMk/>
            <pc:sldMk cId="381718966" sldId="278"/>
            <ac:spMk id="2" creationId="{DC4D5FBB-8B81-4B8F-BC25-2EEE06BEA33E}"/>
          </ac:spMkLst>
        </pc:spChg>
        <pc:spChg chg="del">
          <ac:chgData name="Thibaut FABACHER" userId="2f0e24ad430d195c" providerId="LiveId" clId="{6CF9F55C-8034-47E0-B080-F3D56057884E}" dt="2021-10-05T15:39:47.554" v="326" actId="26606"/>
          <ac:spMkLst>
            <pc:docMk/>
            <pc:sldMk cId="381718966" sldId="278"/>
            <ac:spMk id="3" creationId="{EF9289B2-1FB1-40F8-B576-25305F36628A}"/>
          </ac:spMkLst>
        </pc:spChg>
        <pc:spChg chg="add">
          <ac:chgData name="Thibaut FABACHER" userId="2f0e24ad430d195c" providerId="LiveId" clId="{6CF9F55C-8034-47E0-B080-F3D56057884E}" dt="2021-10-05T15:39:47.554" v="326" actId="26606"/>
          <ac:spMkLst>
            <pc:docMk/>
            <pc:sldMk cId="381718966" sldId="278"/>
            <ac:spMk id="38" creationId="{4EFE82FE-7465-AE46-88DF-34D347E83B84}"/>
          </ac:spMkLst>
        </pc:spChg>
        <pc:grpChg chg="add">
          <ac:chgData name="Thibaut FABACHER" userId="2f0e24ad430d195c" providerId="LiveId" clId="{6CF9F55C-8034-47E0-B080-F3D56057884E}" dt="2021-10-05T15:39:47.554" v="326" actId="26606"/>
          <ac:grpSpMkLst>
            <pc:docMk/>
            <pc:sldMk cId="381718966" sldId="278"/>
            <ac:grpSpMk id="10" creationId="{EB46B8FB-F6A2-5F47-A6CD-A7E17E69270F}"/>
          </ac:grpSpMkLst>
        </pc:grpChg>
        <pc:grpChg chg="add">
          <ac:chgData name="Thibaut FABACHER" userId="2f0e24ad430d195c" providerId="LiveId" clId="{6CF9F55C-8034-47E0-B080-F3D56057884E}" dt="2021-10-05T15:39:47.554" v="326" actId="26606"/>
          <ac:grpSpMkLst>
            <pc:docMk/>
            <pc:sldMk cId="381718966" sldId="278"/>
            <ac:grpSpMk id="40" creationId="{BCFFF971-DAC9-F44B-9F22-4B030B6B61B3}"/>
          </ac:grpSpMkLst>
        </pc:grpChg>
        <pc:picChg chg="add mod">
          <ac:chgData name="Thibaut FABACHER" userId="2f0e24ad430d195c" providerId="LiveId" clId="{6CF9F55C-8034-47E0-B080-F3D56057884E}" dt="2021-10-05T15:39:47.554" v="326" actId="26606"/>
          <ac:picMkLst>
            <pc:docMk/>
            <pc:sldMk cId="381718966" sldId="278"/>
            <ac:picMk id="5" creationId="{4655A6D7-3E04-4E5E-A675-07C268175C5B}"/>
          </ac:picMkLst>
        </pc:picChg>
        <pc:cxnChg chg="add">
          <ac:chgData name="Thibaut FABACHER" userId="2f0e24ad430d195c" providerId="LiveId" clId="{6CF9F55C-8034-47E0-B080-F3D56057884E}" dt="2021-10-05T15:39:47.554" v="326" actId="26606"/>
          <ac:cxnSpMkLst>
            <pc:docMk/>
            <pc:sldMk cId="381718966" sldId="278"/>
            <ac:cxnSpMk id="36" creationId="{D33A3282-0389-C547-8CA6-7F3E7F27B34D}"/>
          </ac:cxnSpMkLst>
        </pc:cxnChg>
        <pc:cxnChg chg="add">
          <ac:chgData name="Thibaut FABACHER" userId="2f0e24ad430d195c" providerId="LiveId" clId="{6CF9F55C-8034-47E0-B080-F3D56057884E}" dt="2021-10-05T15:39:47.554" v="326" actId="26606"/>
          <ac:cxnSpMkLst>
            <pc:docMk/>
            <pc:sldMk cId="381718966" sldId="278"/>
            <ac:cxnSpMk id="46" creationId="{51D4F49C-5EE1-6C4F-858E-AE02CC2CD5BB}"/>
          </ac:cxnSpMkLst>
        </pc:cxnChg>
      </pc:sldChg>
      <pc:sldChg chg="modSp mod">
        <pc:chgData name="Thibaut FABACHER" userId="2f0e24ad430d195c" providerId="LiveId" clId="{6CF9F55C-8034-47E0-B080-F3D56057884E}" dt="2021-10-05T15:29:10.150" v="43" actId="20577"/>
        <pc:sldMkLst>
          <pc:docMk/>
          <pc:sldMk cId="335410689" sldId="279"/>
        </pc:sldMkLst>
        <pc:spChg chg="mod">
          <ac:chgData name="Thibaut FABACHER" userId="2f0e24ad430d195c" providerId="LiveId" clId="{6CF9F55C-8034-47E0-B080-F3D56057884E}" dt="2021-10-05T15:29:10.150" v="43" actId="20577"/>
          <ac:spMkLst>
            <pc:docMk/>
            <pc:sldMk cId="335410689" sldId="279"/>
            <ac:spMk id="2" creationId="{4164D10E-6E04-4567-A166-9FB0BDC43C8E}"/>
          </ac:spMkLst>
        </pc:spChg>
        <pc:spChg chg="mod">
          <ac:chgData name="Thibaut FABACHER" userId="2f0e24ad430d195c" providerId="LiveId" clId="{6CF9F55C-8034-47E0-B080-F3D56057884E}" dt="2021-10-05T15:28:52.605" v="40" actId="20577"/>
          <ac:spMkLst>
            <pc:docMk/>
            <pc:sldMk cId="335410689" sldId="279"/>
            <ac:spMk id="3" creationId="{A6E81F95-B712-4DDD-8F79-31DF7C0C4DF6}"/>
          </ac:spMkLst>
        </pc:spChg>
      </pc:sldChg>
      <pc:sldChg chg="modSp new mod">
        <pc:chgData name="Thibaut FABACHER" userId="2f0e24ad430d195c" providerId="LiveId" clId="{6CF9F55C-8034-47E0-B080-F3D56057884E}" dt="2021-10-05T15:29:42.998" v="151" actId="20577"/>
        <pc:sldMkLst>
          <pc:docMk/>
          <pc:sldMk cId="1449348539" sldId="280"/>
        </pc:sldMkLst>
        <pc:spChg chg="mod">
          <ac:chgData name="Thibaut FABACHER" userId="2f0e24ad430d195c" providerId="LiveId" clId="{6CF9F55C-8034-47E0-B080-F3D56057884E}" dt="2021-10-05T15:29:12.882" v="44"/>
          <ac:spMkLst>
            <pc:docMk/>
            <pc:sldMk cId="1449348539" sldId="280"/>
            <ac:spMk id="2" creationId="{5B79E322-A555-4C38-95C0-0B5D0930344F}"/>
          </ac:spMkLst>
        </pc:spChg>
        <pc:spChg chg="mod">
          <ac:chgData name="Thibaut FABACHER" userId="2f0e24ad430d195c" providerId="LiveId" clId="{6CF9F55C-8034-47E0-B080-F3D56057884E}" dt="2021-10-05T15:29:42.998" v="151" actId="20577"/>
          <ac:spMkLst>
            <pc:docMk/>
            <pc:sldMk cId="1449348539" sldId="280"/>
            <ac:spMk id="3" creationId="{36523247-659E-4556-B08B-D1BD76FF6B45}"/>
          </ac:spMkLst>
        </pc:spChg>
      </pc:sldChg>
      <pc:sldChg chg="modSp new mod">
        <pc:chgData name="Thibaut FABACHER" userId="2f0e24ad430d195c" providerId="LiveId" clId="{6CF9F55C-8034-47E0-B080-F3D56057884E}" dt="2021-10-05T15:31:26.317" v="298" actId="20577"/>
        <pc:sldMkLst>
          <pc:docMk/>
          <pc:sldMk cId="4164366439" sldId="281"/>
        </pc:sldMkLst>
        <pc:spChg chg="mod">
          <ac:chgData name="Thibaut FABACHER" userId="2f0e24ad430d195c" providerId="LiveId" clId="{6CF9F55C-8034-47E0-B080-F3D56057884E}" dt="2021-10-05T15:30:22.522" v="153"/>
          <ac:spMkLst>
            <pc:docMk/>
            <pc:sldMk cId="4164366439" sldId="281"/>
            <ac:spMk id="2" creationId="{0CB61C9A-ED61-4C9A-97CE-AEAE4D3B6A84}"/>
          </ac:spMkLst>
        </pc:spChg>
        <pc:spChg chg="mod">
          <ac:chgData name="Thibaut FABACHER" userId="2f0e24ad430d195c" providerId="LiveId" clId="{6CF9F55C-8034-47E0-B080-F3D56057884E}" dt="2021-10-05T15:31:26.317" v="298" actId="20577"/>
          <ac:spMkLst>
            <pc:docMk/>
            <pc:sldMk cId="4164366439" sldId="281"/>
            <ac:spMk id="3" creationId="{5328EBC2-A4FE-4B71-92F7-DA42C49D8010}"/>
          </ac:spMkLst>
        </pc:spChg>
      </pc:sldChg>
      <pc:sldChg chg="new del">
        <pc:chgData name="Thibaut FABACHER" userId="2f0e24ad430d195c" providerId="LiveId" clId="{6CF9F55C-8034-47E0-B080-F3D56057884E}" dt="2021-10-05T15:36:36.540" v="300" actId="47"/>
        <pc:sldMkLst>
          <pc:docMk/>
          <pc:sldMk cId="3039356064" sldId="282"/>
        </pc:sldMkLst>
      </pc:sldChg>
      <pc:sldChg chg="addSp modSp new mod">
        <pc:chgData name="Thibaut FABACHER" userId="2f0e24ad430d195c" providerId="LiveId" clId="{6CF9F55C-8034-47E0-B080-F3D56057884E}" dt="2021-10-05T15:40:26.397" v="330" actId="1076"/>
        <pc:sldMkLst>
          <pc:docMk/>
          <pc:sldMk cId="3744126587" sldId="282"/>
        </pc:sldMkLst>
        <pc:picChg chg="add mod">
          <ac:chgData name="Thibaut FABACHER" userId="2f0e24ad430d195c" providerId="LiveId" clId="{6CF9F55C-8034-47E0-B080-F3D56057884E}" dt="2021-10-05T15:40:26.397" v="330" actId="1076"/>
          <ac:picMkLst>
            <pc:docMk/>
            <pc:sldMk cId="3744126587" sldId="282"/>
            <ac:picMk id="5" creationId="{40B4BC4C-48D0-4A82-9844-B30FDAD2D749}"/>
          </ac:picMkLst>
        </pc:picChg>
      </pc:sldChg>
      <pc:sldChg chg="modSp new mod">
        <pc:chgData name="Thibaut FABACHER" userId="2f0e24ad430d195c" providerId="LiveId" clId="{6CF9F55C-8034-47E0-B080-F3D56057884E}" dt="2021-10-05T15:41:10.042" v="385" actId="20577"/>
        <pc:sldMkLst>
          <pc:docMk/>
          <pc:sldMk cId="3335536253" sldId="283"/>
        </pc:sldMkLst>
        <pc:spChg chg="mod">
          <ac:chgData name="Thibaut FABACHER" userId="2f0e24ad430d195c" providerId="LiveId" clId="{6CF9F55C-8034-47E0-B080-F3D56057884E}" dt="2021-10-05T15:40:54.914" v="341" actId="20577"/>
          <ac:spMkLst>
            <pc:docMk/>
            <pc:sldMk cId="3335536253" sldId="283"/>
            <ac:spMk id="2" creationId="{C4EA7A3D-63B1-41E2-AC8B-FB50B2776BFD}"/>
          </ac:spMkLst>
        </pc:spChg>
        <pc:spChg chg="mod">
          <ac:chgData name="Thibaut FABACHER" userId="2f0e24ad430d195c" providerId="LiveId" clId="{6CF9F55C-8034-47E0-B080-F3D56057884E}" dt="2021-10-05T15:41:10.042" v="385" actId="20577"/>
          <ac:spMkLst>
            <pc:docMk/>
            <pc:sldMk cId="3335536253" sldId="283"/>
            <ac:spMk id="3" creationId="{B6DC2F34-CD07-4B71-B1C2-7D715639E3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7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7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1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08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50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0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11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3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FAC8364-4586-47A5-A97D-00828DA00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fr-FR" dirty="0"/>
              <a:t>Analyses reproductibles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B87F65-E14E-46F7-97E6-B985B2F02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fr-FR" dirty="0"/>
              <a:t>Thibaut FABACHER</a:t>
            </a:r>
          </a:p>
        </p:txBody>
      </p:sp>
      <p:pic>
        <p:nvPicPr>
          <p:cNvPr id="23" name="Picture 3" descr="Illustration numérique sur fond noir et blanc">
            <a:extLst>
              <a:ext uri="{FF2B5EF4-FFF2-40B4-BE49-F238E27FC236}">
                <a16:creationId xmlns:a16="http://schemas.microsoft.com/office/drawing/2014/main" id="{085A0AAE-8E39-402B-A0B9-C0478EAC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07" r="15681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5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FE780-8851-4D02-B593-ECD59204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d’un fichier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D906E-1AD2-49A2-A71C-56A3E01D5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mise en forme</a:t>
            </a:r>
          </a:p>
          <a:p>
            <a:endParaRPr lang="fr-FR" dirty="0"/>
          </a:p>
          <a:p>
            <a:r>
              <a:rPr lang="fr-FR" dirty="0"/>
              <a:t>Pas de lien de navigation</a:t>
            </a:r>
          </a:p>
          <a:p>
            <a:endParaRPr lang="fr-FR" dirty="0"/>
          </a:p>
          <a:p>
            <a:r>
              <a:rPr lang="fr-FR" dirty="0"/>
              <a:t>Pas d’outils complexe comme biblio et 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386299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84C05-AB4C-4F84-9DF0-ABA5D6F7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710C381-CE61-4974-BE51-C6B60F4E0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54" y="2160588"/>
            <a:ext cx="6917830" cy="3600450"/>
          </a:xfrm>
        </p:spPr>
      </p:pic>
    </p:spTree>
    <p:extLst>
      <p:ext uri="{BB962C8B-B14F-4D97-AF65-F5344CB8AC3E}">
        <p14:creationId xmlns:p14="http://schemas.microsoft.com/office/powerpoint/2010/main" val="241286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EF8AC-9E1B-4864-972A-9D724B16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langages de balisages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96096FE-E47E-45EA-949F-FA8B918F2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115" y="2160588"/>
            <a:ext cx="6023908" cy="3600450"/>
          </a:xfrm>
        </p:spPr>
      </p:pic>
    </p:spTree>
    <p:extLst>
      <p:ext uri="{BB962C8B-B14F-4D97-AF65-F5344CB8AC3E}">
        <p14:creationId xmlns:p14="http://schemas.microsoft.com/office/powerpoint/2010/main" val="295487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EF8AC-9E1B-4864-972A-9D724B162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langages de balisages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C2543C-83C1-4398-8EDD-540AD1E6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  <a:p>
            <a:endParaRPr lang="fr-FR" dirty="0"/>
          </a:p>
          <a:p>
            <a:r>
              <a:rPr lang="fr-FR" dirty="0"/>
              <a:t>LATEX</a:t>
            </a:r>
          </a:p>
          <a:p>
            <a:endParaRPr lang="fr-FR" dirty="0"/>
          </a:p>
          <a:p>
            <a:r>
              <a:rPr lang="fr-FR" dirty="0" err="1"/>
              <a:t>Markdown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06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09CDA5-AED0-4C06-9FFE-D3A09BED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Intérêt des langages de balisages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C946A-507E-4108-A736-CDB98CBF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Automatisé la mise en forme du texte</a:t>
            </a:r>
          </a:p>
          <a:p>
            <a:endParaRPr lang="fr-FR" dirty="0"/>
          </a:p>
          <a:p>
            <a:r>
              <a:rPr lang="fr-FR" dirty="0"/>
              <a:t>Séparer le fond de la forme</a:t>
            </a:r>
          </a:p>
        </p:txBody>
      </p:sp>
    </p:spTree>
    <p:extLst>
      <p:ext uri="{BB962C8B-B14F-4D97-AF65-F5344CB8AC3E}">
        <p14:creationId xmlns:p14="http://schemas.microsoft.com/office/powerpoint/2010/main" val="398583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CDF6E-AAAD-4152-B3EE-58B057CE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Latex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BDA34-EBC7-478D-BFF7-F4038B4E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Très utilisé en science, notamment pour les formule</a:t>
            </a:r>
          </a:p>
          <a:p>
            <a:endParaRPr lang="fr-FR" dirty="0"/>
          </a:p>
          <a:p>
            <a:r>
              <a:rPr lang="fr-FR" dirty="0"/>
              <a:t>Nécessité d’un logiciel pour une sortie en </a:t>
            </a:r>
            <a:r>
              <a:rPr lang="fr-FR" dirty="0" err="1"/>
              <a:t>pdf</a:t>
            </a:r>
            <a:endParaRPr lang="fr-FR" dirty="0"/>
          </a:p>
          <a:p>
            <a:endParaRPr lang="fr-FR" dirty="0"/>
          </a:p>
          <a:p>
            <a:r>
              <a:rPr lang="fr-FR" dirty="0"/>
              <a:t>Mise en forme agréable</a:t>
            </a:r>
          </a:p>
          <a:p>
            <a:endParaRPr lang="fr-FR" dirty="0"/>
          </a:p>
          <a:p>
            <a:r>
              <a:rPr lang="fr-FR" dirty="0"/>
              <a:t>Compliqué, verbeux</a:t>
            </a:r>
          </a:p>
        </p:txBody>
      </p:sp>
    </p:spTree>
    <p:extLst>
      <p:ext uri="{BB962C8B-B14F-4D97-AF65-F5344CB8AC3E}">
        <p14:creationId xmlns:p14="http://schemas.microsoft.com/office/powerpoint/2010/main" val="107622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C743-7C2E-429D-A65B-B5D292CB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latex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92134-7F9A-449E-8133-7C0D6DEF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41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B6540-FD30-4D55-AF3E-C923F14D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 du </a:t>
            </a:r>
            <a:r>
              <a:rPr lang="fr-FR" dirty="0" err="1"/>
              <a:t>Markdown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B36EA7-98E5-4056-AA03-CEA8D369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Syntaxe simple</a:t>
            </a:r>
          </a:p>
          <a:p>
            <a:endParaRPr lang="fr-FR" dirty="0"/>
          </a:p>
          <a:p>
            <a:r>
              <a:rPr lang="fr-FR" dirty="0"/>
              <a:t>Aisé à saisir dans un éditeur de texte</a:t>
            </a:r>
          </a:p>
          <a:p>
            <a:endParaRPr lang="fr-FR" dirty="0"/>
          </a:p>
          <a:p>
            <a:r>
              <a:rPr lang="fr-FR" dirty="0"/>
              <a:t>Lisible sans être formaté</a:t>
            </a:r>
          </a:p>
          <a:p>
            <a:endParaRPr lang="fr-FR" dirty="0"/>
          </a:p>
          <a:p>
            <a:r>
              <a:rPr lang="fr-FR" dirty="0" err="1"/>
              <a:t>Pandoc</a:t>
            </a:r>
            <a:r>
              <a:rPr lang="fr-FR" dirty="0"/>
              <a:t> permet la </a:t>
            </a:r>
            <a:r>
              <a:rPr lang="fr-FR" dirty="0" err="1"/>
              <a:t>convertion</a:t>
            </a:r>
            <a:r>
              <a:rPr lang="fr-FR" dirty="0"/>
              <a:t> en html</a:t>
            </a:r>
          </a:p>
          <a:p>
            <a:endParaRPr lang="fr-FR" dirty="0"/>
          </a:p>
          <a:p>
            <a:r>
              <a:rPr lang="fr-FR" dirty="0"/>
              <a:t>Intégré dans </a:t>
            </a:r>
            <a:r>
              <a:rPr lang="fr-FR" dirty="0" err="1"/>
              <a:t>Rstudio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66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685AC-BBA4-404F-8A1D-7FFCDB89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endParaRPr lang="fr-FR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4FFB5E-6C4E-40A4-BD46-19D202A15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39" y="2160588"/>
            <a:ext cx="5254060" cy="3600450"/>
          </a:xfrm>
        </p:spPr>
      </p:pic>
    </p:spTree>
    <p:extLst>
      <p:ext uri="{BB962C8B-B14F-4D97-AF65-F5344CB8AC3E}">
        <p14:creationId xmlns:p14="http://schemas.microsoft.com/office/powerpoint/2010/main" val="94525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AC692-5611-4B38-B411-5B492459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68E69D9-A5CA-4389-90D0-D2CDA0C18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81" y="3017838"/>
            <a:ext cx="7191375" cy="1885950"/>
          </a:xfrm>
        </p:spPr>
      </p:pic>
    </p:spTree>
    <p:extLst>
      <p:ext uri="{BB962C8B-B14F-4D97-AF65-F5344CB8AC3E}">
        <p14:creationId xmlns:p14="http://schemas.microsoft.com/office/powerpoint/2010/main" val="10840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225FFE-6875-43DF-A05F-3B7E0582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3F73993-F46F-4E1F-AC9C-B6E6ACE35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399" y="2169236"/>
            <a:ext cx="8011800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15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63187-CC5F-41AB-8EBD-6D0920CD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71F05C-55EC-4FDD-84D5-3722A5FAA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2944058"/>
            <a:ext cx="7335838" cy="2033509"/>
          </a:xfrm>
        </p:spPr>
      </p:pic>
    </p:spTree>
    <p:extLst>
      <p:ext uri="{BB962C8B-B14F-4D97-AF65-F5344CB8AC3E}">
        <p14:creationId xmlns:p14="http://schemas.microsoft.com/office/powerpoint/2010/main" val="405931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0E6BA-EE16-4443-9849-9BF9586B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Markdown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A7CF0ED-F4DA-4AD8-B9DB-132A730EF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3187880"/>
            <a:ext cx="7335838" cy="1545866"/>
          </a:xfrm>
        </p:spPr>
      </p:pic>
    </p:spTree>
    <p:extLst>
      <p:ext uri="{BB962C8B-B14F-4D97-AF65-F5344CB8AC3E}">
        <p14:creationId xmlns:p14="http://schemas.microsoft.com/office/powerpoint/2010/main" val="35026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1CAEF7-07C0-4460-B63A-AF7881C0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Gestion de version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43D287-AD85-4587-BC21-7D8888C4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867" y="2169236"/>
            <a:ext cx="2946863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1CAEF7-07C0-4460-B63A-AF7881C0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Gestion de version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536B300-0B8D-4B9B-B7DB-887F8A89F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624" y="2169236"/>
            <a:ext cx="6599349" cy="371213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73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1CAEF7-07C0-4460-B63A-AF7881C0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Gestion de version Git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F9D3060-CC13-4FA7-9637-1363642EC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285" y="2169236"/>
            <a:ext cx="7208027" cy="371213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1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B20DF-A46D-4454-AA39-97CC263A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500AA-7295-42F3-AFC3-EF4C642F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Sophistiqué (peut-être un peu trop)</a:t>
            </a:r>
          </a:p>
          <a:p>
            <a:endParaRPr lang="fr-FR" dirty="0"/>
          </a:p>
          <a:p>
            <a:r>
              <a:rPr lang="fr-FR" dirty="0"/>
              <a:t>A fait ses preuves</a:t>
            </a:r>
          </a:p>
          <a:p>
            <a:endParaRPr lang="fr-FR" dirty="0"/>
          </a:p>
          <a:p>
            <a:r>
              <a:rPr lang="fr-FR" dirty="0"/>
              <a:t>Enregistrement des modifications sur plusieurs fichier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6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4D5FBB-8B81-4B8F-BC25-2EEE06BE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Document computationel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55A6D7-3E04-4E5E-A675-07C268175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854" y="2169236"/>
            <a:ext cx="6186890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8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82AF2-07EF-4EA6-B1EE-AD4FD8E7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6BD0C-E51E-4AA1-81D7-24F4AB05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B4BC4C-48D0-4A82-9844-B30FDAD2D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62" y="0"/>
            <a:ext cx="10136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6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A7A3D-63B1-41E2-AC8B-FB50B277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Rstudio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DC2F34-CD07-4B71-B1C2-7D715639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Solution parfaite pour R</a:t>
            </a:r>
          </a:p>
        </p:txBody>
      </p:sp>
    </p:spTree>
    <p:extLst>
      <p:ext uri="{BB962C8B-B14F-4D97-AF65-F5344CB8AC3E}">
        <p14:creationId xmlns:p14="http://schemas.microsoft.com/office/powerpoint/2010/main" val="333553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D10E-6E04-4567-A166-9FB0BDC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nécessaire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81F95-B712-4DDD-8F79-31DF7C0C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Fausse structure de protéine (2001)</a:t>
            </a:r>
          </a:p>
          <a:p>
            <a:pPr marL="0" indent="0">
              <a:buNone/>
            </a:pPr>
            <a:r>
              <a:rPr lang="fr-FR" dirty="0"/>
              <a:t>Alertes en 2006, retrait  pour </a:t>
            </a:r>
            <a:r>
              <a:rPr lang="fr-FR" sz="1800" b="0" i="0" u="none" strike="noStrike" baseline="0" dirty="0">
                <a:latin typeface="F56"/>
              </a:rPr>
              <a:t>une </a:t>
            </a:r>
            <a:r>
              <a:rPr lang="fr-FR" sz="1800" dirty="0">
                <a:latin typeface="F56"/>
              </a:rPr>
              <a:t>« </a:t>
            </a:r>
            <a:r>
              <a:rPr lang="fr-FR" sz="1800" b="0" i="0" u="none" strike="noStrike" baseline="0" dirty="0">
                <a:latin typeface="F56"/>
              </a:rPr>
              <a:t>erreur de programmation »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Scandale du </a:t>
            </a:r>
            <a:r>
              <a:rPr lang="fr-FR" dirty="0" err="1"/>
              <a:t>lancet</a:t>
            </a:r>
            <a:r>
              <a:rPr lang="fr-FR" dirty="0"/>
              <a:t> dans le Covid</a:t>
            </a:r>
          </a:p>
        </p:txBody>
      </p:sp>
    </p:spTree>
    <p:extLst>
      <p:ext uri="{BB962C8B-B14F-4D97-AF65-F5344CB8AC3E}">
        <p14:creationId xmlns:p14="http://schemas.microsoft.com/office/powerpoint/2010/main" val="33541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9E322-A555-4C38-95C0-0B5D0930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nécessaire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23247-659E-4556-B08B-D1BD76FF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remise en cause fait partie du processus scientifique</a:t>
            </a:r>
          </a:p>
          <a:p>
            <a:endParaRPr lang="fr-FR" dirty="0"/>
          </a:p>
          <a:p>
            <a:r>
              <a:rPr lang="fr-FR" dirty="0"/>
              <a:t>La rigueur et la transparence aussi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34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61C9A-ED61-4C9A-97CE-AEAE4D3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c’est nécessaire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28EBC2-A4FE-4B71-92F7-DA42C49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Ordinateur source d’erreur</a:t>
            </a:r>
          </a:p>
          <a:p>
            <a:endParaRPr lang="fr-FR" dirty="0"/>
          </a:p>
          <a:p>
            <a:r>
              <a:rPr lang="fr-FR" dirty="0"/>
              <a:t>Pile logiciel complexe</a:t>
            </a:r>
          </a:p>
          <a:p>
            <a:endParaRPr lang="fr-FR" dirty="0"/>
          </a:p>
          <a:p>
            <a:r>
              <a:rPr lang="fr-FR" dirty="0"/>
              <a:t>Données complexe</a:t>
            </a:r>
          </a:p>
          <a:p>
            <a:endParaRPr lang="fr-FR" dirty="0"/>
          </a:p>
          <a:p>
            <a:r>
              <a:rPr lang="fr-FR" dirty="0"/>
              <a:t>Choix subjectifs dans le traitement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416436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D8B985-5E58-4BD0-BE5F-50E86F35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Historique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5FE4A67-C9AC-4354-BF2C-16A137F0A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688" y="2169236"/>
            <a:ext cx="10435221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2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D1F889-9CE1-4292-AD87-25201590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Les carnets de notes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24DE78-B557-46C4-B72D-DA5225AF0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381" y="2169236"/>
            <a:ext cx="6553836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0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9112D-E4CF-4699-AA82-CA3CAD24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Passage au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B1ACCD-B763-45BD-9CE6-8DDABC94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mieux : fichier texte</a:t>
            </a:r>
          </a:p>
          <a:p>
            <a:endParaRPr lang="fr-FR" dirty="0"/>
          </a:p>
          <a:p>
            <a:r>
              <a:rPr lang="fr-FR" dirty="0"/>
              <a:t>Lisible par tous</a:t>
            </a:r>
          </a:p>
          <a:p>
            <a:endParaRPr lang="fr-FR" dirty="0"/>
          </a:p>
          <a:p>
            <a:r>
              <a:rPr lang="fr-FR" dirty="0"/>
              <a:t>Tous les systèmes</a:t>
            </a:r>
          </a:p>
          <a:p>
            <a:endParaRPr lang="fr-FR" dirty="0"/>
          </a:p>
          <a:p>
            <a:r>
              <a:rPr lang="fr-FR" dirty="0"/>
              <a:t>Fichiers bruts</a:t>
            </a:r>
          </a:p>
        </p:txBody>
      </p:sp>
    </p:spTree>
    <p:extLst>
      <p:ext uri="{BB962C8B-B14F-4D97-AF65-F5344CB8AC3E}">
        <p14:creationId xmlns:p14="http://schemas.microsoft.com/office/powerpoint/2010/main" val="186976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F1ACB-65F0-4F2B-A476-3B72B8E0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un fichier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FBA91-8603-4BB1-A3FD-A9EE5974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codés en UTF-8</a:t>
            </a:r>
          </a:p>
          <a:p>
            <a:endParaRPr lang="fr-FR" dirty="0"/>
          </a:p>
          <a:p>
            <a:r>
              <a:rPr lang="fr-FR" dirty="0"/>
              <a:t>toujours possible de les lire avec un éditeur de texte </a:t>
            </a:r>
          </a:p>
          <a:p>
            <a:r>
              <a:rPr lang="fr-FR" dirty="0"/>
              <a:t>même des années plus tard</a:t>
            </a:r>
          </a:p>
          <a:p>
            <a:r>
              <a:rPr lang="fr-FR" dirty="0"/>
              <a:t>Logiciels de recherche adaptés</a:t>
            </a:r>
          </a:p>
          <a:p>
            <a:r>
              <a:rPr lang="fr-FR" dirty="0"/>
              <a:t>Adapté à la gestion de version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76349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1F2938"/>
      </a:dk2>
      <a:lt2>
        <a:srgbClr val="E3E8E2"/>
      </a:lt2>
      <a:accent1>
        <a:srgbClr val="B04DC3"/>
      </a:accent1>
      <a:accent2>
        <a:srgbClr val="6D3BB1"/>
      </a:accent2>
      <a:accent3>
        <a:srgbClr val="4D4DC3"/>
      </a:accent3>
      <a:accent4>
        <a:srgbClr val="3B6CB1"/>
      </a:accent4>
      <a:accent5>
        <a:srgbClr val="4DAFC3"/>
      </a:accent5>
      <a:accent6>
        <a:srgbClr val="3BB194"/>
      </a:accent6>
      <a:hlink>
        <a:srgbClr val="3B8AB3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270</Words>
  <Application>Microsoft Office PowerPoint</Application>
  <PresentationFormat>Grand écran</PresentationFormat>
  <Paragraphs>91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F56</vt:lpstr>
      <vt:lpstr>Neue Haas Grotesk Text Pro</vt:lpstr>
      <vt:lpstr>PunchcardVTI</vt:lpstr>
      <vt:lpstr>Analyses reproductibles</vt:lpstr>
      <vt:lpstr>Présentation PowerPoint</vt:lpstr>
      <vt:lpstr>Pourquoi c’est nécessaire ?</vt:lpstr>
      <vt:lpstr>Pourquoi c’est nécessaire ?</vt:lpstr>
      <vt:lpstr>Pourquoi c’est nécessaire ?</vt:lpstr>
      <vt:lpstr>Historique</vt:lpstr>
      <vt:lpstr>Les carnets de notes</vt:lpstr>
      <vt:lpstr>Passage au numérique</vt:lpstr>
      <vt:lpstr>Pourquoi un fichier texte</vt:lpstr>
      <vt:lpstr>Problème d’un fichier texte</vt:lpstr>
      <vt:lpstr>Solution</vt:lpstr>
      <vt:lpstr>Les langages de balisages</vt:lpstr>
      <vt:lpstr>Les langages de balisages</vt:lpstr>
      <vt:lpstr>Intérêt des langages de balisages</vt:lpstr>
      <vt:lpstr>Latex</vt:lpstr>
      <vt:lpstr>Exemple latex</vt:lpstr>
      <vt:lpstr>Intérêt du Markdown</vt:lpstr>
      <vt:lpstr>Markdown</vt:lpstr>
      <vt:lpstr>Markdown</vt:lpstr>
      <vt:lpstr>Html</vt:lpstr>
      <vt:lpstr>Markdown</vt:lpstr>
      <vt:lpstr>Gestion de version</vt:lpstr>
      <vt:lpstr>Gestion de version</vt:lpstr>
      <vt:lpstr>Gestion de version Git</vt:lpstr>
      <vt:lpstr>Git</vt:lpstr>
      <vt:lpstr>Document computationel</vt:lpstr>
      <vt:lpstr>Présentation PowerPoint</vt:lpstr>
      <vt:lpstr>Rstudio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Analyses reproductibles</dc:title>
  <dc:creator>Thibaut FABACHER</dc:creator>
  <cp:lastModifiedBy>Thibaut FABACHER</cp:lastModifiedBy>
  <cp:revision>1</cp:revision>
  <dcterms:created xsi:type="dcterms:W3CDTF">2021-10-05T14:32:34Z</dcterms:created>
  <dcterms:modified xsi:type="dcterms:W3CDTF">2021-10-05T15:43:49Z</dcterms:modified>
</cp:coreProperties>
</file>