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6" r:id="rId9"/>
    <p:sldId id="264" r:id="rId10"/>
    <p:sldId id="272" r:id="rId11"/>
    <p:sldId id="265" r:id="rId12"/>
    <p:sldId id="267" r:id="rId13"/>
    <p:sldId id="261" r:id="rId14"/>
    <p:sldId id="268" r:id="rId15"/>
    <p:sldId id="269" r:id="rId16"/>
    <p:sldId id="270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1401B-9987-4D94-800D-B49B6098CE2F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5BF33-9852-4838-89AA-54BFC8DB4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Index() =&gt; "Hello From Tickets!";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/*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//Attribute routing here root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Index() =&gt; "Hello From Tickets!";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/*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//Attribute routing here root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("/tix")]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Index() =&gt; "Hello From Tickets!";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/*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("/tix")]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returns the result of action method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Content("Hello From Tickets");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Index2()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"Hello From Tickets";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("/tix")]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returns the result of action method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Seat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Location { get; set;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double Price { get; set;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("/tix")]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returns the result of action method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GO TO DATABASE ~ Model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= new Seat() { Location = "Montreal", Price=200};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View(s);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@model WebApplication4.Models.Seat;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["Title"] = "View";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&lt;h2&gt;My View&lt;/h2&gt;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Model.Location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only $@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5BF33-9852-4838-89AA-54BFC8DB4C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2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5E4B-7338-492A-A6DE-B9A57C8D44A0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7060-93FB-45C0-B5B7-FE12CA21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207" t="43412" r="20851" b="43268"/>
          <a:stretch/>
        </p:blipFill>
        <p:spPr>
          <a:xfrm>
            <a:off x="3116826" y="2300750"/>
            <a:ext cx="5269686" cy="15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TicketsController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9" y="4219141"/>
            <a:ext cx="839152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75" y="1123950"/>
            <a:ext cx="1800225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58036" y="480291"/>
            <a:ext cx="239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on the Controller folder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976" y="1070262"/>
            <a:ext cx="3326569" cy="2991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35" y="1379213"/>
            <a:ext cx="4817811" cy="17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64" y="538884"/>
            <a:ext cx="8452572" cy="3897368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9134763" y="2124364"/>
            <a:ext cx="1477818" cy="21243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826" y="4708091"/>
            <a:ext cx="6010275" cy="1838325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6696364" y="5661891"/>
            <a:ext cx="286327" cy="84050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6638925" cy="16764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6844145" y="1431636"/>
            <a:ext cx="147782" cy="618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8091" y="1432070"/>
            <a:ext cx="9117535" cy="4063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3" y="200602"/>
            <a:ext cx="3510589" cy="7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40125" cy="21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3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857" y="3726298"/>
            <a:ext cx="5915640" cy="2305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6" y="194648"/>
            <a:ext cx="6716355" cy="3082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305" y="3726170"/>
            <a:ext cx="5667375" cy="16097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1503280" y="3150983"/>
            <a:ext cx="533400" cy="115037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3" y="1267619"/>
            <a:ext cx="3048000" cy="981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23" y="2726928"/>
            <a:ext cx="3076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0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2174" y="1267901"/>
            <a:ext cx="9656416" cy="457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720" y="249008"/>
            <a:ext cx="3152686" cy="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601" y="2557642"/>
            <a:ext cx="5724525" cy="162877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8180440" y="3490452"/>
            <a:ext cx="265471" cy="1229032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06805"/>
            <a:ext cx="11097770" cy="3168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720" y="249008"/>
            <a:ext cx="3152686" cy="5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1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8076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find the View Tickets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825625"/>
            <a:ext cx="10334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 smtClean="0"/>
              <a:t>Add a Folder Tickets under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303" y="987276"/>
            <a:ext cx="10515600" cy="4100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" y="5088187"/>
            <a:ext cx="1990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View under Tickets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371" y="1825625"/>
            <a:ext cx="1040925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71" y="2158180"/>
            <a:ext cx="2658074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313" y="1917290"/>
            <a:ext cx="1496316" cy="38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29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54" y="645753"/>
            <a:ext cx="7661530" cy="501245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417574" y="1769806"/>
            <a:ext cx="1366684" cy="3244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52" y="1274966"/>
            <a:ext cx="447675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225" y="4619932"/>
            <a:ext cx="2390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3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1327906"/>
            <a:ext cx="8500965" cy="3654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2710015" cy="774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225" y="4619932"/>
            <a:ext cx="2390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0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15" y="577951"/>
            <a:ext cx="7270340" cy="483972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354529" y="668594"/>
            <a:ext cx="226142" cy="6292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96" y="2619528"/>
            <a:ext cx="7916194" cy="252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491" y="365125"/>
            <a:ext cx="3703817" cy="20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5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where the other parts of the page come from?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67" y="204325"/>
            <a:ext cx="7270340" cy="483972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354529" y="668594"/>
            <a:ext cx="226142" cy="6292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34" y="365125"/>
            <a:ext cx="2524125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898"/>
            <a:ext cx="8228678" cy="43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71" y="1519238"/>
            <a:ext cx="6848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1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create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54" y="4423370"/>
            <a:ext cx="3095625" cy="104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75" y="1792188"/>
            <a:ext cx="3048000" cy="981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88" y="2840732"/>
            <a:ext cx="3076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2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click on the </a:t>
            </a:r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25075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042652" cy="6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6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93" y="134475"/>
            <a:ext cx="10648142" cy="60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4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64" y="1901492"/>
            <a:ext cx="10272021" cy="32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4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76" y="1027906"/>
            <a:ext cx="6326545" cy="10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Models under which Seat added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805906"/>
            <a:ext cx="8648700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52" y="2484975"/>
            <a:ext cx="2567448" cy="6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9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89" y="94303"/>
            <a:ext cx="6326545" cy="1048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99848" cy="34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51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283" y="1783454"/>
            <a:ext cx="8820150" cy="490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758" y="65881"/>
            <a:ext cx="2083292" cy="16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4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909" y="702878"/>
            <a:ext cx="7825710" cy="53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9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/Home/Index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26" y="1690688"/>
            <a:ext cx="7229475" cy="508635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629236" y="1256145"/>
            <a:ext cx="203200" cy="10898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59" y="172316"/>
            <a:ext cx="8558586" cy="6532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2" y="365125"/>
            <a:ext cx="2017449" cy="72722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16073" y="4941455"/>
            <a:ext cx="147782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0291" y="4239491"/>
            <a:ext cx="26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Index is the default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3127" y="6335370"/>
            <a:ext cx="26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2059709" y="6068291"/>
            <a:ext cx="157018" cy="350982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59" y="172316"/>
            <a:ext cx="8558586" cy="6532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2" y="365125"/>
            <a:ext cx="2017449" cy="72722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64924" y="4841877"/>
            <a:ext cx="147782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41455" y="4405746"/>
            <a:ext cx="350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Change the Index to Home and run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76" y="5823077"/>
            <a:ext cx="2636260" cy="3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381125"/>
            <a:ext cx="6010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59" y="172316"/>
            <a:ext cx="8558586" cy="6532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152" y="365125"/>
            <a:ext cx="2017449" cy="72722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16073" y="4941455"/>
            <a:ext cx="147782" cy="9144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0291" y="4239491"/>
            <a:ext cx="2854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Make sure change it to </a:t>
            </a:r>
            <a:r>
              <a:rPr lang="en-US" sz="2400" b="1" dirty="0" smtClean="0">
                <a:solidFill>
                  <a:schemeClr val="bg1"/>
                </a:solidFill>
              </a:rPr>
              <a:t>Index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4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27" t="4800" r="18981" b="3581"/>
          <a:stretch/>
        </p:blipFill>
        <p:spPr>
          <a:xfrm>
            <a:off x="366561" y="0"/>
            <a:ext cx="9778465" cy="6648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9643" y="3001295"/>
            <a:ext cx="2422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Talk to HTML</a:t>
            </a:r>
          </a:p>
          <a:p>
            <a:pPr marL="342900" indent="-342900">
              <a:buAutoNum type="arabicParenR"/>
            </a:pPr>
            <a:r>
              <a:rPr lang="en-US" dirty="0" smtClean="0"/>
              <a:t>Talk to Database or </a:t>
            </a:r>
            <a:r>
              <a:rPr lang="en-US" dirty="0" err="1" smtClean="0"/>
              <a:t>webservices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3798" y="6176963"/>
            <a:ext cx="158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the webpage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882" y="41959"/>
            <a:ext cx="231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Can be a database or web service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33272" y="192505"/>
            <a:ext cx="134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I.e:avaialbe</a:t>
            </a:r>
            <a:r>
              <a:rPr lang="en-US" dirty="0" smtClean="0"/>
              <a:t> seats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396</Words>
  <Application>Microsoft Office PowerPoint</Application>
  <PresentationFormat>Widescreen</PresentationFormat>
  <Paragraphs>108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ASP MVC</vt:lpstr>
      <vt:lpstr>PowerPoint Presentation</vt:lpstr>
      <vt:lpstr>PowerPoint Presentation</vt:lpstr>
      <vt:lpstr>Add to /Home/Index</vt:lpstr>
      <vt:lpstr>PowerPoint Presentation</vt:lpstr>
      <vt:lpstr>PowerPoint Presentation</vt:lpstr>
      <vt:lpstr>Run your app</vt:lpstr>
      <vt:lpstr>PowerPoint Presentation</vt:lpstr>
      <vt:lpstr>PowerPoint Presentation</vt:lpstr>
      <vt:lpstr>PowerPoint Presentation</vt:lpstr>
      <vt:lpstr>Creating TicketsController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your app</vt:lpstr>
      <vt:lpstr>PowerPoint Presentation</vt:lpstr>
      <vt:lpstr>Run app</vt:lpstr>
      <vt:lpstr>Add a Folder Tickets under Views</vt:lpstr>
      <vt:lpstr>Create a View under Tickets</vt:lpstr>
      <vt:lpstr>PowerPoint Presentation</vt:lpstr>
      <vt:lpstr>PowerPoint Presentation</vt:lpstr>
      <vt:lpstr>PowerPoint Presentation</vt:lpstr>
      <vt:lpstr>Remember </vt:lpstr>
      <vt:lpstr>PowerPoint Presentation</vt:lpstr>
      <vt:lpstr>From </vt:lpstr>
      <vt:lpstr>Lets create Model</vt:lpstr>
      <vt:lpstr>Right click on the Models</vt:lpstr>
      <vt:lpstr>PowerPoint Presentation</vt:lpstr>
      <vt:lpstr>PowerPoint Presentation</vt:lpstr>
      <vt:lpstr>Back to</vt:lpstr>
      <vt:lpstr>Add the Models under which Seat added</vt:lpstr>
      <vt:lpstr>PowerPoint Presentation</vt:lpstr>
      <vt:lpstr>Back to View</vt:lpstr>
      <vt:lpstr>PowerPoint Presentation</vt:lpstr>
    </vt:vector>
  </TitlesOfParts>
  <Company>John Abbott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MVC</dc:title>
  <dc:creator>Usef Faghihi</dc:creator>
  <cp:lastModifiedBy>Usef Faghihi</cp:lastModifiedBy>
  <cp:revision>62</cp:revision>
  <dcterms:created xsi:type="dcterms:W3CDTF">2018-07-17T15:43:24Z</dcterms:created>
  <dcterms:modified xsi:type="dcterms:W3CDTF">2018-07-21T15:40:08Z</dcterms:modified>
</cp:coreProperties>
</file>