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6" r:id="rId31"/>
    <p:sldId id="285" r:id="rId32"/>
    <p:sldId id="288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4283-3535-46FC-9410-764423DA2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Your first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56452-525B-42ED-B651-682749FAA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Jayson McCune</a:t>
            </a:r>
          </a:p>
        </p:txBody>
      </p:sp>
    </p:spTree>
    <p:extLst>
      <p:ext uri="{BB962C8B-B14F-4D97-AF65-F5344CB8AC3E}">
        <p14:creationId xmlns:p14="http://schemas.microsoft.com/office/powerpoint/2010/main" val="1794656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237A-F68C-45CF-BCB2-2468A810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input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9A8D-9E6E-409D-BD22-E9FBE8364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pull the input text field value in and convert it to an integer with </a:t>
            </a:r>
            <a:r>
              <a:rPr lang="en-US" dirty="0" err="1"/>
              <a:t>parseInt</a:t>
            </a:r>
            <a:endParaRPr lang="en-US" dirty="0"/>
          </a:p>
          <a:p>
            <a:r>
              <a:rPr lang="en-US" dirty="0"/>
              <a:t>Use the if statement to check to see if the player entered anything</a:t>
            </a:r>
          </a:p>
          <a:p>
            <a:r>
              <a:rPr lang="en-US" dirty="0"/>
              <a:t>If the input text field is empty output an error message</a:t>
            </a:r>
          </a:p>
          <a:p>
            <a:r>
              <a:rPr lang="en-US" dirty="0"/>
              <a:t>Otherwise call the </a:t>
            </a:r>
            <a:r>
              <a:rPr lang="en-US" dirty="0" err="1"/>
              <a:t>playGame</a:t>
            </a:r>
            <a:r>
              <a:rPr lang="en-US" dirty="0"/>
              <a:t> helper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0D968-9D9D-424A-81C8-B36F330EA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828590"/>
            <a:ext cx="6870700" cy="288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3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7311-6125-49CC-A4BB-D0A295E7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game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B2FB-FC3E-495C-9603-9C8E5551F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by decrementing the </a:t>
            </a:r>
            <a:r>
              <a:rPr lang="en-US" dirty="0" err="1"/>
              <a:t>guessesRemaining</a:t>
            </a:r>
            <a:r>
              <a:rPr lang="en-US" dirty="0"/>
              <a:t> variable</a:t>
            </a:r>
          </a:p>
          <a:p>
            <a:r>
              <a:rPr lang="en-US" dirty="0"/>
              <a:t>Then increment the </a:t>
            </a:r>
            <a:r>
              <a:rPr lang="en-US" dirty="0" err="1"/>
              <a:t>guessesMade</a:t>
            </a:r>
            <a:r>
              <a:rPr lang="en-US" dirty="0"/>
              <a:t> variable</a:t>
            </a:r>
          </a:p>
          <a:p>
            <a:r>
              <a:rPr lang="en-US" dirty="0"/>
              <a:t>Lastly set the </a:t>
            </a:r>
            <a:r>
              <a:rPr lang="en-US" dirty="0" err="1"/>
              <a:t>gameState</a:t>
            </a:r>
            <a:r>
              <a:rPr lang="en-US" dirty="0"/>
              <a:t> variable to the message that will be displayed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119E2-A929-4CD0-86E7-120346D9C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60" y="3844814"/>
            <a:ext cx="11317279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43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593C-E654-4B3C-9D95-B99146D1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game function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06AE4-F919-429C-A5D1-EC73E268E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Series of if/else statements to play the game</a:t>
            </a:r>
          </a:p>
          <a:p>
            <a:r>
              <a:rPr lang="en-US" dirty="0"/>
              <a:t>First if checks to see if the player’s guess is higher than the mystery number</a:t>
            </a:r>
          </a:p>
          <a:p>
            <a:pPr lvl="1"/>
            <a:r>
              <a:rPr lang="en-US" dirty="0"/>
              <a:t>If it is then output the correct message</a:t>
            </a:r>
          </a:p>
          <a:p>
            <a:pPr lvl="1"/>
            <a:r>
              <a:rPr lang="en-US" dirty="0"/>
              <a:t>If the guesses remaining is less than 1 then the user has run out of guesses and the game is over</a:t>
            </a:r>
          </a:p>
          <a:p>
            <a:r>
              <a:rPr lang="en-US" dirty="0"/>
              <a:t>Second if checks to see if the player’s guess is lower than the mystery number</a:t>
            </a:r>
          </a:p>
          <a:p>
            <a:pPr lvl="1"/>
            <a:r>
              <a:rPr lang="en-US" dirty="0"/>
              <a:t>If it is then output the correct message</a:t>
            </a:r>
          </a:p>
          <a:p>
            <a:pPr lvl="1"/>
            <a:r>
              <a:rPr lang="en-US" dirty="0"/>
              <a:t>If the guesses remaining is less than 1 then the user has run out of guesses and the game is over</a:t>
            </a:r>
          </a:p>
          <a:p>
            <a:r>
              <a:rPr lang="en-US" dirty="0"/>
              <a:t>Lastly check if the player’s guess is correct</a:t>
            </a:r>
          </a:p>
          <a:p>
            <a:pPr lvl="1"/>
            <a:r>
              <a:rPr lang="en-US" dirty="0"/>
              <a:t>If it is then output the correct message</a:t>
            </a:r>
          </a:p>
          <a:p>
            <a:pPr lvl="1"/>
            <a:r>
              <a:rPr lang="en-US" dirty="0"/>
              <a:t>Set the </a:t>
            </a:r>
            <a:r>
              <a:rPr lang="en-US" dirty="0" err="1"/>
              <a:t>gameWon</a:t>
            </a:r>
            <a:r>
              <a:rPr lang="en-US" dirty="0"/>
              <a:t> variable to true</a:t>
            </a:r>
          </a:p>
        </p:txBody>
      </p:sp>
    </p:spTree>
    <p:extLst>
      <p:ext uri="{BB962C8B-B14F-4D97-AF65-F5344CB8AC3E}">
        <p14:creationId xmlns:p14="http://schemas.microsoft.com/office/powerpoint/2010/main" val="66649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DB56-322E-4E94-8345-F72DCC68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71531-FC62-4037-86DD-97CF42F45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60" y="3623601"/>
            <a:ext cx="5946790" cy="1519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28C31B-21AB-472C-ADF7-941D89DDD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768" y="4654870"/>
            <a:ext cx="6455832" cy="1650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237DCB-4A2B-407E-BE17-EB0489B01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511" y="1985653"/>
            <a:ext cx="6162689" cy="158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5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0A91-38E3-43F0-B695-EA9B434A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game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1E18-C116-4983-83AB-7D23878B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to see if the </a:t>
            </a:r>
            <a:r>
              <a:rPr lang="en-US" dirty="0" err="1"/>
              <a:t>gameWon</a:t>
            </a:r>
            <a:r>
              <a:rPr lang="en-US" dirty="0"/>
              <a:t> variable is true or false</a:t>
            </a:r>
          </a:p>
          <a:p>
            <a:r>
              <a:rPr lang="en-US" dirty="0"/>
              <a:t>If it is true then the player guessed the number </a:t>
            </a:r>
          </a:p>
          <a:p>
            <a:pPr lvl="1"/>
            <a:r>
              <a:rPr lang="en-US" dirty="0"/>
              <a:t>Output the correct message</a:t>
            </a:r>
          </a:p>
          <a:p>
            <a:r>
              <a:rPr lang="en-US" dirty="0"/>
              <a:t>Otherwise the player lost</a:t>
            </a:r>
          </a:p>
          <a:p>
            <a:pPr lvl="1"/>
            <a:r>
              <a:rPr lang="en-US" dirty="0"/>
              <a:t>Output the correct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B26F9-D65F-49F3-8E69-B5C9638DD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4448848"/>
            <a:ext cx="11607800" cy="190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9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2AB0-0C9B-4CA4-A58F-6D64FF38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46961-431E-4DAD-A6DB-260A04BD9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Enter key</a:t>
            </a:r>
          </a:p>
          <a:p>
            <a:r>
              <a:rPr lang="en-US" dirty="0"/>
              <a:t>Improving the User Interface(UI)</a:t>
            </a:r>
          </a:p>
          <a:p>
            <a:r>
              <a:rPr lang="en-US" dirty="0"/>
              <a:t>Creating random numbers</a:t>
            </a:r>
          </a:p>
          <a:p>
            <a:r>
              <a:rPr lang="en-US" dirty="0"/>
              <a:t>Finishing the game</a:t>
            </a:r>
          </a:p>
        </p:txBody>
      </p:sp>
    </p:spTree>
    <p:extLst>
      <p:ext uri="{BB962C8B-B14F-4D97-AF65-F5344CB8AC3E}">
        <p14:creationId xmlns:p14="http://schemas.microsoft.com/office/powerpoint/2010/main" val="1726879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F57F-7CEA-41B6-BBC0-FD5A0DF9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Enter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C9FC-BF0B-4C86-A289-F715EA3EC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 event listener for key down to the window</a:t>
            </a:r>
          </a:p>
          <a:p>
            <a:r>
              <a:rPr lang="en-US" dirty="0"/>
              <a:t>Check to see if it is the enter key (13)</a:t>
            </a:r>
          </a:p>
          <a:p>
            <a:r>
              <a:rPr lang="en-US" dirty="0"/>
              <a:t>All keys when pressed give a number for what key is pressed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15FF0-63D8-4879-8E1E-BFD58720C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94" y="3478893"/>
            <a:ext cx="8326012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63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C070-D10C-48EB-B982-D8E485C4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the user interface(</a:t>
            </a:r>
            <a:r>
              <a:rPr lang="en-US" dirty="0" err="1"/>
              <a:t>ui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2D852-4241-482C-9873-873974E0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focus for the text field</a:t>
            </a:r>
          </a:p>
          <a:p>
            <a:pPr lvl="1"/>
            <a:r>
              <a:rPr lang="en-US" dirty="0"/>
              <a:t>Cursor will start in the input text field</a:t>
            </a:r>
          </a:p>
          <a:p>
            <a:pPr lvl="1"/>
            <a:r>
              <a:rPr lang="en-US" dirty="0"/>
              <a:t>Add autofocus to the input tag in the HTML file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F80F9-890F-47ED-BB2E-0B0F5E03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84552"/>
            <a:ext cx="10326541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08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5938-F83E-4AE2-A2D2-2E1138BE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the Ui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986C-4805-44DD-BCE6-06A3E5D8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Disable the input field button and enter key after the game is over</a:t>
            </a:r>
          </a:p>
          <a:p>
            <a:pPr lvl="1"/>
            <a:r>
              <a:rPr lang="en-US" dirty="0"/>
              <a:t>Add this to the end of the </a:t>
            </a:r>
            <a:r>
              <a:rPr lang="en-US" dirty="0" err="1"/>
              <a:t>endGame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Remove the event listeners for the window and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46981-4612-4A96-9EE6-75BB478E2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27214"/>
            <a:ext cx="9040487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02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22B1-8E81-4F2B-A889-DE69722B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492D-1F71-439D-835E-6B6EBF64D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Math.random</a:t>
            </a:r>
            <a:r>
              <a:rPr lang="en-US" dirty="0"/>
              <a:t>() in place of the numerical literal for the mystery number variable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Math.floor</a:t>
            </a:r>
            <a:r>
              <a:rPr lang="en-US" dirty="0"/>
              <a:t>() to make the random number a whole number</a:t>
            </a:r>
          </a:p>
          <a:p>
            <a:pPr lvl="1"/>
            <a:r>
              <a:rPr lang="en-US" dirty="0"/>
              <a:t>Multiply the </a:t>
            </a:r>
            <a:r>
              <a:rPr lang="en-US" dirty="0" err="1"/>
              <a:t>Math.random</a:t>
            </a:r>
            <a:r>
              <a:rPr lang="en-US" dirty="0"/>
              <a:t> by 100 to get a number between 0 and 99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098E6-7762-4F57-97A6-CF0E3ABC6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95" y="3863674"/>
            <a:ext cx="7544853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8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3483-A253-4309-8BD5-8324BC5E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A508C-0B0A-45E1-97A2-7EDAE6A42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Number Guessing Game</a:t>
            </a:r>
          </a:p>
          <a:p>
            <a:r>
              <a:rPr lang="en-US" dirty="0"/>
              <a:t>Making Nice Buttons</a:t>
            </a:r>
          </a:p>
          <a:p>
            <a:r>
              <a:rPr lang="en-US" dirty="0"/>
              <a:t>Seeing the Game</a:t>
            </a:r>
          </a:p>
          <a:p>
            <a:r>
              <a:rPr lang="en-US" dirty="0"/>
              <a:t>Alien Attack</a:t>
            </a:r>
          </a:p>
        </p:txBody>
      </p:sp>
    </p:spTree>
    <p:extLst>
      <p:ext uri="{BB962C8B-B14F-4D97-AF65-F5344CB8AC3E}">
        <p14:creationId xmlns:p14="http://schemas.microsoft.com/office/powerpoint/2010/main" val="4023844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98D6-8A00-4782-85CA-8F793FA0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72097-A01B-4F87-A95F-84F5531F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for the complete code in Module Resources in this week’s module on Canvas</a:t>
            </a:r>
          </a:p>
        </p:txBody>
      </p:sp>
    </p:spTree>
    <p:extLst>
      <p:ext uri="{BB962C8B-B14F-4D97-AF65-F5344CB8AC3E}">
        <p14:creationId xmlns:p14="http://schemas.microsoft.com/office/powerpoint/2010/main" val="4258528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6D72-B9F1-40D5-93E0-2A2692F9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really nice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867AB-D122-451F-B1B9-CCB7A3E72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these with CSS</a:t>
            </a:r>
          </a:p>
          <a:p>
            <a:pPr lvl="1"/>
            <a:r>
              <a:rPr lang="en-US" dirty="0"/>
              <a:t>Adding a hover effect</a:t>
            </a:r>
          </a:p>
          <a:p>
            <a:pPr lvl="1"/>
            <a:r>
              <a:rPr lang="en-US" dirty="0"/>
              <a:t>Adding a click effect</a:t>
            </a:r>
          </a:p>
          <a:p>
            <a:pPr lvl="1"/>
            <a:r>
              <a:rPr lang="en-US" dirty="0"/>
              <a:t>Adding an up effect</a:t>
            </a:r>
          </a:p>
        </p:txBody>
      </p:sp>
    </p:spTree>
    <p:extLst>
      <p:ext uri="{BB962C8B-B14F-4D97-AF65-F5344CB8AC3E}">
        <p14:creationId xmlns:p14="http://schemas.microsoft.com/office/powerpoint/2010/main" val="3774434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C354-E6D2-438F-8D0E-DF3910C9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11B34-AF17-4DC9-990F-93422E35E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experimental CSS styles</a:t>
            </a:r>
          </a:p>
          <a:p>
            <a:pPr lvl="1"/>
            <a:r>
              <a:rPr lang="en-US" dirty="0"/>
              <a:t>Border-radius</a:t>
            </a:r>
          </a:p>
          <a:p>
            <a:pPr lvl="1"/>
            <a:r>
              <a:rPr lang="en-US" dirty="0"/>
              <a:t>Linear-gradient</a:t>
            </a:r>
          </a:p>
          <a:p>
            <a:pPr lvl="1"/>
            <a:r>
              <a:rPr lang="en-US" dirty="0"/>
              <a:t>Box-shadow</a:t>
            </a:r>
          </a:p>
          <a:p>
            <a:r>
              <a:rPr lang="en-US" dirty="0"/>
              <a:t>Need to add lines to make these styles work in different browsers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 will work on Safari and Chrome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moz</a:t>
            </a:r>
            <a:r>
              <a:rPr lang="en-US" dirty="0"/>
              <a:t> will work on Firefox</a:t>
            </a:r>
          </a:p>
        </p:txBody>
      </p:sp>
    </p:spTree>
    <p:extLst>
      <p:ext uri="{BB962C8B-B14F-4D97-AF65-F5344CB8AC3E}">
        <p14:creationId xmlns:p14="http://schemas.microsoft.com/office/powerpoint/2010/main" val="3769977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3FA0-5C01-4A9B-83C9-84086246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Hover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EAEC9-2935-43F6-B8AD-0110D1A5E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your mouse moves over it, there’s a highlighting effect</a:t>
            </a:r>
          </a:p>
          <a:p>
            <a:r>
              <a:rPr lang="en-US" dirty="0"/>
              <a:t>This is determined by the :hover state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5D2B996-DA84-4DB4-9E44-DEF1D037C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37" y="3191772"/>
            <a:ext cx="6951716" cy="202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54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7680-0816-492F-AE53-EDE897CC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click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1514-D692-4B51-9CA8-41FFAE8A9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click or hold the mouse button down, the button often changes color. Sometimes it will change position slightly to appear as though it’s being pressed down.</a:t>
            </a:r>
          </a:p>
          <a:p>
            <a:r>
              <a:rPr lang="en-US" dirty="0"/>
              <a:t>This is determined by the :active state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977816A-10D4-4165-8F8E-64983BDC9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23" y="3653970"/>
            <a:ext cx="7852338" cy="224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46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A4CB-6DE0-49D1-A617-B31CD264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up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57A-5185-477E-AEEF-A6B793D9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button returns to normal when the mouse leaves it</a:t>
            </a:r>
          </a:p>
        </p:txBody>
      </p:sp>
    </p:spTree>
    <p:extLst>
      <p:ext uri="{BB962C8B-B14F-4D97-AF65-F5344CB8AC3E}">
        <p14:creationId xmlns:p14="http://schemas.microsoft.com/office/powerpoint/2010/main" val="1151482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A4CB-6DE0-49D1-A617-B31CD264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up effect Cont’d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C1BEB3-944A-4667-A451-4FDFD2587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172" y="1812925"/>
            <a:ext cx="4135428" cy="486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78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D436-86C3-4E67-98F6-937508C7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DAEA-D93B-4B57-ADF5-C808A7D55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Border-radius determines how rounded the corners of the button will be</a:t>
            </a:r>
          </a:p>
          <a:p>
            <a:r>
              <a:rPr lang="en-US" dirty="0"/>
              <a:t>Linear-gradient creates a gradual change in the buttons color from light to dark</a:t>
            </a:r>
          </a:p>
          <a:p>
            <a:r>
              <a:rPr lang="en-US" dirty="0"/>
              <a:t>Box-shadow creates a drop shadow effect on the button</a:t>
            </a:r>
          </a:p>
          <a:p>
            <a:r>
              <a:rPr lang="en-US" dirty="0"/>
              <a:t>User-select determines whether or not the user can select the text in the button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01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8B4B-A3DB-4E6C-964A-5BF55D0F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83D9-FC0F-46D4-901F-BCC70DB0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add a sliding bar image to the number guessing game that will move with the user’s guess</a:t>
            </a:r>
          </a:p>
          <a:p>
            <a:r>
              <a:rPr lang="en-US" dirty="0"/>
              <a:t>Will need the two images in a folder to add them to the html page</a:t>
            </a:r>
          </a:p>
          <a:p>
            <a:r>
              <a:rPr lang="en-US" dirty="0"/>
              <a:t>Add the images using CSS</a:t>
            </a:r>
          </a:p>
          <a:p>
            <a:r>
              <a:rPr lang="en-US" dirty="0"/>
              <a:t>Use JavaScript to move the arrow down the sliding scale when a user enters a guess</a:t>
            </a:r>
          </a:p>
        </p:txBody>
      </p:sp>
    </p:spTree>
    <p:extLst>
      <p:ext uri="{BB962C8B-B14F-4D97-AF65-F5344CB8AC3E}">
        <p14:creationId xmlns:p14="http://schemas.microsoft.com/office/powerpoint/2010/main" val="843889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4398-6A01-43D1-916B-3F442A95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the game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CEB5F-6950-44B1-BE85-0841AB9BB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D2585-1FCB-4B0B-9125-B906EE41F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45" y="2623809"/>
            <a:ext cx="5813096" cy="21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7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AC3E-C69D-4F43-B15D-25B464EB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number 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4ED86-41D0-4017-8ABD-9E3173E41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to ask the player to guess a random number between 0 and 99</a:t>
            </a:r>
          </a:p>
          <a:p>
            <a:r>
              <a:rPr lang="en-US" dirty="0"/>
              <a:t>Allow the player to enter a guess in a text field by clicking on a button</a:t>
            </a:r>
          </a:p>
          <a:p>
            <a:r>
              <a:rPr lang="en-US" dirty="0"/>
              <a:t>Use an if statement to figure out if the number is greater, less than or the same as the random number</a:t>
            </a:r>
          </a:p>
          <a:p>
            <a:r>
              <a:rPr lang="en-US" dirty="0"/>
              <a:t>Display a message that tells the player if they guessed too low, too high, or are correct</a:t>
            </a:r>
          </a:p>
        </p:txBody>
      </p:sp>
    </p:spTree>
    <p:extLst>
      <p:ext uri="{BB962C8B-B14F-4D97-AF65-F5344CB8AC3E}">
        <p14:creationId xmlns:p14="http://schemas.microsoft.com/office/powerpoint/2010/main" val="3403705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6C6B-E7D2-4CD2-AABB-A5CAE358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 seeing the game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75EF8F-67D1-4F65-AF9A-0E048576F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730" y="1929230"/>
            <a:ext cx="7771943" cy="466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29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EF1F-BAAA-4B6F-A2D4-E841E410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for seeing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D038-F449-4255-A963-E22951DDD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8D5A5-3806-48DC-A2BC-338860C55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94560"/>
            <a:ext cx="3353268" cy="1638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BC1C9E-0B1B-4FEF-8418-80818AAD2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876" y="2194560"/>
            <a:ext cx="4768048" cy="1871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115AB2-F88B-4174-8B5C-5547454C3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233" y="3833089"/>
            <a:ext cx="4559872" cy="269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2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FDF1-1627-4DA5-943E-4CE91081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for seeing the game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431E-FAB1-40B4-AA44-E9837BD7F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different transitions are for the different browsers</a:t>
            </a:r>
          </a:p>
          <a:p>
            <a:pPr lvl="1"/>
            <a:r>
              <a:rPr lang="en-US" dirty="0" err="1"/>
              <a:t>Webkit</a:t>
            </a:r>
            <a:r>
              <a:rPr lang="en-US" dirty="0"/>
              <a:t> is for Chrome and Safari</a:t>
            </a:r>
          </a:p>
          <a:p>
            <a:pPr lvl="1"/>
            <a:r>
              <a:rPr lang="en-US" dirty="0" err="1"/>
              <a:t>Moz</a:t>
            </a:r>
            <a:r>
              <a:rPr lang="en-US" dirty="0"/>
              <a:t> is for Firefox</a:t>
            </a:r>
          </a:p>
          <a:p>
            <a:r>
              <a:rPr lang="en-US" dirty="0"/>
              <a:t>These allow the different browsers to display the elements the same</a:t>
            </a:r>
          </a:p>
        </p:txBody>
      </p:sp>
    </p:spTree>
    <p:extLst>
      <p:ext uri="{BB962C8B-B14F-4D97-AF65-F5344CB8AC3E}">
        <p14:creationId xmlns:p14="http://schemas.microsoft.com/office/powerpoint/2010/main" val="1955492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EF1F-BAAA-4B6F-A2D4-E841E410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for seeing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D038-F449-4255-A963-E22951DDD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Additions to the number guessing game JavaScript</a:t>
            </a:r>
          </a:p>
          <a:p>
            <a:r>
              <a:rPr lang="en-US" dirty="0"/>
              <a:t>The scale image is 300 pixels wide</a:t>
            </a:r>
          </a:p>
          <a:p>
            <a:r>
              <a:rPr lang="en-US" dirty="0"/>
              <a:t>The arrow is moved by the player’s guess times 3, pixels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5AFC7-BFC9-4326-AF10-022634650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6220693" cy="2667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D989FB-A694-4463-AEEA-2B1872272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027" y="3429000"/>
            <a:ext cx="4210638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60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C13A-4339-4B4C-9FAE-3570D79C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Alien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026A-4A49-483C-BA8E-053079C3B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Guess the X and Y location of where an alien invasion ship is going to be</a:t>
            </a:r>
          </a:p>
          <a:p>
            <a:r>
              <a:rPr lang="en-US" dirty="0"/>
              <a:t>Game will have four images that are used and the rest will be done with html, </a:t>
            </a:r>
            <a:r>
              <a:rPr lang="en-US" dirty="0" err="1"/>
              <a:t>css</a:t>
            </a:r>
            <a:r>
              <a:rPr lang="en-US" dirty="0"/>
              <a:t>, and </a:t>
            </a:r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8CAF8-BA10-484C-8D30-C17F76FC3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651" y="3311736"/>
            <a:ext cx="3286697" cy="304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36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0D49-DA4F-47C9-A032-93E83FE5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Alien attack </a:t>
            </a:r>
            <a:r>
              <a:rPr lang="en-US" dirty="0" err="1"/>
              <a:t>css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4C721D-9FA7-45A4-9D2B-C41ECF170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438" y="1875144"/>
            <a:ext cx="5078673" cy="30857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554AFE-C40A-496C-B2D5-4CF9FD448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120" y="1875145"/>
            <a:ext cx="5313651" cy="41397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FAFEED-76AE-471D-8C48-07E1AA17E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24" y="4961713"/>
            <a:ext cx="4742092" cy="177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44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4CEF-9E7B-4E98-A871-5E9BB002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Alien attack html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CDA452-E687-476C-98D0-70F787C6E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353408"/>
            <a:ext cx="10328945" cy="3117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3332E1-6F88-4E20-A24B-4FEDCE7B3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57242"/>
            <a:ext cx="5555609" cy="127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86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239A-8B89-41D7-B375-9035DE32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Alien attack </a:t>
            </a:r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993196-A4A3-40A8-ACD9-861D82329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621" y="1858365"/>
            <a:ext cx="3393158" cy="2596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18B4E6-649E-4B02-9B1E-AA3AC3C99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200" y="4569070"/>
            <a:ext cx="8127427" cy="14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67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B998-17BA-4A3D-A564-06A61198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Alien attack </a:t>
            </a:r>
            <a:r>
              <a:rPr lang="en-US" dirty="0" err="1"/>
              <a:t>javascript</a:t>
            </a:r>
            <a:r>
              <a:rPr lang="en-US" dirty="0"/>
              <a:t>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23D9-C3D7-40DA-A8E9-82F1E9AD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8845A-F66D-460C-BDDA-C98F4380A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96572"/>
            <a:ext cx="8472108" cy="1482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F004D9-EF17-41E5-BAE0-933154B02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024412"/>
            <a:ext cx="9157908" cy="140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96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B998-17BA-4A3D-A564-06A61198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Alien attack </a:t>
            </a:r>
            <a:r>
              <a:rPr lang="en-US" dirty="0" err="1"/>
              <a:t>javascript</a:t>
            </a:r>
            <a:r>
              <a:rPr lang="en-US" dirty="0"/>
              <a:t>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23D9-C3D7-40DA-A8E9-82F1E9AD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B6F0C5-1C3C-4ABE-A7BC-FE0B5CDBA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34" y="2153105"/>
            <a:ext cx="6150435" cy="41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9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D9E7-694B-475B-A846-225C2820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the Number Screenshots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21D3A7-562B-435F-A744-CAA2558D0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440" y="2800262"/>
            <a:ext cx="2829320" cy="628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C5F1CA-C5F3-43C3-ACF2-2614229FB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140" y="3292431"/>
            <a:ext cx="2467319" cy="628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7912CC-F27F-4DBD-885F-CFD8B0D4C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987" y="3811536"/>
            <a:ext cx="2505425" cy="733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1AE07-2A74-46E5-8BAE-4CC652CE7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972" y="4535494"/>
            <a:ext cx="2372056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694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B998-17BA-4A3D-A564-06A61198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Alien attack </a:t>
            </a:r>
            <a:r>
              <a:rPr lang="en-US" dirty="0" err="1"/>
              <a:t>javascript</a:t>
            </a:r>
            <a:r>
              <a:rPr lang="en-US" dirty="0"/>
              <a:t>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23D9-C3D7-40DA-A8E9-82F1E9AD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C9F00-4158-48DF-AADF-6440E6BE1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49" y="2677276"/>
            <a:ext cx="4678763" cy="155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248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B998-17BA-4A3D-A564-06A61198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Alien attack </a:t>
            </a:r>
            <a:r>
              <a:rPr lang="en-US" dirty="0" err="1"/>
              <a:t>javascript</a:t>
            </a:r>
            <a:r>
              <a:rPr lang="en-US" dirty="0"/>
              <a:t>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23D9-C3D7-40DA-A8E9-82F1E9AD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11F85-0346-4121-A823-3472B1496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4" y="1594396"/>
            <a:ext cx="6821189" cy="1834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CCBD9B-B10A-4076-9CC6-73905983F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274" y="2901278"/>
            <a:ext cx="7709483" cy="379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28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B998-17BA-4A3D-A564-06A61198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Alien attack </a:t>
            </a:r>
            <a:r>
              <a:rPr lang="en-US" dirty="0" err="1"/>
              <a:t>javascript</a:t>
            </a:r>
            <a:r>
              <a:rPr lang="en-US" dirty="0"/>
              <a:t>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23D9-C3D7-40DA-A8E9-82F1E9AD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C7161-E24F-496E-937C-42E6FF28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92" y="2431455"/>
            <a:ext cx="7076346" cy="320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85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B998-17BA-4A3D-A564-06A61198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Alien attack </a:t>
            </a:r>
            <a:r>
              <a:rPr lang="en-US" dirty="0" err="1"/>
              <a:t>javascript</a:t>
            </a:r>
            <a:r>
              <a:rPr lang="en-US" dirty="0"/>
              <a:t>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23D9-C3D7-40DA-A8E9-82F1E9AD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D6EDB-8C58-4787-B5F8-F5E0027C7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307" y="2057401"/>
            <a:ext cx="5676792" cy="432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45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B998-17BA-4A3D-A564-06A61198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Alien attack </a:t>
            </a:r>
            <a:r>
              <a:rPr lang="en-US" dirty="0" err="1"/>
              <a:t>javascript</a:t>
            </a:r>
            <a:r>
              <a:rPr lang="en-US" dirty="0"/>
              <a:t>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23D9-C3D7-40DA-A8E9-82F1E9AD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6B049-02E3-4C7F-9E8C-22E75B0F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86" y="2194560"/>
            <a:ext cx="6990920" cy="384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4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1CA2-165F-46CE-90FF-7C88E109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the Number Html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AE2A0D-B308-47A9-B7C8-2BC67FB60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820" y="2495420"/>
            <a:ext cx="9030960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3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5953-27F3-4C1D-A60D-A0F23A94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the number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661C-9886-4776-BAC8-5BB235F4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for each button, text field and paragraph tag</a:t>
            </a:r>
          </a:p>
          <a:p>
            <a:r>
              <a:rPr lang="en-US" dirty="0"/>
              <a:t>Event listener for the button</a:t>
            </a:r>
          </a:p>
          <a:p>
            <a:r>
              <a:rPr lang="en-US" dirty="0"/>
              <a:t>Functions to separate out the code into discrete steps to solve each problem</a:t>
            </a:r>
          </a:p>
        </p:txBody>
      </p:sp>
    </p:spTree>
    <p:extLst>
      <p:ext uri="{BB962C8B-B14F-4D97-AF65-F5344CB8AC3E}">
        <p14:creationId xmlns:p14="http://schemas.microsoft.com/office/powerpoint/2010/main" val="26985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609E-5FC9-417D-B383-45861BA9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7A1D0-1D46-4F8B-B4A5-55B8D0067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 with the mystery number that the player has to guess</a:t>
            </a:r>
          </a:p>
          <a:p>
            <a:r>
              <a:rPr lang="en-US" dirty="0"/>
              <a:t>Next we have the variable to store the player’s guess</a:t>
            </a:r>
          </a:p>
          <a:p>
            <a:r>
              <a:rPr lang="en-US" dirty="0"/>
              <a:t>Then the variable to keep track of how many guesses remain</a:t>
            </a:r>
          </a:p>
          <a:p>
            <a:r>
              <a:rPr lang="en-US" dirty="0"/>
              <a:t>We then have a variable to keep track of the number of guesses</a:t>
            </a:r>
          </a:p>
          <a:p>
            <a:r>
              <a:rPr lang="en-US" dirty="0"/>
              <a:t>We have a variable for game state</a:t>
            </a:r>
          </a:p>
          <a:p>
            <a:r>
              <a:rPr lang="en-US" dirty="0"/>
              <a:t>The last variable is a Boolean to keep track of the win condition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0A2DB-CCBF-4BEF-AE5C-65816065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07" y="4698525"/>
            <a:ext cx="3887391" cy="202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2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EDB8-2A10-49B2-AFD9-7B41CDF4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A68AC-3BE2-4B0B-921F-7A1F05CB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variables to connect to the input and output HTML tags</a:t>
            </a:r>
          </a:p>
          <a:p>
            <a:r>
              <a:rPr lang="en-US" dirty="0"/>
              <a:t>Variable to connect to the HTML button</a:t>
            </a:r>
          </a:p>
          <a:p>
            <a:r>
              <a:rPr lang="en-US" dirty="0"/>
              <a:t>Change the cursor to a hand pointer</a:t>
            </a:r>
          </a:p>
          <a:p>
            <a:r>
              <a:rPr lang="en-US" dirty="0"/>
              <a:t>Add the event listener to the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CBB00-BAAF-4012-9859-3249352E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84" y="3974262"/>
            <a:ext cx="8467855" cy="259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6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AF97-F438-4C6C-A978-511F66C8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clickhandler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29CD-66F1-4593-B23B-5E9D21C9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Clickhandler</a:t>
            </a:r>
            <a:r>
              <a:rPr lang="en-US" dirty="0"/>
              <a:t> function calls another helper function named </a:t>
            </a:r>
            <a:r>
              <a:rPr lang="en-US" dirty="0" err="1"/>
              <a:t>validateInput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D22DD-3FFD-4389-BF94-9C3BA2005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76" y="3044410"/>
            <a:ext cx="3381847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481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23399</TotalTime>
  <Words>1075</Words>
  <Application>Microsoft Office PowerPoint</Application>
  <PresentationFormat>Widescreen</PresentationFormat>
  <Paragraphs>139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Century Gothic</vt:lpstr>
      <vt:lpstr>Vapor Trail</vt:lpstr>
      <vt:lpstr>Your first games</vt:lpstr>
      <vt:lpstr>objectives</vt:lpstr>
      <vt:lpstr>Basic number guessing game</vt:lpstr>
      <vt:lpstr>Guess the Number Screenshots</vt:lpstr>
      <vt:lpstr>Guess the Number Html</vt:lpstr>
      <vt:lpstr>Guess the number javascript</vt:lpstr>
      <vt:lpstr>Javascript variables</vt:lpstr>
      <vt:lpstr>Javascript query</vt:lpstr>
      <vt:lpstr>clickhandler function</vt:lpstr>
      <vt:lpstr>Validate input function</vt:lpstr>
      <vt:lpstr>Play game function</vt:lpstr>
      <vt:lpstr>Play game function cont’d</vt:lpstr>
      <vt:lpstr>screenshots</vt:lpstr>
      <vt:lpstr>End game function</vt:lpstr>
      <vt:lpstr>Polishing up</vt:lpstr>
      <vt:lpstr>Using Enter key</vt:lpstr>
      <vt:lpstr>Improve the user interface(ui)</vt:lpstr>
      <vt:lpstr>Improve the Ui cont’d</vt:lpstr>
      <vt:lpstr>Creating random numbers</vt:lpstr>
      <vt:lpstr>Finishing the game</vt:lpstr>
      <vt:lpstr>Making really nice buttons</vt:lpstr>
      <vt:lpstr>Experimental styles</vt:lpstr>
      <vt:lpstr>Adding a Hover effect</vt:lpstr>
      <vt:lpstr>Adding a click effect</vt:lpstr>
      <vt:lpstr>Adding an up effect</vt:lpstr>
      <vt:lpstr>Adding an up effect Cont’d</vt:lpstr>
      <vt:lpstr>Button styles</vt:lpstr>
      <vt:lpstr>Seeing the game</vt:lpstr>
      <vt:lpstr>Seeing the game cont’d</vt:lpstr>
      <vt:lpstr>Html for seeing the game</vt:lpstr>
      <vt:lpstr>Css for seeing the game</vt:lpstr>
      <vt:lpstr>Css for seeing the game cont’d</vt:lpstr>
      <vt:lpstr>javascript for seeing the game</vt:lpstr>
      <vt:lpstr>Alien Attack</vt:lpstr>
      <vt:lpstr>Alien attack css</vt:lpstr>
      <vt:lpstr>Alien attack html</vt:lpstr>
      <vt:lpstr>Alien attack javascript</vt:lpstr>
      <vt:lpstr>Alien attack javascript cont’d</vt:lpstr>
      <vt:lpstr>Alien attack javascript cont’d</vt:lpstr>
      <vt:lpstr>Alien attack javascript cont’d</vt:lpstr>
      <vt:lpstr>Alien attack javascript cont’d</vt:lpstr>
      <vt:lpstr>Alien attack javascript cont’d</vt:lpstr>
      <vt:lpstr>Alien attack javascript cont’d</vt:lpstr>
      <vt:lpstr>Alien attack javascript 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McCune, Jayson</dc:creator>
  <cp:lastModifiedBy>McCune, Jayson</cp:lastModifiedBy>
  <cp:revision>113</cp:revision>
  <dcterms:created xsi:type="dcterms:W3CDTF">2021-02-09T21:02:49Z</dcterms:created>
  <dcterms:modified xsi:type="dcterms:W3CDTF">2022-03-02T21:01:03Z</dcterms:modified>
</cp:coreProperties>
</file>