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DAB7-1AA7-406B-CCF1-0CD4AB28F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3292D-8D42-309A-41D8-F2F4C0E0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4479-A05C-4832-28EC-7CF668CE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EC8A-551C-A5F1-CDEF-50556B6F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B042-CD67-E653-4A7D-D22A0E14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31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02CB-56FE-8EE0-D4A8-A6DBB35B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66AD-71DF-7FCF-1DED-98A23507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12DC-366C-2F96-B97C-E5DC3C6C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80EF-13B2-B909-45F0-17674BB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40F0-124E-30B0-197B-2C5FA082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91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68066-0A0D-9050-87DB-FABE36BC3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8EC77-0871-A1A6-8787-676677BA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9DBE-1382-4D19-A6D8-AC36B144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1E07-26F3-43A9-8AD1-F0110736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0962-DB8B-3689-C79F-36976BA6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F89-06B8-7B56-A402-9A2F85C0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6B23-6891-1851-6CAB-6C802ABE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E2A9-E88E-222C-B702-4C1C9CD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F88C-9819-5DB6-7AF3-ADC165A5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856F-479F-BF6E-5E61-21EC2E33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7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AF6-3CBC-BBB3-78A8-D1E3FC0B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CD9A-481D-A095-8BDF-4214C70D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B2E6-F8BC-F252-5648-84386095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BF3B-A596-FDE9-7FEB-E3E745BF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858C-C9A1-0FBB-AC00-F6FF1A8E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65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BAC6-57AD-BC65-06AB-3FEAEC27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3698-3F9A-6D04-1F27-D196993DA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E4EA-D48F-12F2-5C13-34E6FD093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CF259-1B62-799E-D559-38FC9241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37F40-AA6E-083A-66E8-A3620F29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A01B4-221E-2F2C-54B7-F1E79944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9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C244-E450-174B-A6BA-8800B7FC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1329D-3B03-73D1-D7B8-A99E5976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1139-FB08-BE21-9405-DA9B2E49E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CFDB5-42C5-54BA-6EBB-B3C68C07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AA463-5742-6E92-1B90-C6AFC1554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C140E-000B-F041-6D87-17FF6885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6B672-7AD4-3564-EB8C-5F5271E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1E7A3-B637-F954-08E0-3BEF386A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0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EC88-CB81-53AD-F438-3DE6DA22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5E438-27BE-EAB2-DEA8-1E057D6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9A738-6B73-3A49-2270-6848815C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32ACB-3B55-AB47-23A2-D5FA822E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81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05BA7-4625-D506-C806-506E9F46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2D1E2-62F4-D855-76E9-9AD4934B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C2275-5B09-6617-64BB-6B6052C6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93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68D9-5F49-8A62-951B-F4B3B877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6641-AAE1-0BD6-62F3-0262D991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A6E07-1DEE-B154-EE99-9649E319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0260-BD9A-F183-CAE8-48AD140B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C16FB-4D64-D2F1-1789-7903DD58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874D-08D0-A52D-FA07-602A3446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08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735E-4846-82D8-7A02-1552F709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18724-6F88-363D-C956-F27DA0178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06D1F-7BD2-983C-9337-E97D71149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DE38-BFA8-7E1B-E91D-0981A0D5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28D52-6A02-955A-9672-8C0505B8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A07FA-CA18-EDD3-0424-060A8E6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DFA2E-6141-DBAC-2CE7-A2B20001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F04F-30F4-81B0-EBBC-72200847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532D-0658-1506-BE4E-CE91230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2C2A-817C-4802-8ECE-2C4705324AA6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8FBC-6FF3-30D4-E70B-E91A05648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8977-89C0-966E-1C97-3FD3EBF5C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4060-826E-46B8-ABDD-C3F470459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39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121-5343-8757-078B-36F4E4BF2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CASA</a:t>
            </a:r>
            <a:br>
              <a:rPr lang="en-US" dirty="0"/>
            </a:br>
            <a:r>
              <a:rPr lang="en-US" dirty="0"/>
              <a:t>An all-in-one solution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9BEA7-C058-17B7-CD21-49D5B9EF4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BB-31</a:t>
            </a:r>
            <a:br>
              <a:rPr lang="en-US" dirty="0"/>
            </a:br>
            <a:r>
              <a:rPr lang="en-US" dirty="0"/>
              <a:t>Eddie, Felix and Savio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51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BFD1-1869-CE0C-C847-31DA5847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DCA9-F9D8-8E43-18DB-A52626DC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that can help people deal with extreme weather </a:t>
            </a:r>
          </a:p>
          <a:p>
            <a:r>
              <a:rPr lang="en-US" dirty="0"/>
              <a:t>App that help you prepare before the event</a:t>
            </a:r>
          </a:p>
          <a:p>
            <a:r>
              <a:rPr lang="en-US" dirty="0"/>
              <a:t>App that helps you after the event</a:t>
            </a:r>
          </a:p>
          <a:p>
            <a:r>
              <a:rPr lang="en-US" dirty="0"/>
              <a:t>Define the problem and question</a:t>
            </a:r>
          </a:p>
          <a:p>
            <a:r>
              <a:rPr lang="en-US" dirty="0"/>
              <a:t>Persona</a:t>
            </a:r>
          </a:p>
          <a:p>
            <a:r>
              <a:rPr lang="en-US" dirty="0"/>
              <a:t>Insights from survey</a:t>
            </a:r>
          </a:p>
          <a:p>
            <a:r>
              <a:rPr lang="en-US" dirty="0"/>
              <a:t>Our Solution - CASA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07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7132-9AC2-C61F-A37C-E326ABC7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62"/>
            <a:ext cx="10515600" cy="1325563"/>
          </a:xfrm>
        </p:spPr>
        <p:txBody>
          <a:bodyPr/>
          <a:lstStyle/>
          <a:p>
            <a:pPr algn="ctr"/>
            <a:r>
              <a:rPr lang="en-US"/>
              <a:t>Where will you be when extreme weather hits?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FC5A0-E729-2CF7-4A29-EBEBCDBFA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665" y="1422493"/>
            <a:ext cx="1494453" cy="4674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85F23-1481-3348-B37F-D71B1B8B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6" y="1972611"/>
            <a:ext cx="3740457" cy="595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9FD58-2469-2BBB-50D9-457A761C2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34" y="1327721"/>
            <a:ext cx="92392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9C163-2E93-076E-B175-986A703A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342" y="1821714"/>
            <a:ext cx="5083037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5D25C6-2481-1D96-FEC4-12B0EDF40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066" y="2274186"/>
            <a:ext cx="1743075" cy="41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08A87-3FCD-D0FC-BEA7-FD88BA56F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792" y="2776537"/>
            <a:ext cx="4762500" cy="1304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E9444B-3C60-6BE7-D09F-75EBD8989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5086" y="3545634"/>
            <a:ext cx="4281230" cy="3149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6284E0-6230-FBC9-80CD-11B2D95AD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264" y="4170466"/>
            <a:ext cx="5324475" cy="933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98FE85-90C8-B2E7-8140-0BBECA0EF0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026" y="5178923"/>
            <a:ext cx="5314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79F4-EEEF-1362-02D7-855CEF21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wanted to create an app that can help you before the event happens and after the event has happened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A207-9D0D-20B2-B6DA-48DB281E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19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9EC-2F8F-84F4-FDD6-3A0A144B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create an app that helps people fortify their place of residence before an event is about to take place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B2DE-B6BF-EFB9-47E7-4F88DFF2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72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CASA An all-in-one solution</vt:lpstr>
      <vt:lpstr>PowerPoint Presentation</vt:lpstr>
      <vt:lpstr>Where will you be when extreme weather hits? </vt:lpstr>
      <vt:lpstr>We wanted to create an app that can help you before the event happens and after the event has happened</vt:lpstr>
      <vt:lpstr>How can we create an app that helps people fortify their place of residence before an event is about to take place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An all-in-one solution</dc:title>
  <dc:creator>Savio Dsouza</dc:creator>
  <cp:lastModifiedBy>Savio Dsouza</cp:lastModifiedBy>
  <cp:revision>1</cp:revision>
  <dcterms:created xsi:type="dcterms:W3CDTF">2023-03-30T16:51:23Z</dcterms:created>
  <dcterms:modified xsi:type="dcterms:W3CDTF">2023-03-30T18:22:36Z</dcterms:modified>
</cp:coreProperties>
</file>