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65" r:id="rId6"/>
    <p:sldId id="284" r:id="rId7"/>
    <p:sldId id="276" r:id="rId8"/>
    <p:sldId id="277" r:id="rId9"/>
    <p:sldId id="282" r:id="rId10"/>
    <p:sldId id="283" r:id="rId11"/>
    <p:sldId id="278" r:id="rId12"/>
    <p:sldId id="280" r:id="rId13"/>
    <p:sldId id="281" r:id="rId14"/>
    <p:sldId id="266" r:id="rId15"/>
    <p:sldId id="285" r:id="rId16"/>
    <p:sldId id="286" r:id="rId17"/>
    <p:sldId id="287" r:id="rId18"/>
    <p:sldId id="288" r:id="rId19"/>
    <p:sldId id="289" r:id="rId20"/>
    <p:sldId id="290" r:id="rId21"/>
    <p:sldId id="293" r:id="rId22"/>
    <p:sldId id="294" r:id="rId23"/>
    <p:sldId id="307" r:id="rId24"/>
    <p:sldId id="295" r:id="rId25"/>
    <p:sldId id="296" r:id="rId26"/>
    <p:sldId id="297" r:id="rId27"/>
    <p:sldId id="308" r:id="rId28"/>
    <p:sldId id="309" r:id="rId29"/>
    <p:sldId id="310" r:id="rId30"/>
    <p:sldId id="311" r:id="rId31"/>
    <p:sldId id="305" r:id="rId32"/>
    <p:sldId id="279" r:id="rId33"/>
    <p:sldId id="298" r:id="rId34"/>
    <p:sldId id="312" r:id="rId35"/>
    <p:sldId id="314" r:id="rId36"/>
    <p:sldId id="313" r:id="rId37"/>
    <p:sldId id="306" r:id="rId38"/>
    <p:sldId id="299" r:id="rId39"/>
    <p:sldId id="300" r:id="rId40"/>
    <p:sldId id="302" r:id="rId41"/>
    <p:sldId id="301" r:id="rId42"/>
    <p:sldId id="303" r:id="rId43"/>
    <p:sldId id="304" r:id="rId4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61" d="100"/>
          <a:sy n="161" d="100"/>
        </p:scale>
        <p:origin x="308" y="1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Sponsel" userId="25d274bf54c5a686" providerId="LiveId" clId="{9B110693-335D-4657-B724-9C776CCD8308}"/>
    <pc:docChg chg="undo custSel addSld delSld modSld sldOrd">
      <pc:chgData name="Lukas Sponsel" userId="25d274bf54c5a686" providerId="LiveId" clId="{9B110693-335D-4657-B724-9C776CCD8308}" dt="2024-09-25T11:30:48.788" v="924" actId="20577"/>
      <pc:docMkLst>
        <pc:docMk/>
      </pc:docMkLst>
      <pc:sldChg chg="modSp mod">
        <pc:chgData name="Lukas Sponsel" userId="25d274bf54c5a686" providerId="LiveId" clId="{9B110693-335D-4657-B724-9C776CCD8308}" dt="2024-09-25T10:59:12.448" v="505" actId="20577"/>
        <pc:sldMkLst>
          <pc:docMk/>
          <pc:sldMk cId="2105192992" sldId="276"/>
        </pc:sldMkLst>
        <pc:spChg chg="mod">
          <ac:chgData name="Lukas Sponsel" userId="25d274bf54c5a686" providerId="LiveId" clId="{9B110693-335D-4657-B724-9C776CCD8308}" dt="2024-09-25T10:59:12.448" v="505" actId="20577"/>
          <ac:spMkLst>
            <pc:docMk/>
            <pc:sldMk cId="2105192992" sldId="276"/>
            <ac:spMk id="14" creationId="{00000000-0000-0000-0000-000000000000}"/>
          </ac:spMkLst>
        </pc:spChg>
      </pc:sldChg>
      <pc:sldChg chg="modSp mod">
        <pc:chgData name="Lukas Sponsel" userId="25d274bf54c5a686" providerId="LiveId" clId="{9B110693-335D-4657-B724-9C776CCD8308}" dt="2024-09-25T09:32:53.370" v="492" actId="20577"/>
        <pc:sldMkLst>
          <pc:docMk/>
          <pc:sldMk cId="1505236626" sldId="278"/>
        </pc:sldMkLst>
        <pc:spChg chg="mod">
          <ac:chgData name="Lukas Sponsel" userId="25d274bf54c5a686" providerId="LiveId" clId="{9B110693-335D-4657-B724-9C776CCD8308}" dt="2024-09-25T09:32:53.370" v="492" actId="20577"/>
          <ac:spMkLst>
            <pc:docMk/>
            <pc:sldMk cId="1505236626" sldId="278"/>
            <ac:spMk id="13" creationId="{00000000-0000-0000-0000-000000000000}"/>
          </ac:spMkLst>
        </pc:spChg>
      </pc:sldChg>
      <pc:sldChg chg="modNotesTx">
        <pc:chgData name="Lukas Sponsel" userId="25d274bf54c5a686" providerId="LiveId" clId="{9B110693-335D-4657-B724-9C776CCD8308}" dt="2024-09-25T11:24:41.681" v="919" actId="20577"/>
        <pc:sldMkLst>
          <pc:docMk/>
          <pc:sldMk cId="2204604346" sldId="280"/>
        </pc:sldMkLst>
      </pc:sldChg>
      <pc:sldChg chg="modSp mod">
        <pc:chgData name="Lukas Sponsel" userId="25d274bf54c5a686" providerId="LiveId" clId="{9B110693-335D-4657-B724-9C776CCD8308}" dt="2024-09-25T11:01:31.556" v="541" actId="20577"/>
        <pc:sldMkLst>
          <pc:docMk/>
          <pc:sldMk cId="3163648899" sldId="282"/>
        </pc:sldMkLst>
        <pc:spChg chg="mod">
          <ac:chgData name="Lukas Sponsel" userId="25d274bf54c5a686" providerId="LiveId" clId="{9B110693-335D-4657-B724-9C776CCD8308}" dt="2024-09-25T11:01:31.556" v="541" actId="20577"/>
          <ac:spMkLst>
            <pc:docMk/>
            <pc:sldMk cId="3163648899" sldId="282"/>
            <ac:spMk id="2" creationId="{872C0FD2-84A6-DEB4-EE90-D57EE49F62B3}"/>
          </ac:spMkLst>
        </pc:spChg>
      </pc:sldChg>
      <pc:sldChg chg="modSp mod">
        <pc:chgData name="Lukas Sponsel" userId="25d274bf54c5a686" providerId="LiveId" clId="{9B110693-335D-4657-B724-9C776CCD8308}" dt="2024-09-25T11:01:49.948" v="575" actId="20577"/>
        <pc:sldMkLst>
          <pc:docMk/>
          <pc:sldMk cId="4026637519" sldId="283"/>
        </pc:sldMkLst>
        <pc:spChg chg="mod">
          <ac:chgData name="Lukas Sponsel" userId="25d274bf54c5a686" providerId="LiveId" clId="{9B110693-335D-4657-B724-9C776CCD8308}" dt="2024-09-25T11:01:49.948" v="575" actId="20577"/>
          <ac:spMkLst>
            <pc:docMk/>
            <pc:sldMk cId="4026637519" sldId="283"/>
            <ac:spMk id="2" creationId="{872C0FD2-84A6-DEB4-EE90-D57EE49F62B3}"/>
          </ac:spMkLst>
        </pc:spChg>
      </pc:sldChg>
      <pc:sldChg chg="modSp mod">
        <pc:chgData name="Lukas Sponsel" userId="25d274bf54c5a686" providerId="LiveId" clId="{9B110693-335D-4657-B724-9C776CCD8308}" dt="2024-09-25T11:30:48.788" v="924" actId="20577"/>
        <pc:sldMkLst>
          <pc:docMk/>
          <pc:sldMk cId="1508158881" sldId="286"/>
        </pc:sldMkLst>
        <pc:spChg chg="mod">
          <ac:chgData name="Lukas Sponsel" userId="25d274bf54c5a686" providerId="LiveId" clId="{9B110693-335D-4657-B724-9C776CCD8308}" dt="2024-09-25T11:30:48.788" v="924" actId="20577"/>
          <ac:spMkLst>
            <pc:docMk/>
            <pc:sldMk cId="1508158881" sldId="286"/>
            <ac:spMk id="3" creationId="{1BBF3628-CEE8-572A-BE00-7680624DBE45}"/>
          </ac:spMkLst>
        </pc:spChg>
      </pc:sldChg>
      <pc:sldChg chg="modSp mod">
        <pc:chgData name="Lukas Sponsel" userId="25d274bf54c5a686" providerId="LiveId" clId="{9B110693-335D-4657-B724-9C776CCD8308}" dt="2024-09-25T11:04:53.410" v="626" actId="20577"/>
        <pc:sldMkLst>
          <pc:docMk/>
          <pc:sldMk cId="1929628804" sldId="287"/>
        </pc:sldMkLst>
        <pc:spChg chg="mod">
          <ac:chgData name="Lukas Sponsel" userId="25d274bf54c5a686" providerId="LiveId" clId="{9B110693-335D-4657-B724-9C776CCD8308}" dt="2024-09-25T11:03:08.383" v="577" actId="20577"/>
          <ac:spMkLst>
            <pc:docMk/>
            <pc:sldMk cId="1929628804" sldId="287"/>
            <ac:spMk id="2" creationId="{F32D68AA-1F19-2670-F907-127E45345FEC}"/>
          </ac:spMkLst>
        </pc:spChg>
        <pc:spChg chg="mod">
          <ac:chgData name="Lukas Sponsel" userId="25d274bf54c5a686" providerId="LiveId" clId="{9B110693-335D-4657-B724-9C776CCD8308}" dt="2024-09-25T11:04:53.410" v="626" actId="20577"/>
          <ac:spMkLst>
            <pc:docMk/>
            <pc:sldMk cId="1929628804" sldId="287"/>
            <ac:spMk id="3" creationId="{A0F32EE8-B7B4-0F35-B335-E2A9AD01A4BE}"/>
          </ac:spMkLst>
        </pc:spChg>
      </pc:sldChg>
      <pc:sldChg chg="modSp mod">
        <pc:chgData name="Lukas Sponsel" userId="25d274bf54c5a686" providerId="LiveId" clId="{9B110693-335D-4657-B724-9C776CCD8308}" dt="2024-09-25T11:08:01.880" v="630" actId="20577"/>
        <pc:sldMkLst>
          <pc:docMk/>
          <pc:sldMk cId="3325017726" sldId="288"/>
        </pc:sldMkLst>
        <pc:spChg chg="mod">
          <ac:chgData name="Lukas Sponsel" userId="25d274bf54c5a686" providerId="LiveId" clId="{9B110693-335D-4657-B724-9C776CCD8308}" dt="2024-09-25T11:08:01.880" v="630" actId="20577"/>
          <ac:spMkLst>
            <pc:docMk/>
            <pc:sldMk cId="3325017726" sldId="288"/>
            <ac:spMk id="3" creationId="{9A112FCF-F5E0-26EA-0E13-45A1999EDA8E}"/>
          </ac:spMkLst>
        </pc:spChg>
      </pc:sldChg>
      <pc:sldChg chg="modSp mod">
        <pc:chgData name="Lukas Sponsel" userId="25d274bf54c5a686" providerId="LiveId" clId="{9B110693-335D-4657-B724-9C776CCD8308}" dt="2024-09-25T08:00:59.304" v="153" actId="20577"/>
        <pc:sldMkLst>
          <pc:docMk/>
          <pc:sldMk cId="1217343266" sldId="289"/>
        </pc:sldMkLst>
        <pc:spChg chg="mod">
          <ac:chgData name="Lukas Sponsel" userId="25d274bf54c5a686" providerId="LiveId" clId="{9B110693-335D-4657-B724-9C776CCD8308}" dt="2024-09-25T08:00:59.304" v="153" actId="20577"/>
          <ac:spMkLst>
            <pc:docMk/>
            <pc:sldMk cId="1217343266" sldId="289"/>
            <ac:spMk id="3" creationId="{D34C1E58-F19A-BAAE-1FF7-4C5EC6489C9A}"/>
          </ac:spMkLst>
        </pc:spChg>
      </pc:sldChg>
      <pc:sldChg chg="modSp mod">
        <pc:chgData name="Lukas Sponsel" userId="25d274bf54c5a686" providerId="LiveId" clId="{9B110693-335D-4657-B724-9C776CCD8308}" dt="2024-09-25T08:02:18.302" v="165" actId="20577"/>
        <pc:sldMkLst>
          <pc:docMk/>
          <pc:sldMk cId="2535967759" sldId="293"/>
        </pc:sldMkLst>
        <pc:spChg chg="mod">
          <ac:chgData name="Lukas Sponsel" userId="25d274bf54c5a686" providerId="LiveId" clId="{9B110693-335D-4657-B724-9C776CCD8308}" dt="2024-09-25T08:01:37.608" v="155" actId="20577"/>
          <ac:spMkLst>
            <pc:docMk/>
            <pc:sldMk cId="2535967759" sldId="293"/>
            <ac:spMk id="2" creationId="{C2846DD0-D566-F05A-2FCB-60B769E7D547}"/>
          </ac:spMkLst>
        </pc:spChg>
        <pc:spChg chg="mod">
          <ac:chgData name="Lukas Sponsel" userId="25d274bf54c5a686" providerId="LiveId" clId="{9B110693-335D-4657-B724-9C776CCD8308}" dt="2024-09-25T08:02:18.302" v="165" actId="20577"/>
          <ac:spMkLst>
            <pc:docMk/>
            <pc:sldMk cId="2535967759" sldId="293"/>
            <ac:spMk id="3" creationId="{DEB384B0-AB96-52E5-021B-4664DBD91D7B}"/>
          </ac:spMkLst>
        </pc:spChg>
      </pc:sldChg>
      <pc:sldChg chg="modSp mod">
        <pc:chgData name="Lukas Sponsel" userId="25d274bf54c5a686" providerId="LiveId" clId="{9B110693-335D-4657-B724-9C776CCD8308}" dt="2024-09-25T08:03:30.254" v="166" actId="20577"/>
        <pc:sldMkLst>
          <pc:docMk/>
          <pc:sldMk cId="198365688" sldId="294"/>
        </pc:sldMkLst>
        <pc:spChg chg="mod">
          <ac:chgData name="Lukas Sponsel" userId="25d274bf54c5a686" providerId="LiveId" clId="{9B110693-335D-4657-B724-9C776CCD8308}" dt="2024-09-25T08:03:30.254" v="166" actId="20577"/>
          <ac:spMkLst>
            <pc:docMk/>
            <pc:sldMk cId="198365688" sldId="294"/>
            <ac:spMk id="3" creationId="{66904AB8-E245-2235-5D80-51FB6026C452}"/>
          </ac:spMkLst>
        </pc:spChg>
      </pc:sldChg>
      <pc:sldChg chg="delSp mod">
        <pc:chgData name="Lukas Sponsel" userId="25d274bf54c5a686" providerId="LiveId" clId="{9B110693-335D-4657-B724-9C776CCD8308}" dt="2024-09-25T11:12:57.298" v="631" actId="478"/>
        <pc:sldMkLst>
          <pc:docMk/>
          <pc:sldMk cId="2644359308" sldId="295"/>
        </pc:sldMkLst>
        <pc:spChg chg="del">
          <ac:chgData name="Lukas Sponsel" userId="25d274bf54c5a686" providerId="LiveId" clId="{9B110693-335D-4657-B724-9C776CCD8308}" dt="2024-09-25T11:12:57.298" v="631" actId="478"/>
          <ac:spMkLst>
            <pc:docMk/>
            <pc:sldMk cId="2644359308" sldId="295"/>
            <ac:spMk id="4" creationId="{5EFBD904-FA7A-A35A-8DCB-05D1BD07EF1F}"/>
          </ac:spMkLst>
        </pc:spChg>
      </pc:sldChg>
      <pc:sldChg chg="addSp delSp modSp mod">
        <pc:chgData name="Lukas Sponsel" userId="25d274bf54c5a686" providerId="LiveId" clId="{9B110693-335D-4657-B724-9C776CCD8308}" dt="2024-09-25T07:37:00.382" v="54" actId="1076"/>
        <pc:sldMkLst>
          <pc:docMk/>
          <pc:sldMk cId="2745823917" sldId="296"/>
        </pc:sldMkLst>
        <pc:spChg chg="mod">
          <ac:chgData name="Lukas Sponsel" userId="25d274bf54c5a686" providerId="LiveId" clId="{9B110693-335D-4657-B724-9C776CCD8308}" dt="2024-09-25T07:37:00.382" v="54" actId="1076"/>
          <ac:spMkLst>
            <pc:docMk/>
            <pc:sldMk cId="2745823917" sldId="296"/>
            <ac:spMk id="2" creationId="{4553BA6A-ED7D-F241-77D7-EEC4957C860B}"/>
          </ac:spMkLst>
        </pc:spChg>
        <pc:spChg chg="add mod">
          <ac:chgData name="Lukas Sponsel" userId="25d274bf54c5a686" providerId="LiveId" clId="{9B110693-335D-4657-B724-9C776CCD8308}" dt="2024-09-25T07:36:45.303" v="49" actId="478"/>
          <ac:spMkLst>
            <pc:docMk/>
            <pc:sldMk cId="2745823917" sldId="296"/>
            <ac:spMk id="7" creationId="{EFD86776-C9AE-0A79-6A34-57E35E268ED3}"/>
          </ac:spMkLst>
        </pc:spChg>
        <pc:picChg chg="del">
          <ac:chgData name="Lukas Sponsel" userId="25d274bf54c5a686" providerId="LiveId" clId="{9B110693-335D-4657-B724-9C776CCD8308}" dt="2024-09-25T07:36:45.303" v="49" actId="478"/>
          <ac:picMkLst>
            <pc:docMk/>
            <pc:sldMk cId="2745823917" sldId="296"/>
            <ac:picMk id="5" creationId="{67D4A115-E018-1C38-6396-7D2411E94C00}"/>
          </ac:picMkLst>
        </pc:picChg>
        <pc:picChg chg="add mod">
          <ac:chgData name="Lukas Sponsel" userId="25d274bf54c5a686" providerId="LiveId" clId="{9B110693-335D-4657-B724-9C776CCD8308}" dt="2024-09-25T07:36:54.534" v="53" actId="14100"/>
          <ac:picMkLst>
            <pc:docMk/>
            <pc:sldMk cId="2745823917" sldId="296"/>
            <ac:picMk id="9" creationId="{C8B93F5F-2C26-AE3C-6F0D-CB0658CED2FA}"/>
          </ac:picMkLst>
        </pc:picChg>
      </pc:sldChg>
      <pc:sldChg chg="ord">
        <pc:chgData name="Lukas Sponsel" userId="25d274bf54c5a686" providerId="LiveId" clId="{9B110693-335D-4657-B724-9C776CCD8308}" dt="2024-09-25T10:56:56.089" v="494"/>
        <pc:sldMkLst>
          <pc:docMk/>
          <pc:sldMk cId="556919986" sldId="298"/>
        </pc:sldMkLst>
      </pc:sldChg>
      <pc:sldChg chg="modSp mod">
        <pc:chgData name="Lukas Sponsel" userId="25d274bf54c5a686" providerId="LiveId" clId="{9B110693-335D-4657-B724-9C776CCD8308}" dt="2024-09-25T08:59:39.339" v="331" actId="20577"/>
        <pc:sldMkLst>
          <pc:docMk/>
          <pc:sldMk cId="1774341278" sldId="300"/>
        </pc:sldMkLst>
        <pc:spChg chg="mod">
          <ac:chgData name="Lukas Sponsel" userId="25d274bf54c5a686" providerId="LiveId" clId="{9B110693-335D-4657-B724-9C776CCD8308}" dt="2024-09-25T08:59:39.339" v="331" actId="20577"/>
          <ac:spMkLst>
            <pc:docMk/>
            <pc:sldMk cId="1774341278" sldId="300"/>
            <ac:spMk id="3" creationId="{5241A1E7-3215-F150-C815-2880D86B27DA}"/>
          </ac:spMkLst>
        </pc:spChg>
      </pc:sldChg>
      <pc:sldChg chg="modSp mod">
        <pc:chgData name="Lukas Sponsel" userId="25d274bf54c5a686" providerId="LiveId" clId="{9B110693-335D-4657-B724-9C776CCD8308}" dt="2024-09-25T11:13:30.258" v="635" actId="20577"/>
        <pc:sldMkLst>
          <pc:docMk/>
          <pc:sldMk cId="1362105739" sldId="305"/>
        </pc:sldMkLst>
        <pc:spChg chg="mod">
          <ac:chgData name="Lukas Sponsel" userId="25d274bf54c5a686" providerId="LiveId" clId="{9B110693-335D-4657-B724-9C776CCD8308}" dt="2024-09-25T11:13:30.258" v="635" actId="20577"/>
          <ac:spMkLst>
            <pc:docMk/>
            <pc:sldMk cId="1362105739" sldId="305"/>
            <ac:spMk id="2" creationId="{A32D1983-081E-D015-B8AF-FDDCBDAD2B15}"/>
          </ac:spMkLst>
        </pc:spChg>
      </pc:sldChg>
      <pc:sldChg chg="modSp new mod">
        <pc:chgData name="Lukas Sponsel" userId="25d274bf54c5a686" providerId="LiveId" clId="{9B110693-335D-4657-B724-9C776CCD8308}" dt="2024-09-25T07:10:38.703" v="36"/>
        <pc:sldMkLst>
          <pc:docMk/>
          <pc:sldMk cId="2156670098" sldId="307"/>
        </pc:sldMkLst>
        <pc:spChg chg="mod">
          <ac:chgData name="Lukas Sponsel" userId="25d274bf54c5a686" providerId="LiveId" clId="{9B110693-335D-4657-B724-9C776CCD8308}" dt="2024-09-25T07:10:14.939" v="27" actId="20577"/>
          <ac:spMkLst>
            <pc:docMk/>
            <pc:sldMk cId="2156670098" sldId="307"/>
            <ac:spMk id="2" creationId="{5BFDC591-DB14-BDD8-0493-8643303FCFE0}"/>
          </ac:spMkLst>
        </pc:spChg>
        <pc:spChg chg="mod">
          <ac:chgData name="Lukas Sponsel" userId="25d274bf54c5a686" providerId="LiveId" clId="{9B110693-335D-4657-B724-9C776CCD8308}" dt="2024-09-25T07:10:38.703" v="36"/>
          <ac:spMkLst>
            <pc:docMk/>
            <pc:sldMk cId="2156670098" sldId="307"/>
            <ac:spMk id="3" creationId="{3B84C619-0DD8-B7A5-6E4B-582355E44BFD}"/>
          </ac:spMkLst>
        </pc:spChg>
      </pc:sldChg>
      <pc:sldChg chg="addSp delSp modSp new mod ord">
        <pc:chgData name="Lukas Sponsel" userId="25d274bf54c5a686" providerId="LiveId" clId="{9B110693-335D-4657-B724-9C776CCD8308}" dt="2024-09-25T09:07:44.824" v="355" actId="14100"/>
        <pc:sldMkLst>
          <pc:docMk/>
          <pc:sldMk cId="1395682399" sldId="308"/>
        </pc:sldMkLst>
        <pc:spChg chg="mod">
          <ac:chgData name="Lukas Sponsel" userId="25d274bf54c5a686" providerId="LiveId" clId="{9B110693-335D-4657-B724-9C776CCD8308}" dt="2024-09-25T09:02:27.036" v="347" actId="20577"/>
          <ac:spMkLst>
            <pc:docMk/>
            <pc:sldMk cId="1395682399" sldId="308"/>
            <ac:spMk id="2" creationId="{96BC19FA-7AC1-5D63-6F32-3A099F29A038}"/>
          </ac:spMkLst>
        </pc:spChg>
        <pc:spChg chg="del">
          <ac:chgData name="Lukas Sponsel" userId="25d274bf54c5a686" providerId="LiveId" clId="{9B110693-335D-4657-B724-9C776CCD8308}" dt="2024-09-25T09:07:31.729" v="350" actId="478"/>
          <ac:spMkLst>
            <pc:docMk/>
            <pc:sldMk cId="1395682399" sldId="308"/>
            <ac:spMk id="3" creationId="{F492180C-EF96-BAD7-852C-B6E5A4E366BC}"/>
          </ac:spMkLst>
        </pc:spChg>
        <pc:picChg chg="add mod">
          <ac:chgData name="Lukas Sponsel" userId="25d274bf54c5a686" providerId="LiveId" clId="{9B110693-335D-4657-B724-9C776CCD8308}" dt="2024-09-25T09:07:44.824" v="355" actId="14100"/>
          <ac:picMkLst>
            <pc:docMk/>
            <pc:sldMk cId="1395682399" sldId="308"/>
            <ac:picMk id="5" creationId="{750CF3DA-1AEA-BA62-B5D9-24B2B9E2B5E0}"/>
          </ac:picMkLst>
        </pc:picChg>
      </pc:sldChg>
      <pc:sldChg chg="addSp delSp modSp new del mod">
        <pc:chgData name="Lukas Sponsel" userId="25d274bf54c5a686" providerId="LiveId" clId="{9B110693-335D-4657-B724-9C776CCD8308}" dt="2024-09-25T07:39:25.592" v="91" actId="2696"/>
        <pc:sldMkLst>
          <pc:docMk/>
          <pc:sldMk cId="1710939694" sldId="308"/>
        </pc:sldMkLst>
        <pc:spChg chg="mod">
          <ac:chgData name="Lukas Sponsel" userId="25d274bf54c5a686" providerId="LiveId" clId="{9B110693-335D-4657-B724-9C776CCD8308}" dt="2024-09-25T07:39:10.988" v="90" actId="1076"/>
          <ac:spMkLst>
            <pc:docMk/>
            <pc:sldMk cId="1710939694" sldId="308"/>
            <ac:spMk id="2" creationId="{5E33341A-D18D-C908-3AF0-B105CC8909AA}"/>
          </ac:spMkLst>
        </pc:spChg>
        <pc:spChg chg="del">
          <ac:chgData name="Lukas Sponsel" userId="25d274bf54c5a686" providerId="LiveId" clId="{9B110693-335D-4657-B724-9C776CCD8308}" dt="2024-09-25T07:39:01.335" v="87" actId="22"/>
          <ac:spMkLst>
            <pc:docMk/>
            <pc:sldMk cId="1710939694" sldId="308"/>
            <ac:spMk id="3" creationId="{7BFA3BAE-0000-467D-5CB9-5E88C8115571}"/>
          </ac:spMkLst>
        </pc:spChg>
        <pc:picChg chg="add mod ord">
          <ac:chgData name="Lukas Sponsel" userId="25d274bf54c5a686" providerId="LiveId" clId="{9B110693-335D-4657-B724-9C776CCD8308}" dt="2024-09-25T07:39:05.484" v="89" actId="14100"/>
          <ac:picMkLst>
            <pc:docMk/>
            <pc:sldMk cId="1710939694" sldId="308"/>
            <ac:picMk id="5" creationId="{1EE043D7-EA60-A7CC-19D2-0B4A1F7C2531}"/>
          </ac:picMkLst>
        </pc:picChg>
      </pc:sldChg>
      <pc:sldChg chg="addSp delSp modSp new mod">
        <pc:chgData name="Lukas Sponsel" userId="25d274bf54c5a686" providerId="LiveId" clId="{9B110693-335D-4657-B724-9C776CCD8308}" dt="2024-09-25T09:08:21.872" v="368" actId="14100"/>
        <pc:sldMkLst>
          <pc:docMk/>
          <pc:sldMk cId="508255316" sldId="309"/>
        </pc:sldMkLst>
        <pc:spChg chg="mod">
          <ac:chgData name="Lukas Sponsel" userId="25d274bf54c5a686" providerId="LiveId" clId="{9B110693-335D-4657-B724-9C776CCD8308}" dt="2024-09-25T09:07:53.636" v="364" actId="20577"/>
          <ac:spMkLst>
            <pc:docMk/>
            <pc:sldMk cId="508255316" sldId="309"/>
            <ac:spMk id="2" creationId="{C54A66AE-8BDE-3367-490E-B791EDF3BE2D}"/>
          </ac:spMkLst>
        </pc:spChg>
        <pc:spChg chg="del">
          <ac:chgData name="Lukas Sponsel" userId="25d274bf54c5a686" providerId="LiveId" clId="{9B110693-335D-4657-B724-9C776CCD8308}" dt="2024-09-25T09:07:57.195" v="365" actId="478"/>
          <ac:spMkLst>
            <pc:docMk/>
            <pc:sldMk cId="508255316" sldId="309"/>
            <ac:spMk id="3" creationId="{2795B7C0-07F3-216E-75FE-4E5F21DEBF65}"/>
          </ac:spMkLst>
        </pc:spChg>
        <pc:picChg chg="add mod">
          <ac:chgData name="Lukas Sponsel" userId="25d274bf54c5a686" providerId="LiveId" clId="{9B110693-335D-4657-B724-9C776CCD8308}" dt="2024-09-25T09:08:21.872" v="368" actId="14100"/>
          <ac:picMkLst>
            <pc:docMk/>
            <pc:sldMk cId="508255316" sldId="309"/>
            <ac:picMk id="5" creationId="{65604A73-71BB-DC23-36C2-1A56821D2FBD}"/>
          </ac:picMkLst>
        </pc:picChg>
      </pc:sldChg>
      <pc:sldChg chg="addSp delSp modSp new mod">
        <pc:chgData name="Lukas Sponsel" userId="25d274bf54c5a686" providerId="LiveId" clId="{9B110693-335D-4657-B724-9C776CCD8308}" dt="2024-09-25T09:08:52.593" v="389" actId="14100"/>
        <pc:sldMkLst>
          <pc:docMk/>
          <pc:sldMk cId="2225170358" sldId="310"/>
        </pc:sldMkLst>
        <pc:spChg chg="mod">
          <ac:chgData name="Lukas Sponsel" userId="25d274bf54c5a686" providerId="LiveId" clId="{9B110693-335D-4657-B724-9C776CCD8308}" dt="2024-09-25T09:08:42.248" v="385" actId="20577"/>
          <ac:spMkLst>
            <pc:docMk/>
            <pc:sldMk cId="2225170358" sldId="310"/>
            <ac:spMk id="2" creationId="{20A386DF-BCAD-94D7-79DA-8E2DEA0CB5AA}"/>
          </ac:spMkLst>
        </pc:spChg>
        <pc:spChg chg="del">
          <ac:chgData name="Lukas Sponsel" userId="25d274bf54c5a686" providerId="LiveId" clId="{9B110693-335D-4657-B724-9C776CCD8308}" dt="2024-09-25T09:08:45.644" v="386" actId="478"/>
          <ac:spMkLst>
            <pc:docMk/>
            <pc:sldMk cId="2225170358" sldId="310"/>
            <ac:spMk id="3" creationId="{B77F1840-427E-B225-03D7-44CF716CA308}"/>
          </ac:spMkLst>
        </pc:spChg>
        <pc:picChg chg="add mod">
          <ac:chgData name="Lukas Sponsel" userId="25d274bf54c5a686" providerId="LiveId" clId="{9B110693-335D-4657-B724-9C776CCD8308}" dt="2024-09-25T09:08:52.593" v="389" actId="14100"/>
          <ac:picMkLst>
            <pc:docMk/>
            <pc:sldMk cId="2225170358" sldId="310"/>
            <ac:picMk id="5" creationId="{11161ADE-E92C-BC58-81BD-F5B852F23C35}"/>
          </ac:picMkLst>
        </pc:picChg>
      </pc:sldChg>
      <pc:sldChg chg="addSp delSp modSp new mod">
        <pc:chgData name="Lukas Sponsel" userId="25d274bf54c5a686" providerId="LiveId" clId="{9B110693-335D-4657-B724-9C776CCD8308}" dt="2024-09-25T10:57:39.813" v="496" actId="14100"/>
        <pc:sldMkLst>
          <pc:docMk/>
          <pc:sldMk cId="4173450010" sldId="311"/>
        </pc:sldMkLst>
        <pc:spChg chg="mod">
          <ac:chgData name="Lukas Sponsel" userId="25d274bf54c5a686" providerId="LiveId" clId="{9B110693-335D-4657-B724-9C776CCD8308}" dt="2024-09-25T09:09:29.433" v="409" actId="1076"/>
          <ac:spMkLst>
            <pc:docMk/>
            <pc:sldMk cId="4173450010" sldId="311"/>
            <ac:spMk id="2" creationId="{0BDD2B16-CDC4-6136-0338-8893A75EDEB4}"/>
          </ac:spMkLst>
        </pc:spChg>
        <pc:spChg chg="del">
          <ac:chgData name="Lukas Sponsel" userId="25d274bf54c5a686" providerId="LiveId" clId="{9B110693-335D-4657-B724-9C776CCD8308}" dt="2024-09-25T09:09:06.050" v="406" actId="478"/>
          <ac:spMkLst>
            <pc:docMk/>
            <pc:sldMk cId="4173450010" sldId="311"/>
            <ac:spMk id="3" creationId="{3D186389-7BC0-722C-30A1-407F07FF9BD5}"/>
          </ac:spMkLst>
        </pc:spChg>
        <pc:picChg chg="add mod">
          <ac:chgData name="Lukas Sponsel" userId="25d274bf54c5a686" providerId="LiveId" clId="{9B110693-335D-4657-B724-9C776CCD8308}" dt="2024-09-25T10:57:39.813" v="496" actId="14100"/>
          <ac:picMkLst>
            <pc:docMk/>
            <pc:sldMk cId="4173450010" sldId="311"/>
            <ac:picMk id="5" creationId="{32426E8A-E511-634A-32F2-0B2D38B7A1B5}"/>
          </ac:picMkLst>
        </pc:picChg>
      </pc:sldChg>
      <pc:sldChg chg="addSp delSp modSp new mod">
        <pc:chgData name="Lukas Sponsel" userId="25d274bf54c5a686" providerId="LiveId" clId="{9B110693-335D-4657-B724-9C776CCD8308}" dt="2024-09-25T09:11:37.802" v="433" actId="14100"/>
        <pc:sldMkLst>
          <pc:docMk/>
          <pc:sldMk cId="1847696258" sldId="312"/>
        </pc:sldMkLst>
        <pc:spChg chg="mod">
          <ac:chgData name="Lukas Sponsel" userId="25d274bf54c5a686" providerId="LiveId" clId="{9B110693-335D-4657-B724-9C776CCD8308}" dt="2024-09-25T09:10:23.779" v="426" actId="20577"/>
          <ac:spMkLst>
            <pc:docMk/>
            <pc:sldMk cId="1847696258" sldId="312"/>
            <ac:spMk id="2" creationId="{CD1DC1DC-D76E-76E9-F136-309D6FBB8AC1}"/>
          </ac:spMkLst>
        </pc:spChg>
        <pc:spChg chg="del">
          <ac:chgData name="Lukas Sponsel" userId="25d274bf54c5a686" providerId="LiveId" clId="{9B110693-335D-4657-B724-9C776CCD8308}" dt="2024-09-25T09:10:26.647" v="427" actId="478"/>
          <ac:spMkLst>
            <pc:docMk/>
            <pc:sldMk cId="1847696258" sldId="312"/>
            <ac:spMk id="3" creationId="{2660F632-3A54-22EF-5FAB-9AF13A26990E}"/>
          </ac:spMkLst>
        </pc:spChg>
        <pc:spChg chg="add del">
          <ac:chgData name="Lukas Sponsel" userId="25d274bf54c5a686" providerId="LiveId" clId="{9B110693-335D-4657-B724-9C776CCD8308}" dt="2024-09-25T09:10:33.380" v="429" actId="478"/>
          <ac:spMkLst>
            <pc:docMk/>
            <pc:sldMk cId="1847696258" sldId="312"/>
            <ac:spMk id="5" creationId="{E3994CF8-31F8-5EF1-8BF8-3C8DE5AA8284}"/>
          </ac:spMkLst>
        </pc:spChg>
        <pc:picChg chg="add mod">
          <ac:chgData name="Lukas Sponsel" userId="25d274bf54c5a686" providerId="LiveId" clId="{9B110693-335D-4657-B724-9C776CCD8308}" dt="2024-09-25T09:11:37.802" v="433" actId="14100"/>
          <ac:picMkLst>
            <pc:docMk/>
            <pc:sldMk cId="1847696258" sldId="312"/>
            <ac:picMk id="7" creationId="{F2B55EC8-E3D6-F8E8-9DC5-DA5359F2B033}"/>
          </ac:picMkLst>
        </pc:picChg>
      </pc:sldChg>
      <pc:sldChg chg="addSp delSp modSp new mod">
        <pc:chgData name="Lukas Sponsel" userId="25d274bf54c5a686" providerId="LiveId" clId="{9B110693-335D-4657-B724-9C776CCD8308}" dt="2024-09-25T09:12:35.708" v="453" actId="1076"/>
        <pc:sldMkLst>
          <pc:docMk/>
          <pc:sldMk cId="3851962764" sldId="313"/>
        </pc:sldMkLst>
        <pc:spChg chg="mod">
          <ac:chgData name="Lukas Sponsel" userId="25d274bf54c5a686" providerId="LiveId" clId="{9B110693-335D-4657-B724-9C776CCD8308}" dt="2024-09-25T09:12:30.444" v="451" actId="1076"/>
          <ac:spMkLst>
            <pc:docMk/>
            <pc:sldMk cId="3851962764" sldId="313"/>
            <ac:spMk id="2" creationId="{EB0C9580-1E49-C3A6-58BA-B65BD61167E2}"/>
          </ac:spMkLst>
        </pc:spChg>
        <pc:spChg chg="del">
          <ac:chgData name="Lukas Sponsel" userId="25d274bf54c5a686" providerId="LiveId" clId="{9B110693-335D-4657-B724-9C776CCD8308}" dt="2024-09-25T09:12:20.968" v="448" actId="478"/>
          <ac:spMkLst>
            <pc:docMk/>
            <pc:sldMk cId="3851962764" sldId="313"/>
            <ac:spMk id="3" creationId="{32955934-C5EF-F2DF-9D0D-E39988E1B71D}"/>
          </ac:spMkLst>
        </pc:spChg>
        <pc:picChg chg="add mod">
          <ac:chgData name="Lukas Sponsel" userId="25d274bf54c5a686" providerId="LiveId" clId="{9B110693-335D-4657-B724-9C776CCD8308}" dt="2024-09-25T09:12:35.708" v="453" actId="1076"/>
          <ac:picMkLst>
            <pc:docMk/>
            <pc:sldMk cId="3851962764" sldId="313"/>
            <ac:picMk id="5" creationId="{62F08347-4671-A983-7C30-DC91A4FDBA83}"/>
          </ac:picMkLst>
        </pc:picChg>
      </pc:sldChg>
      <pc:sldChg chg="addSp modSp add mod">
        <pc:chgData name="Lukas Sponsel" userId="25d274bf54c5a686" providerId="LiveId" clId="{9B110693-335D-4657-B724-9C776CCD8308}" dt="2024-09-25T11:14:58.969" v="712" actId="207"/>
        <pc:sldMkLst>
          <pc:docMk/>
          <pc:sldMk cId="1070850949" sldId="314"/>
        </pc:sldMkLst>
        <pc:spChg chg="add mod">
          <ac:chgData name="Lukas Sponsel" userId="25d274bf54c5a686" providerId="LiveId" clId="{9B110693-335D-4657-B724-9C776CCD8308}" dt="2024-09-25T11:14:58.969" v="712" actId="207"/>
          <ac:spMkLst>
            <pc:docMk/>
            <pc:sldMk cId="1070850949" sldId="314"/>
            <ac:spMk id="3" creationId="{BB47A6C2-57BE-7125-ECF5-CD29814B980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25.09.2024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25.09.2024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Lose Kopplung bedeutet, dass Komponenten im System möglichst wenig voneinander abhängig sind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Nachteile enge Kopplung: Schlechte Erweiterbarkeit, hohe Wartungskomplexität , schlechte Wiederverwendbarkeit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61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25.09.2024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25.09.2024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25.09.2024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25.09.2024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25.09.2024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25.09.2024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25.09.2024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25.09.2024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25.09.2024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25.09.2024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Observer Pattern</a:t>
            </a:r>
            <a:endParaRPr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„Beobachter“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FE3CA-927F-3A9F-627C-48321CBC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des Observer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D81C1-9EE1-C94A-4F6C-65EB38F0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zu viele Beobachter vorhanden sind oder die Benachrichtigungen zu häufig gesendet werden, kann es zu Performance-Problemen kommen.</a:t>
            </a:r>
          </a:p>
        </p:txBody>
      </p:sp>
    </p:spTree>
    <p:extLst>
      <p:ext uri="{BB962C8B-B14F-4D97-AF65-F5344CB8AC3E}">
        <p14:creationId xmlns:p14="http://schemas.microsoft.com/office/powerpoint/2010/main" val="367449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Beispiel: Wetterdienst</a:t>
            </a:r>
            <a:endParaRPr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230AA7-E1FC-E11F-60E7-EBC03980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Wetterdienst (Subjekt) benachrichtigt registrierte Wetter-Apps (Beobachter) bei Änderungen des Wetters. Die Apps reagieren auf die Benachrichtigung, indem sie dem Benutzer die neuesten Wetterdaten anzeigen. </a:t>
            </a:r>
          </a:p>
          <a:p>
            <a:endParaRPr lang="de-DE" dirty="0"/>
          </a:p>
        </p:txBody>
      </p:sp>
      <p:pic>
        <p:nvPicPr>
          <p:cNvPr id="6" name="Grafik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DF4A6690-615F-2487-74F7-A6112F80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140968"/>
            <a:ext cx="5879976" cy="2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AAEF5-5E39-F375-A981-78565E03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759587"/>
            <a:ext cx="10585176" cy="1143000"/>
          </a:xfrm>
        </p:spPr>
        <p:txBody>
          <a:bodyPr>
            <a:noAutofit/>
          </a:bodyPr>
          <a:lstStyle/>
          <a:p>
            <a:r>
              <a:rPr lang="de-DE" sz="4800" dirty="0"/>
              <a:t>2. Zweck des Observer Patterns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21EF40-92F8-FF45-1E6E-C278DF2E3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348879"/>
            <a:ext cx="5184576" cy="37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7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94107-6F44-8138-6443-EFABB124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 des Observer Patterns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3628-CEE8-572A-BE00-7680624D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/>
              <a:t>Kernziel</a:t>
            </a:r>
            <a:r>
              <a:rPr lang="de-DE"/>
              <a:t>: Eine </a:t>
            </a:r>
            <a:r>
              <a:rPr lang="de-DE" dirty="0"/>
              <a:t>Automatische </a:t>
            </a:r>
            <a:r>
              <a:rPr lang="de-DE" b="1" dirty="0"/>
              <a:t>Benachrichtigung</a:t>
            </a:r>
            <a:r>
              <a:rPr lang="de-DE" dirty="0"/>
              <a:t> , wenn sich der Zustand eines Objekts (Subjekt) ändert.</a:t>
            </a:r>
          </a:p>
          <a:p>
            <a:r>
              <a:rPr lang="de-DE" b="1" dirty="0"/>
              <a:t>Hauptproblem</a:t>
            </a:r>
            <a:r>
              <a:rPr lang="de-DE" dirty="0"/>
              <a:t>: Wie können mehrere Objekte (Beobachter) informiert werden, wenn sich der Zustand eines zentralen Objekts ändert, ohne eine enge Kopplung zwischen diesen Objekten herzustellen?</a:t>
            </a:r>
          </a:p>
          <a:p>
            <a:pPr marL="0" indent="0">
              <a:buNone/>
            </a:pPr>
            <a:r>
              <a:rPr lang="de-DE" b="1" dirty="0"/>
              <a:t>Warum ist das wichtig?</a:t>
            </a:r>
          </a:p>
          <a:p>
            <a:r>
              <a:rPr lang="de-DE" dirty="0"/>
              <a:t>In vielen Systemen müssen Änderungen an einem Objekt an viele andere Teile der Anwendung weitergegeben werden.</a:t>
            </a:r>
          </a:p>
          <a:p>
            <a:r>
              <a:rPr lang="de-DE" dirty="0"/>
              <a:t>Diese Benachrichtigungen müssen effizient, flexibel und ohne harte Abhängigkeiten zwischen den Objekten erfolgen.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0815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D68AA-1F19-2670-F907-127E4534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1: Enge Kopplung von Objekten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32EE8-B7B4-0F35-B335-E2A9AD01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Enge Kopplung</a:t>
            </a:r>
            <a:r>
              <a:rPr lang="de-DE" dirty="0"/>
              <a:t>: </a:t>
            </a:r>
            <a:r>
              <a:rPr lang="de-DE" b="1" dirty="0"/>
              <a:t> W</a:t>
            </a:r>
            <a:r>
              <a:rPr lang="de-DE" dirty="0"/>
              <a:t>enn ein Subjekt direkt auf jeden Beobachter zugreift, entstehen </a:t>
            </a:r>
            <a:r>
              <a:rPr lang="de-DE" b="1" dirty="0"/>
              <a:t>enge Abhängigkeiten. Die Subjekte </a:t>
            </a:r>
            <a:r>
              <a:rPr lang="de-DE" dirty="0"/>
              <a:t>müssten diesen manuell mitteilen, dass sich der Zustand geändert hat</a:t>
            </a:r>
          </a:p>
          <a:p>
            <a:pPr marL="0" indent="0">
              <a:buNone/>
            </a:pPr>
            <a:r>
              <a:rPr lang="de-DE" b="1" dirty="0"/>
              <a:t>Beispiel:</a:t>
            </a:r>
          </a:p>
          <a:p>
            <a:r>
              <a:rPr lang="de-DE" dirty="0"/>
              <a:t>Ein Online-Shop (Subjekt) würde bei jeder Preisänderung direkt jede Preisüberwachungs-App (Beobachter) informieren. Jede App müsste dem Shop bekannt sein, was zu komplexen Abhängigkeiten führt.</a:t>
            </a:r>
          </a:p>
        </p:txBody>
      </p:sp>
    </p:spTree>
    <p:extLst>
      <p:ext uri="{BB962C8B-B14F-4D97-AF65-F5344CB8AC3E}">
        <p14:creationId xmlns:p14="http://schemas.microsoft.com/office/powerpoint/2010/main" val="192962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35343-ED09-D7F2-C9A7-C47B52D1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40" y="-22626"/>
            <a:ext cx="11881320" cy="1143000"/>
          </a:xfrm>
        </p:spPr>
        <p:txBody>
          <a:bodyPr/>
          <a:lstStyle/>
          <a:p>
            <a:r>
              <a:rPr lang="de-DE" dirty="0"/>
              <a:t>Lösung: Lose Kopplung durch das Observer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12FCF-F5E0-26EA-0E13-45A1999E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Observer Pattern löst das Problem der engen Kopplung, indem es eine </a:t>
            </a:r>
            <a:r>
              <a:rPr lang="de-DE" b="1" dirty="0"/>
              <a:t>lose Beziehung</a:t>
            </a:r>
            <a:r>
              <a:rPr lang="de-DE" dirty="0"/>
              <a:t> zwischen Subjekt und Beobachtern schafft.</a:t>
            </a:r>
          </a:p>
          <a:p>
            <a:r>
              <a:rPr lang="de-DE" b="1" dirty="0"/>
              <a:t>Das Subjekt kennt nur das Interface der Beobachter</a:t>
            </a:r>
            <a:r>
              <a:rPr lang="de-DE" dirty="0"/>
              <a:t>: Das Subjekt weiß nur, dass es eine Methode Update() aufrufen kann, um Beobachter zu benachrichtigen. Er kennt keine Details über die Beobachter.</a:t>
            </a:r>
          </a:p>
          <a:p>
            <a:r>
              <a:rPr lang="de-DE" b="1" dirty="0"/>
              <a:t>Beobachter registrieren sich selbst</a:t>
            </a:r>
            <a:r>
              <a:rPr lang="de-DE" dirty="0"/>
              <a:t>: Beobachter können sich dynamisch registrieren (</a:t>
            </a:r>
            <a:r>
              <a:rPr lang="de-DE" dirty="0" err="1"/>
              <a:t>Attach</a:t>
            </a:r>
            <a:r>
              <a:rPr lang="de-DE" dirty="0"/>
              <a:t>()) und abmelden (</a:t>
            </a:r>
            <a:r>
              <a:rPr lang="de-DE" dirty="0" err="1"/>
              <a:t>Detach</a:t>
            </a:r>
            <a:r>
              <a:rPr lang="de-DE" dirty="0"/>
              <a:t>()), ohne dass das Subjekt direkt mit ihnen interagiert.</a:t>
            </a:r>
          </a:p>
          <a:p>
            <a:pPr marL="0" indent="0">
              <a:buNone/>
            </a:pPr>
            <a:r>
              <a:rPr lang="de-DE" b="1" dirty="0"/>
              <a:t>Vorteile: </a:t>
            </a:r>
          </a:p>
          <a:p>
            <a:r>
              <a:rPr lang="de-DE" b="1" dirty="0"/>
              <a:t>Flexibilität</a:t>
            </a:r>
          </a:p>
          <a:p>
            <a:r>
              <a:rPr lang="de-DE" b="1" dirty="0"/>
              <a:t>Wartbarkeit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01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F7180-EE22-108C-0354-D12D5095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16632"/>
            <a:ext cx="10692680" cy="1143000"/>
          </a:xfrm>
        </p:spPr>
        <p:txBody>
          <a:bodyPr/>
          <a:lstStyle/>
          <a:p>
            <a:r>
              <a:rPr lang="de-DE" dirty="0"/>
              <a:t>Problem 2: Manuelle Überwachung und Abfragen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C1E58-F19A-BAAE-1FF7-4C5EC648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Abhängige Objekte (Beobachter) müssten das Subjekt </a:t>
            </a:r>
            <a:r>
              <a:rPr lang="de-DE" b="1" dirty="0"/>
              <a:t>manuell abfragen</a:t>
            </a:r>
            <a:r>
              <a:rPr lang="de-DE" dirty="0"/>
              <a:t>, um festzustellen, ob sich etwas geändert hat.</a:t>
            </a:r>
          </a:p>
          <a:p>
            <a:r>
              <a:rPr lang="de-DE" b="1" dirty="0"/>
              <a:t>Ineffizient</a:t>
            </a:r>
            <a:r>
              <a:rPr lang="de-DE" dirty="0"/>
              <a:t>: Diese Abfragen sind </a:t>
            </a:r>
            <a:r>
              <a:rPr lang="de-DE" b="1" dirty="0"/>
              <a:t>ineffizient</a:t>
            </a:r>
            <a:r>
              <a:rPr lang="de-DE" dirty="0"/>
              <a:t> und führen zu unnötigem Ressourcenverbrauch, insbesondere wenn es keine Änderungen gibt.</a:t>
            </a:r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pPr marL="0" indent="0">
              <a:buNone/>
            </a:pPr>
            <a:r>
              <a:rPr lang="de-DE" dirty="0"/>
              <a:t>Eine Preisüberwachungs-App müsste ständig die Datenbank des Shops abfragen, um herauszufinden, ob sich der Preis geändert hat. Diese wiederholten Anfragen sind teuer und unproduktiv, wenn es keine Änderungen gibt.</a:t>
            </a:r>
          </a:p>
        </p:txBody>
      </p:sp>
    </p:spTree>
    <p:extLst>
      <p:ext uri="{BB962C8B-B14F-4D97-AF65-F5344CB8AC3E}">
        <p14:creationId xmlns:p14="http://schemas.microsoft.com/office/powerpoint/2010/main" val="121734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69169-3C99-2BFE-F327-C1578040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190500"/>
            <a:ext cx="9144000" cy="1143000"/>
          </a:xfrm>
        </p:spPr>
        <p:txBody>
          <a:bodyPr/>
          <a:lstStyle/>
          <a:p>
            <a:r>
              <a:rPr lang="de-DE" dirty="0"/>
              <a:t>Lösung: Automatische Benachrichtigung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D9CDA6-0831-C658-317E-350D061C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Observer Pattern bietet eine </a:t>
            </a:r>
            <a:r>
              <a:rPr lang="de-DE" b="1" dirty="0"/>
              <a:t>automatisierte Benachrichtigung</a:t>
            </a:r>
            <a:r>
              <a:rPr lang="de-DE" dirty="0"/>
              <a:t>. Sobald sich der Zustand des Subjekts ändert, benachrichtigt es alle registrierten Beobachter über die </a:t>
            </a:r>
            <a:r>
              <a:rPr lang="de-DE" dirty="0" err="1"/>
              <a:t>NofifyObservers</a:t>
            </a:r>
            <a:r>
              <a:rPr lang="de-DE" dirty="0"/>
              <a:t>() –Methode</a:t>
            </a:r>
          </a:p>
          <a:p>
            <a:pPr marL="0" indent="0">
              <a:buNone/>
            </a:pPr>
            <a:r>
              <a:rPr lang="de-DE" b="1" dirty="0"/>
              <a:t>Vorteile:</a:t>
            </a:r>
          </a:p>
          <a:p>
            <a:r>
              <a:rPr lang="de-DE" b="1" dirty="0"/>
              <a:t>Effizienz</a:t>
            </a:r>
          </a:p>
          <a:p>
            <a:r>
              <a:rPr lang="de-DE" b="1" dirty="0"/>
              <a:t>Automatisierung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03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46DD0-D566-F05A-2FCB-60B769E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-27384"/>
            <a:ext cx="11521280" cy="1143000"/>
          </a:xfrm>
        </p:spPr>
        <p:txBody>
          <a:bodyPr/>
          <a:lstStyle/>
          <a:p>
            <a:r>
              <a:rPr lang="de-DE" dirty="0"/>
              <a:t>Problem 3: Komplexität bei vielen Beobachtern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384B0-AB96-52E5-021B-4664DBD9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b="1" dirty="0"/>
              <a:t>großer Anzahl von abhängigen Objekten</a:t>
            </a:r>
            <a:r>
              <a:rPr lang="de-DE" dirty="0"/>
              <a:t>, die alle auf verschiedene Änderungen reagieren müssen, kann es schwierig sein, diese effektiv zu verwalten.</a:t>
            </a:r>
          </a:p>
          <a:p>
            <a:r>
              <a:rPr lang="de-DE" b="1" dirty="0"/>
              <a:t>Manuelles Management von Beobachtern</a:t>
            </a:r>
            <a:r>
              <a:rPr lang="de-DE" dirty="0"/>
              <a:t>: In einem klassischen System müsste das Subjekt alle abhängigen Objekte kennen und manuell alle Benachrichtigungen verwalten</a:t>
            </a:r>
          </a:p>
          <a:p>
            <a:pPr marL="0" indent="0">
              <a:buNone/>
            </a:pPr>
            <a:r>
              <a:rPr lang="de-DE" b="1" dirty="0"/>
              <a:t>Risiko: Inkonsistenzen bei den Benachrichtigungen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96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8DCA5-4ECB-9B98-F4C9-FF1D774A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-243408"/>
            <a:ext cx="11881320" cy="1143000"/>
          </a:xfrm>
        </p:spPr>
        <p:txBody>
          <a:bodyPr/>
          <a:lstStyle/>
          <a:p>
            <a:r>
              <a:rPr lang="de-DE" dirty="0"/>
              <a:t>Lösung: Skalierbarkeit durch das Observer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04AB8-E245-2235-5D80-51FB6026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Einheitliche Schnittstelle</a:t>
            </a:r>
            <a:r>
              <a:rPr lang="de-DE" dirty="0"/>
              <a:t>: Alle Beobachter implementieren das gleiche Interface (</a:t>
            </a:r>
            <a:r>
              <a:rPr lang="de-DE" dirty="0" err="1"/>
              <a:t>IObserver</a:t>
            </a:r>
            <a:r>
              <a:rPr lang="de-DE" dirty="0"/>
              <a:t>) und werden auf die gleiche Weise benachrichtigt.</a:t>
            </a:r>
          </a:p>
          <a:p>
            <a:r>
              <a:rPr lang="de-DE" b="1" dirty="0"/>
              <a:t>Einfache Verwaltung</a:t>
            </a:r>
            <a:r>
              <a:rPr lang="de-DE" dirty="0"/>
              <a:t>: Das Subjekt muss nur die </a:t>
            </a:r>
            <a:r>
              <a:rPr lang="de-DE" dirty="0" err="1"/>
              <a:t>NotifyObservers</a:t>
            </a:r>
            <a:r>
              <a:rPr lang="de-DE" dirty="0"/>
              <a:t>() –Methode aufrufen.</a:t>
            </a:r>
          </a:p>
        </p:txBody>
      </p:sp>
    </p:spTree>
    <p:extLst>
      <p:ext uri="{BB962C8B-B14F-4D97-AF65-F5344CB8AC3E}">
        <p14:creationId xmlns:p14="http://schemas.microsoft.com/office/powerpoint/2010/main" val="19836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</a:t>
            </a:r>
            <a:endParaRPr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Definition und Funktionsweise des Observer Patterns</a:t>
            </a:r>
          </a:p>
          <a:p>
            <a:pPr rtl="0"/>
            <a:r>
              <a:rPr lang="de-DE" dirty="0"/>
              <a:t>Zweck des Observer Patterns</a:t>
            </a:r>
            <a:endParaRPr dirty="0"/>
          </a:p>
          <a:p>
            <a:pPr rtl="0"/>
            <a:r>
              <a:rPr lang="de-DE" dirty="0"/>
              <a:t>Klassendiagramme</a:t>
            </a:r>
          </a:p>
          <a:p>
            <a:r>
              <a:rPr lang="de-DE" dirty="0"/>
              <a:t>Observer Pattern in MVC</a:t>
            </a:r>
          </a:p>
          <a:p>
            <a:pPr rtl="0"/>
            <a:r>
              <a:rPr lang="de-DE" dirty="0"/>
              <a:t>Anwendung in Frameworks</a:t>
            </a:r>
          </a:p>
          <a:p>
            <a:pPr rtl="0"/>
            <a:r>
              <a:rPr lang="de-DE" dirty="0"/>
              <a:t>Codebeispiele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DC591-DB14-BDD8-0493-8643303F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Wann nutzt man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4C619-0DD8-B7A5-6E4B-582355E4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</a:t>
            </a:r>
            <a:r>
              <a:rPr lang="de-DE" b="1" dirty="0"/>
              <a:t>Ein Subjekt</a:t>
            </a:r>
            <a:r>
              <a:rPr lang="de-DE" dirty="0"/>
              <a:t> Änderungen in seinem Zustand hat</a:t>
            </a:r>
          </a:p>
          <a:p>
            <a:r>
              <a:rPr lang="de-DE" b="1" dirty="0"/>
              <a:t>Mehrere abhängige Objekte</a:t>
            </a:r>
            <a:r>
              <a:rPr lang="de-DE" dirty="0"/>
              <a:t> automatisch informiert werden sollen, wenn sich dieser Zustand ändert.</a:t>
            </a:r>
          </a:p>
        </p:txBody>
      </p:sp>
    </p:spTree>
    <p:extLst>
      <p:ext uri="{BB962C8B-B14F-4D97-AF65-F5344CB8AC3E}">
        <p14:creationId xmlns:p14="http://schemas.microsoft.com/office/powerpoint/2010/main" val="215667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FBCA1-EB41-2FEA-5CA9-E563ABC7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548680"/>
            <a:ext cx="10225136" cy="1143000"/>
          </a:xfrm>
        </p:spPr>
        <p:txBody>
          <a:bodyPr/>
          <a:lstStyle/>
          <a:p>
            <a:r>
              <a:rPr lang="de-DE" dirty="0"/>
              <a:t>3. 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264435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3BA6A-ED7D-F241-77D7-EEC4957C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87560"/>
            <a:ext cx="9144000" cy="1143000"/>
          </a:xfrm>
        </p:spPr>
        <p:txBody>
          <a:bodyPr/>
          <a:lstStyle/>
          <a:p>
            <a:r>
              <a:rPr lang="de-DE" dirty="0"/>
              <a:t>Klassendiagramm Basic Observer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FD86776-C9AE-0A79-6A34-57E35E26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B93F5F-2C26-AE3C-6F0D-CB0658CE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2" y="1340768"/>
            <a:ext cx="1078802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69793-F433-57B8-93EA-42DA19EF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-381000"/>
            <a:ext cx="9144000" cy="1143000"/>
          </a:xfrm>
        </p:spPr>
        <p:txBody>
          <a:bodyPr/>
          <a:lstStyle/>
          <a:p>
            <a:r>
              <a:rPr lang="de-DE" dirty="0"/>
              <a:t>Klassendiagramm </a:t>
            </a:r>
            <a:r>
              <a:rPr lang="de-DE" dirty="0" err="1"/>
              <a:t>ISubject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1B07FD-8FA4-F574-4744-98F4CF603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95" y="1124744"/>
            <a:ext cx="10024989" cy="5288866"/>
          </a:xfrm>
        </p:spPr>
      </p:pic>
    </p:spTree>
    <p:extLst>
      <p:ext uri="{BB962C8B-B14F-4D97-AF65-F5344CB8AC3E}">
        <p14:creationId xmlns:p14="http://schemas.microsoft.com/office/powerpoint/2010/main" val="342265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19FA-7AC1-5D63-6F32-3A099F29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IObserver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0CF3DA-1AEA-BA62-B5D9-24B2B9E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375756"/>
            <a:ext cx="5548667" cy="19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82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A66AE-8BDE-3367-490E-B791EDF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ISubject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604A73-71BB-DC23-36C2-1A56821D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31" y="2132856"/>
            <a:ext cx="60331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5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86DF-BCAD-94D7-79DA-8E2DEA0C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ConcreteObserver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161ADE-E92C-BC58-81BD-F5B852F2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988840"/>
            <a:ext cx="855876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70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D2B16-CDC4-6136-0338-8893A75E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620688"/>
            <a:ext cx="9144000" cy="1143000"/>
          </a:xfrm>
        </p:spPr>
        <p:txBody>
          <a:bodyPr/>
          <a:lstStyle/>
          <a:p>
            <a:r>
              <a:rPr lang="de-DE" dirty="0" err="1"/>
              <a:t>ConcreteSubject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426E8A-E511-634A-32F2-0B2D38B7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344209"/>
            <a:ext cx="5236065" cy="61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0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1983-081E-D015-B8AF-FDDCBDAD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281772"/>
            <a:ext cx="9144000" cy="1143000"/>
          </a:xfrm>
        </p:spPr>
        <p:txBody>
          <a:bodyPr/>
          <a:lstStyle/>
          <a:p>
            <a:r>
              <a:rPr lang="de-DE" dirty="0"/>
              <a:t>Codebeispiel 1</a:t>
            </a:r>
          </a:p>
        </p:txBody>
      </p:sp>
    </p:spTree>
    <p:extLst>
      <p:ext uri="{BB962C8B-B14F-4D97-AF65-F5344CB8AC3E}">
        <p14:creationId xmlns:p14="http://schemas.microsoft.com/office/powerpoint/2010/main" val="1362105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33E5F-6958-230B-63D8-0409D62A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-99392"/>
            <a:ext cx="9324528" cy="1143000"/>
          </a:xfrm>
        </p:spPr>
        <p:txBody>
          <a:bodyPr/>
          <a:lstStyle/>
          <a:p>
            <a:r>
              <a:rPr lang="de-DE" dirty="0"/>
              <a:t>Abwandlungen des klassischen </a:t>
            </a:r>
            <a:r>
              <a:rPr lang="de-DE" dirty="0" err="1"/>
              <a:t>Observers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2A4CD9-DDD2-DCD7-BBA6-639BD84DD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80" y="1053626"/>
            <a:ext cx="9505056" cy="5255693"/>
          </a:xfrm>
        </p:spPr>
      </p:pic>
    </p:spTree>
    <p:extLst>
      <p:ext uri="{BB962C8B-B14F-4D97-AF65-F5344CB8AC3E}">
        <p14:creationId xmlns:p14="http://schemas.microsoft.com/office/powerpoint/2010/main" val="106743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AA1B4-7A0E-E344-BC70-ACF81884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836712"/>
            <a:ext cx="11017224" cy="1143000"/>
          </a:xfrm>
        </p:spPr>
        <p:txBody>
          <a:bodyPr>
            <a:noAutofit/>
          </a:bodyPr>
          <a:lstStyle/>
          <a:p>
            <a:r>
              <a:rPr lang="de-DE" sz="4800" dirty="0"/>
              <a:t>1. Definition und Funktionsweise</a:t>
            </a:r>
          </a:p>
        </p:txBody>
      </p:sp>
      <p:pic>
        <p:nvPicPr>
          <p:cNvPr id="5" name="Grafik 4" descr="Ein Bild, das Kreis, Uhr, Grafiken, Grafikdesign enthält.&#10;&#10;Automatisch generierte Beschreibung">
            <a:extLst>
              <a:ext uri="{FF2B5EF4-FFF2-40B4-BE49-F238E27FC236}">
                <a16:creationId xmlns:a16="http://schemas.microsoft.com/office/drawing/2014/main" id="{B2D6ACE0-4903-69FA-4E12-557DC5F07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2420888"/>
            <a:ext cx="554344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37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33E5F-6958-230B-63D8-0409D62A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-99392"/>
            <a:ext cx="9324528" cy="1143000"/>
          </a:xfrm>
        </p:spPr>
        <p:txBody>
          <a:bodyPr/>
          <a:lstStyle/>
          <a:p>
            <a:r>
              <a:rPr lang="de-DE" dirty="0"/>
              <a:t>Abwandlungen des klassischen </a:t>
            </a:r>
            <a:r>
              <a:rPr lang="de-DE" dirty="0" err="1"/>
              <a:t>Observers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2A4CD9-DDD2-DCD7-BBA6-639BD84DD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80" y="1053626"/>
            <a:ext cx="9505056" cy="5255693"/>
          </a:xfrm>
        </p:spPr>
      </p:pic>
      <p:sp>
        <p:nvSpPr>
          <p:cNvPr id="3" name="Sprechblase: oval 2">
            <a:extLst>
              <a:ext uri="{FF2B5EF4-FFF2-40B4-BE49-F238E27FC236}">
                <a16:creationId xmlns:a16="http://schemas.microsoft.com/office/drawing/2014/main" id="{7571B5D9-5A97-5133-98C6-0E8D559656A9}"/>
              </a:ext>
            </a:extLst>
          </p:cNvPr>
          <p:cNvSpPr/>
          <p:nvPr/>
        </p:nvSpPr>
        <p:spPr>
          <a:xfrm>
            <a:off x="7464152" y="2663822"/>
            <a:ext cx="3588767" cy="2035300"/>
          </a:xfrm>
          <a:prstGeom prst="wedgeEllipseCallout">
            <a:avLst>
              <a:gd name="adj1" fmla="val -43188"/>
              <a:gd name="adj2" fmla="val -489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ChangeManager</a:t>
            </a:r>
            <a:r>
              <a:rPr lang="de-DE" dirty="0">
                <a:solidFill>
                  <a:schemeClr val="bg1"/>
                </a:solidFill>
              </a:rPr>
              <a:t> als Mediator </a:t>
            </a:r>
          </a:p>
        </p:txBody>
      </p:sp>
    </p:spTree>
    <p:extLst>
      <p:ext uri="{BB962C8B-B14F-4D97-AF65-F5344CB8AC3E}">
        <p14:creationId xmlns:p14="http://schemas.microsoft.com/office/powerpoint/2010/main" val="556919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DC1DC-D76E-76E9-F136-309D6FBB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IChangeManager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B55EC8-E3D6-F8E8-9DC5-DA5359F2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348880"/>
            <a:ext cx="794410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96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DC1DC-D76E-76E9-F136-309D6FBB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IChangeManager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B55EC8-E3D6-F8E8-9DC5-DA5359F2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348880"/>
            <a:ext cx="7944107" cy="2520280"/>
          </a:xfrm>
          <a:prstGeom prst="rect">
            <a:avLst/>
          </a:prstGeom>
        </p:spPr>
      </p:pic>
      <p:sp>
        <p:nvSpPr>
          <p:cNvPr id="3" name="Sprechblase: oval 2">
            <a:extLst>
              <a:ext uri="{FF2B5EF4-FFF2-40B4-BE49-F238E27FC236}">
                <a16:creationId xmlns:a16="http://schemas.microsoft.com/office/drawing/2014/main" id="{BB47A6C2-57BE-7125-ECF5-CD29814B980F}"/>
              </a:ext>
            </a:extLst>
          </p:cNvPr>
          <p:cNvSpPr/>
          <p:nvPr/>
        </p:nvSpPr>
        <p:spPr>
          <a:xfrm>
            <a:off x="5735960" y="958078"/>
            <a:ext cx="3960440" cy="1404736"/>
          </a:xfrm>
          <a:prstGeom prst="wedgeEllipseCallout">
            <a:avLst>
              <a:gd name="adj1" fmla="val -39723"/>
              <a:gd name="adj2" fmla="val 867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ChangeManager</a:t>
            </a:r>
            <a:r>
              <a:rPr lang="de-DE" dirty="0">
                <a:solidFill>
                  <a:schemeClr val="bg1"/>
                </a:solidFill>
              </a:rPr>
              <a:t> stellt alle nötigen Methoden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1070850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C9580-1E49-C3A6-58BA-B65BD611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556792"/>
            <a:ext cx="9144000" cy="1143000"/>
          </a:xfrm>
        </p:spPr>
        <p:txBody>
          <a:bodyPr/>
          <a:lstStyle/>
          <a:p>
            <a:r>
              <a:rPr lang="de-DE" dirty="0" err="1"/>
              <a:t>ChangeManager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F08347-4671-A983-7C30-DC91A4FD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339343"/>
            <a:ext cx="7749419" cy="61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62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1983-081E-D015-B8AF-FDDCBDAD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281772"/>
            <a:ext cx="9144000" cy="1143000"/>
          </a:xfrm>
        </p:spPr>
        <p:txBody>
          <a:bodyPr/>
          <a:lstStyle/>
          <a:p>
            <a:r>
              <a:rPr lang="de-DE" dirty="0"/>
              <a:t>Codebeispiel 2</a:t>
            </a:r>
          </a:p>
        </p:txBody>
      </p:sp>
    </p:spTree>
    <p:extLst>
      <p:ext uri="{BB962C8B-B14F-4D97-AF65-F5344CB8AC3E}">
        <p14:creationId xmlns:p14="http://schemas.microsoft.com/office/powerpoint/2010/main" val="3056879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B2473-42C6-EB23-A27C-5FBDA75A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764704"/>
            <a:ext cx="11233248" cy="1143000"/>
          </a:xfrm>
        </p:spPr>
        <p:txBody>
          <a:bodyPr/>
          <a:lstStyle/>
          <a:p>
            <a:r>
              <a:rPr lang="de-DE" dirty="0"/>
              <a:t>4. Einsatz des Observer Patterns in Frameworks</a:t>
            </a:r>
          </a:p>
        </p:txBody>
      </p:sp>
      <p:pic>
        <p:nvPicPr>
          <p:cNvPr id="7" name="Grafik 6" descr="Ein Bild, das Text, Schrift, Grafiken, Kreis enthält.&#10;&#10;Automatisch generierte Beschreibung">
            <a:extLst>
              <a:ext uri="{FF2B5EF4-FFF2-40B4-BE49-F238E27FC236}">
                <a16:creationId xmlns:a16="http://schemas.microsoft.com/office/drawing/2014/main" id="{7E1BD630-324B-01B7-832D-02B5E42481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822002"/>
            <a:ext cx="2241114" cy="1251941"/>
          </a:xfrm>
          <a:prstGeom prst="rect">
            <a:avLst/>
          </a:prstGeom>
        </p:spPr>
      </p:pic>
      <p:pic>
        <p:nvPicPr>
          <p:cNvPr id="9" name="Grafik 8" descr="Ein Bild, das Grafiken, Clipart, Grafikdesign, Kreativität enthält.&#10;&#10;Automatisch generierte Beschreibung">
            <a:extLst>
              <a:ext uri="{FF2B5EF4-FFF2-40B4-BE49-F238E27FC236}">
                <a16:creationId xmlns:a16="http://schemas.microsoft.com/office/drawing/2014/main" id="{89140D36-CA1E-4B59-9572-B6E206EACE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74" y="2746488"/>
            <a:ext cx="1365023" cy="1365023"/>
          </a:xfrm>
          <a:prstGeom prst="rect">
            <a:avLst/>
          </a:prstGeom>
        </p:spPr>
      </p:pic>
      <p:pic>
        <p:nvPicPr>
          <p:cNvPr id="11" name="Grafik 10" descr="Ein Bild, das Grafiken, Clipart, Symbol, Kreativität enthält.&#10;&#10;Automatisch generierte Beschreibung">
            <a:extLst>
              <a:ext uri="{FF2B5EF4-FFF2-40B4-BE49-F238E27FC236}">
                <a16:creationId xmlns:a16="http://schemas.microsoft.com/office/drawing/2014/main" id="{233173AF-B089-D002-F2F1-639B4B3FE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07" y="2708920"/>
            <a:ext cx="1365023" cy="13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80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21190-13F7-DB5C-2AD2-CDF8FD04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-171400"/>
            <a:ext cx="9144000" cy="1143000"/>
          </a:xfrm>
        </p:spPr>
        <p:txBody>
          <a:bodyPr/>
          <a:lstStyle/>
          <a:p>
            <a:r>
              <a:rPr lang="de-DE" dirty="0"/>
              <a:t>Frameworks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1A1E7-3215-F150-C815-2880D86B2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007" y="148478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MVC Architektur:</a:t>
            </a:r>
          </a:p>
          <a:p>
            <a:r>
              <a:rPr lang="de-DE" b="1" dirty="0"/>
              <a:t>In MVC und MVVM Architekturen um Benutzeroberflächen zu aktualisieren, wenn sich Daten Ändern (Model Änderung -&gt; Anpassung der View)</a:t>
            </a:r>
          </a:p>
          <a:p>
            <a:r>
              <a:rPr lang="de-DE" b="1" dirty="0"/>
              <a:t>Model = Subjekt, View = Observer</a:t>
            </a:r>
          </a:p>
          <a:p>
            <a:r>
              <a:rPr lang="de-DE" dirty="0"/>
              <a:t>Das Model informiert die View über Änderungen, ohne dass eine direkte Kopplung zwischen Model und View besteht.</a:t>
            </a:r>
          </a:p>
          <a:p>
            <a:r>
              <a:rPr lang="de-DE" dirty="0"/>
              <a:t>Unterschied zum klassischen Observer: Keine Update() –Methode, sondern andere Art der Kopplung (z.B. Data Binding)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b="1" dirty="0"/>
              <a:t>Automatische UI Anpassung</a:t>
            </a:r>
          </a:p>
        </p:txBody>
      </p:sp>
    </p:spTree>
    <p:extLst>
      <p:ext uri="{BB962C8B-B14F-4D97-AF65-F5344CB8AC3E}">
        <p14:creationId xmlns:p14="http://schemas.microsoft.com/office/powerpoint/2010/main" val="1774341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F868-CF4D-7032-980C-77D9462F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00112-B785-EE96-A64D-C24094BB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.NET und .Net Core:</a:t>
            </a:r>
          </a:p>
          <a:p>
            <a:r>
              <a:rPr lang="de-DE" dirty="0" err="1"/>
              <a:t>INotifyPropertyChanged</a:t>
            </a:r>
            <a:r>
              <a:rPr lang="de-DE" dirty="0"/>
              <a:t> Interface: für MVC und MVVM Architekturen</a:t>
            </a:r>
          </a:p>
          <a:p>
            <a:r>
              <a:rPr lang="de-DE" dirty="0"/>
              <a:t>Events: ermöglichen die lose Kopplung zwischen dem Ereignisauslöser (Subjekt) und den Event-Handlern (Beobachtern)</a:t>
            </a:r>
          </a:p>
        </p:txBody>
      </p:sp>
      <p:pic>
        <p:nvPicPr>
          <p:cNvPr id="10" name="Grafik 9" descr="Ein Bild, das Text, Schrift, Grafiken, Kreis enthält.&#10;&#10;Automatisch generierte Beschreibung">
            <a:extLst>
              <a:ext uri="{FF2B5EF4-FFF2-40B4-BE49-F238E27FC236}">
                <a16:creationId xmlns:a16="http://schemas.microsoft.com/office/drawing/2014/main" id="{95DFBAE3-931D-EF2C-3AD2-B49718975B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576859"/>
            <a:ext cx="2241114" cy="1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7D760-8A60-EAD2-444D-333AB9E5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A1A99-FEE9-6D65-356E-36A050E9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828800"/>
            <a:ext cx="9612560" cy="426720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Spring Framework: </a:t>
            </a:r>
          </a:p>
          <a:p>
            <a:r>
              <a:rPr lang="de-DE" b="1" dirty="0" err="1"/>
              <a:t>Application</a:t>
            </a:r>
            <a:r>
              <a:rPr lang="de-DE" b="1" dirty="0"/>
              <a:t> Events</a:t>
            </a:r>
            <a:r>
              <a:rPr lang="de-DE" dirty="0"/>
              <a:t> und </a:t>
            </a:r>
            <a:r>
              <a:rPr lang="de-DE" b="1" dirty="0"/>
              <a:t>Event </a:t>
            </a:r>
            <a:r>
              <a:rPr lang="de-DE" b="1" dirty="0" err="1"/>
              <a:t>Listener</a:t>
            </a:r>
            <a:r>
              <a:rPr lang="de-DE" dirty="0"/>
              <a:t> (Benachrichtigungen oder Audit Logs)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Ein </a:t>
            </a:r>
            <a:r>
              <a:rPr lang="de-DE" b="1" dirty="0"/>
              <a:t>Event Publisher</a:t>
            </a:r>
            <a:r>
              <a:rPr lang="de-DE" dirty="0"/>
              <a:t> veröffentlicht ein Ereignis, und </a:t>
            </a:r>
            <a:r>
              <a:rPr lang="de-DE" b="1" dirty="0"/>
              <a:t>Event </a:t>
            </a:r>
            <a:r>
              <a:rPr lang="de-DE" b="1" dirty="0" err="1"/>
              <a:t>Listener</a:t>
            </a:r>
            <a:r>
              <a:rPr lang="de-DE" dirty="0"/>
              <a:t> reagieren darauf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Ein Bild, das Grafiken, Clipart, Grafikdesign, Kreativität enthält.&#10;&#10;Automatisch generierte Beschreibung">
            <a:extLst>
              <a:ext uri="{FF2B5EF4-FFF2-40B4-BE49-F238E27FC236}">
                <a16:creationId xmlns:a16="http://schemas.microsoft.com/office/drawing/2014/main" id="{D5C14578-6136-A9FB-167E-FE96DA231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481263"/>
            <a:ext cx="1347537" cy="13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3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18326-AB3F-2FBB-F190-B5EF8B05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(4)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01B09-F1E1-2864-DF4F-3CCA8EDD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React</a:t>
            </a:r>
            <a:r>
              <a:rPr lang="de-DE" b="1" dirty="0"/>
              <a:t>:</a:t>
            </a:r>
          </a:p>
          <a:p>
            <a:r>
              <a:rPr lang="de-DE" b="1" dirty="0"/>
              <a:t>Observer Pattern kommt durch das State System zum Einsatz</a:t>
            </a:r>
          </a:p>
          <a:p>
            <a:r>
              <a:rPr lang="de-DE" b="1" dirty="0"/>
              <a:t>Komponenten</a:t>
            </a:r>
            <a:r>
              <a:rPr lang="de-DE" dirty="0"/>
              <a:t> (Beobachter) werden automatisch neu gerendert, wenn sich ihr Zustand (</a:t>
            </a:r>
            <a:r>
              <a:rPr lang="de-DE" b="1" dirty="0"/>
              <a:t>State</a:t>
            </a:r>
            <a:r>
              <a:rPr lang="de-DE" dirty="0"/>
              <a:t>) oder die ihnen übergebenen Daten ändern.</a:t>
            </a:r>
            <a:endParaRPr lang="de-DE" b="1" dirty="0"/>
          </a:p>
        </p:txBody>
      </p:sp>
      <p:pic>
        <p:nvPicPr>
          <p:cNvPr id="9" name="Grafik 8" descr="Ein Bild, das Grafiken, Clipart, Symbol, Kreativität enthält.&#10;&#10;Automatisch generierte Beschreibung">
            <a:extLst>
              <a:ext uri="{FF2B5EF4-FFF2-40B4-BE49-F238E27FC236}">
                <a16:creationId xmlns:a16="http://schemas.microsoft.com/office/drawing/2014/main" id="{04C998B5-A9F5-77FD-AE63-29642D8F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924" y="457200"/>
            <a:ext cx="1568152" cy="15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das Observer Pattern?</a:t>
            </a:r>
            <a:endParaRPr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b="1" dirty="0"/>
              <a:t>Verhaltensmuster </a:t>
            </a:r>
            <a:r>
              <a:rPr lang="de-DE" dirty="0"/>
              <a:t>(Behavioral Design Pattern) : Das Observer Pattern gehört zur Kategorie der Verhaltensmuster.</a:t>
            </a:r>
          </a:p>
          <a:p>
            <a:pPr rtl="0"/>
            <a:r>
              <a:rPr lang="de-DE" b="1" dirty="0"/>
              <a:t>Definition</a:t>
            </a:r>
            <a:r>
              <a:rPr lang="de-DE" dirty="0"/>
              <a:t>: Ein Subjekt verwaltet eine Liste von Beobachtern, die über Änderungen des Subjekts benachrichtigt werden, wenn sich dessen Zustand ändert</a:t>
            </a:r>
          </a:p>
          <a:p>
            <a:pPr rtl="0"/>
            <a:r>
              <a:rPr lang="de-DE" b="1" dirty="0"/>
              <a:t>Ziel</a:t>
            </a:r>
            <a:r>
              <a:rPr lang="de-DE" dirty="0"/>
              <a:t>: </a:t>
            </a:r>
            <a:r>
              <a:rPr lang="de-DE" b="1" dirty="0"/>
              <a:t>Keine enge Kopplung! </a:t>
            </a:r>
            <a:r>
              <a:rPr lang="de-DE" dirty="0"/>
              <a:t>Subjekt soll mehrere abhängige Objekte (Beobachter) informieren, ohne dass diese eng gekoppelt sind.</a:t>
            </a:r>
          </a:p>
        </p:txBody>
      </p:sp>
    </p:spTree>
    <p:extLst>
      <p:ext uri="{BB962C8B-B14F-4D97-AF65-F5344CB8AC3E}">
        <p14:creationId xmlns:p14="http://schemas.microsoft.com/office/powerpoint/2010/main" val="2105192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F127E-A40A-3312-9940-CE67A86A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2348880"/>
            <a:ext cx="10116616" cy="1656184"/>
          </a:xfrm>
        </p:spPr>
        <p:txBody>
          <a:bodyPr>
            <a:normAutofit/>
          </a:bodyPr>
          <a:lstStyle/>
          <a:p>
            <a:r>
              <a:rPr lang="de-DE" sz="9600" dirty="0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262362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Die Idee hinter dem Observer Pattern</a:t>
            </a:r>
            <a:endParaRPr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de-DE" dirty="0"/>
              <a:t>Das Observer Pattern ermöglicht die Kommunikation zwischen einem Subjekt und mehreren Beobachtern. Ein Subjekt kann </a:t>
            </a:r>
            <a:r>
              <a:rPr lang="de-DE" b="1" dirty="0"/>
              <a:t>mehrere Beobachter</a:t>
            </a:r>
            <a:r>
              <a:rPr lang="de-DE" dirty="0"/>
              <a:t> gleichzeitig informieren.</a:t>
            </a:r>
          </a:p>
          <a:p>
            <a:pPr rtl="0"/>
            <a:r>
              <a:rPr lang="de-DE" b="1" dirty="0"/>
              <a:t>Lose Kopplung</a:t>
            </a:r>
            <a:r>
              <a:rPr lang="de-DE" dirty="0"/>
              <a:t>: Beobachter und Subjekt sind nicht eng miteinander gekoppelt. Das Subjekt kennt nur die Schnittstelle (Interface) der Beobachter, aber nicht deren konkrete Implementierung.</a:t>
            </a:r>
          </a:p>
          <a:p>
            <a:pPr rtl="0"/>
            <a:r>
              <a:rPr lang="de-DE" b="1" dirty="0"/>
              <a:t>Automatisierte Updates</a:t>
            </a:r>
            <a:r>
              <a:rPr lang="de-DE" dirty="0"/>
              <a:t>: Beobachter müssen nicht aktiv nachfragen, ob sich etwas geändert hat – sie werden </a:t>
            </a:r>
            <a:r>
              <a:rPr lang="de-DE" b="1" dirty="0"/>
              <a:t>automatisch benachrichtigt</a:t>
            </a:r>
            <a:r>
              <a:rPr lang="de-DE" dirty="0"/>
              <a:t>, wenn das Subjekt sich ändert.</a:t>
            </a:r>
          </a:p>
          <a:p>
            <a:pPr marL="0" indent="0">
              <a:buNone/>
            </a:pPr>
            <a:r>
              <a:rPr lang="de-DE" b="1" dirty="0"/>
              <a:t>Vorteile: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Erweiterbarkeit</a:t>
            </a:r>
            <a:r>
              <a:rPr lang="de-DE" dirty="0"/>
              <a:t>: Neue Beobachter können hinzugefügt werden, ohne dass das Subjekt geändert werden muss.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Flexibilität</a:t>
            </a:r>
            <a:r>
              <a:rPr lang="de-DE" dirty="0"/>
              <a:t>: Beobachter können sich dynamisch an- oder abmelden, je nach Bedarf.</a:t>
            </a:r>
          </a:p>
          <a:p>
            <a:pPr marL="0" indent="0" rtl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99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C0FD2-84A6-DEB4-EE90-D57EE49F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Ansätze des Observer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A1BC1-8B98-058F-45E1-99364868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Ansätze: Push und Pull</a:t>
            </a:r>
          </a:p>
          <a:p>
            <a:r>
              <a:rPr lang="de-DE" dirty="0"/>
              <a:t>Meist genutzter Ansatz, der Zweck Erfüllt: Push</a:t>
            </a:r>
          </a:p>
          <a:p>
            <a:r>
              <a:rPr lang="de-DE" dirty="0"/>
              <a:t>Im Folgenden wird die Push Methode vorgestellt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BAC82C-D244-0362-0ACE-1B4B73BA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3429000"/>
            <a:ext cx="4244494" cy="2667000"/>
          </a:xfrm>
          <a:prstGeom prst="rect">
            <a:avLst/>
          </a:prstGeom>
        </p:spPr>
      </p:pic>
      <p:pic>
        <p:nvPicPr>
          <p:cNvPr id="9" name="Grafik 8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531089D7-B53B-56FF-FE99-7152B66F5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486248"/>
            <a:ext cx="3392678" cy="26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C0FD2-84A6-DEB4-EE90-D57EE49F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Ansätze des Observer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A1BC1-8B98-058F-45E1-99364868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Ansätze: Push und Pull</a:t>
            </a:r>
          </a:p>
          <a:p>
            <a:r>
              <a:rPr lang="de-DE" dirty="0"/>
              <a:t>Meist genutzter Ansatz, der Zweck Erfüllt: Push</a:t>
            </a:r>
          </a:p>
          <a:p>
            <a:r>
              <a:rPr lang="de-DE" dirty="0"/>
              <a:t>Im Folgenden wird die Push Methode vorgestellt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BAC82C-D244-0362-0ACE-1B4B73BA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67" y="3486248"/>
            <a:ext cx="4244494" cy="2609752"/>
          </a:xfrm>
          <a:prstGeom prst="rect">
            <a:avLst/>
          </a:prstGeom>
        </p:spPr>
      </p:pic>
      <p:pic>
        <p:nvPicPr>
          <p:cNvPr id="9" name="Grafik 8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531089D7-B53B-56FF-FE99-7152B66F5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486248"/>
            <a:ext cx="3392678" cy="2609752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48662644-1A71-E0D7-67E2-53C812459EC7}"/>
              </a:ext>
            </a:extLst>
          </p:cNvPr>
          <p:cNvSpPr/>
          <p:nvPr/>
        </p:nvSpPr>
        <p:spPr>
          <a:xfrm>
            <a:off x="2999656" y="1233309"/>
            <a:ext cx="4176464" cy="2718700"/>
          </a:xfrm>
          <a:prstGeom prst="wedgeEllipseCallou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Push ist die häufiger verwendete Methode</a:t>
            </a:r>
          </a:p>
        </p:txBody>
      </p:sp>
    </p:spTree>
    <p:extLst>
      <p:ext uri="{BB962C8B-B14F-4D97-AF65-F5344CB8AC3E}">
        <p14:creationId xmlns:p14="http://schemas.microsoft.com/office/powerpoint/2010/main" val="402663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Hauptbestandteile</a:t>
            </a:r>
            <a:endParaRPr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Subjekt (</a:t>
            </a:r>
            <a:r>
              <a:rPr lang="de-DE" dirty="0" err="1"/>
              <a:t>Subject</a:t>
            </a:r>
            <a:r>
              <a:rPr lang="de-DE" dirty="0"/>
              <a:t>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Das Subjekt hält eine Liste aller Beobachter, die sich registriert haben.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Es bietet Methoden, um Beobachter hinzuzufügen (</a:t>
            </a:r>
            <a:r>
              <a:rPr lang="de-DE" dirty="0" err="1"/>
              <a:t>Attach</a:t>
            </a:r>
            <a:r>
              <a:rPr lang="de-DE" dirty="0"/>
              <a:t>()), zu entfernen (</a:t>
            </a:r>
            <a:r>
              <a:rPr lang="de-DE" dirty="0" err="1"/>
              <a:t>Detach</a:t>
            </a:r>
            <a:r>
              <a:rPr lang="de-DE" dirty="0"/>
              <a:t>()) und um Benachrichtigungen zu senden (</a:t>
            </a:r>
            <a:r>
              <a:rPr lang="de-DE" dirty="0" err="1"/>
              <a:t>NotifyObservers</a:t>
            </a:r>
            <a:r>
              <a:rPr lang="de-DE" dirty="0"/>
              <a:t>()).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Beobachter (Observer):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Beobachter implementieren eine Update() –Methode, die aufgerufen wird, wenn das Subjekt eine Benachrichtigung sendet.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Beobachter sind passiv, bis das Subjekt eine Änderung meldet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Benachrichtigungsprozess: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Wenn sich der Zustand des Subjekts ändert, durchläuft  das Subjekt seine Liste von Beobachtern und ruft deren Update() –Methode auf.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Die Beobachter können dann den neuen Zustand des Subjekts abfragen und entsprechend handeln.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23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A5F74-7B39-106D-A140-F2C16646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des Observer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CAC59-E24E-A517-65CB-4B090325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Lose Kopplung:</a:t>
            </a:r>
          </a:p>
          <a:p>
            <a:r>
              <a:rPr lang="de-DE" dirty="0"/>
              <a:t>Das Subjekt und die Beobachter sind lose gekoppelt. Das Subjekt weiß nichts über die konkrete Implementierung der Beobachter.</a:t>
            </a:r>
          </a:p>
          <a:p>
            <a:pPr marL="0" indent="0">
              <a:buNone/>
            </a:pPr>
            <a:r>
              <a:rPr lang="de-DE" b="1" dirty="0"/>
              <a:t>Erweiterbarkeit:</a:t>
            </a:r>
          </a:p>
          <a:p>
            <a:r>
              <a:rPr lang="de-DE" dirty="0"/>
              <a:t>Neue Beobachter können dynamisch hinzugefügt werden, ohne das Subjekt zu ändern. Mehrere Beobachter können gleichzeitig auf Änderungen reagieren.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Automatisierte Kommunikation</a:t>
            </a:r>
            <a:r>
              <a:rPr lang="de-DE" dirty="0"/>
              <a:t>:</a:t>
            </a:r>
            <a:endParaRPr lang="de-DE" b="1" dirty="0"/>
          </a:p>
          <a:p>
            <a:r>
              <a:rPr lang="de-DE" dirty="0"/>
              <a:t>Beobachter werden automatisch benachrichtigt, wenn sich der Zustand des Subjekts ändert, ohne dass sie aktiv den Zustand abfragen müssen.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046043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1287</Words>
  <Application>Microsoft Office PowerPoint</Application>
  <PresentationFormat>Breitbild</PresentationFormat>
  <Paragraphs>128</Paragraphs>
  <Slides>40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Arial</vt:lpstr>
      <vt:lpstr>Candara</vt:lpstr>
      <vt:lpstr>Consolas</vt:lpstr>
      <vt:lpstr>Symbol</vt:lpstr>
      <vt:lpstr>Wingdings</vt:lpstr>
      <vt:lpstr>Tech Computer 16 x 9</vt:lpstr>
      <vt:lpstr>Observer Pattern</vt:lpstr>
      <vt:lpstr>Gliederung</vt:lpstr>
      <vt:lpstr>1. Definition und Funktionsweise</vt:lpstr>
      <vt:lpstr>Was ist das Observer Pattern?</vt:lpstr>
      <vt:lpstr>Die Idee hinter dem Observer Pattern</vt:lpstr>
      <vt:lpstr>Zwei Ansätze des Observer Patterns</vt:lpstr>
      <vt:lpstr>Zwei Ansätze des Observer Patterns</vt:lpstr>
      <vt:lpstr>Hauptbestandteile</vt:lpstr>
      <vt:lpstr>Vorteile des Observer Patterns</vt:lpstr>
      <vt:lpstr>Nachteile des Observer Patterns</vt:lpstr>
      <vt:lpstr>Beispiel: Wetterdienst</vt:lpstr>
      <vt:lpstr>2. Zweck des Observer Patterns</vt:lpstr>
      <vt:lpstr>Zweck des Observer Patterns </vt:lpstr>
      <vt:lpstr>Problem 1: Enge Kopplung von Objekten</vt:lpstr>
      <vt:lpstr>Lösung: Lose Kopplung durch das Observer Pattern</vt:lpstr>
      <vt:lpstr>Problem 2: Manuelle Überwachung und Abfragen</vt:lpstr>
      <vt:lpstr>Lösung: Automatische Benachrichtigung</vt:lpstr>
      <vt:lpstr>Problem 3: Komplexität bei vielen Beobachtern</vt:lpstr>
      <vt:lpstr>Lösung: Skalierbarkeit durch das Observer Pattern</vt:lpstr>
      <vt:lpstr>Fazit: Wann nutzt man es?</vt:lpstr>
      <vt:lpstr>3. Klassendiagramme</vt:lpstr>
      <vt:lpstr>Klassendiagramm Basic Observer</vt:lpstr>
      <vt:lpstr>Klassendiagramm ISubject</vt:lpstr>
      <vt:lpstr>IObserver</vt:lpstr>
      <vt:lpstr>ISubject</vt:lpstr>
      <vt:lpstr>ConcreteObserver</vt:lpstr>
      <vt:lpstr>ConcreteSubject</vt:lpstr>
      <vt:lpstr>Codebeispiel 1</vt:lpstr>
      <vt:lpstr>Abwandlungen des klassischen Observers</vt:lpstr>
      <vt:lpstr>Abwandlungen des klassischen Observers</vt:lpstr>
      <vt:lpstr>IChangeManager</vt:lpstr>
      <vt:lpstr>IChangeManager</vt:lpstr>
      <vt:lpstr>ChangeManager</vt:lpstr>
      <vt:lpstr>Codebeispiel 2</vt:lpstr>
      <vt:lpstr>4. Einsatz des Observer Patterns in Frameworks</vt:lpstr>
      <vt:lpstr>Frameworks (1)</vt:lpstr>
      <vt:lpstr>Frameworks (2)</vt:lpstr>
      <vt:lpstr>Frameworks (3)</vt:lpstr>
      <vt:lpstr>Frameworks (4)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Sponsel</dc:creator>
  <cp:lastModifiedBy>Lukas Sponsel</cp:lastModifiedBy>
  <cp:revision>2</cp:revision>
  <dcterms:created xsi:type="dcterms:W3CDTF">2024-09-24T07:50:33Z</dcterms:created>
  <dcterms:modified xsi:type="dcterms:W3CDTF">2024-09-25T11:30:56Z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