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jURLFzoo3sKHhhRdyG01ewp7P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2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2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2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766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575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3910524" y="950218"/>
            <a:ext cx="4686468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EINSTEIN TURTLEBOT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1800"/>
              <a:t>Fall 2019</a:t>
            </a:r>
            <a:endParaRPr sz="1800"/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1078992" y="950218"/>
            <a:ext cx="2170393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875"/>
              <a:buNone/>
            </a:pPr>
            <a:r>
              <a:rPr lang="en">
                <a:solidFill>
                  <a:srgbClr val="FFFFFF"/>
                </a:solidFill>
              </a:rPr>
              <a:t>TODD TOWNSEND RUBEN MALDONADO TYSON FOSDICK NICHOLAS LONG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dirty="0"/>
              <a:t>Accomplishments</a:t>
            </a:r>
            <a:endParaRPr dirty="0"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908863" y="1057821"/>
            <a:ext cx="7038900" cy="340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Resurrect</a:t>
            </a:r>
            <a:r>
              <a:rPr lang="en-US" dirty="0"/>
              <a:t>ed</a:t>
            </a:r>
            <a:r>
              <a:rPr lang="en" dirty="0"/>
              <a:t> to previous capabilities to establish</a:t>
            </a:r>
            <a:r>
              <a:rPr lang="en-US" dirty="0" err="1"/>
              <a:t>ing</a:t>
            </a:r>
            <a:r>
              <a:rPr lang="en" dirty="0"/>
              <a:t> baseline.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Research</a:t>
            </a:r>
            <a:r>
              <a:rPr lang="en-US" dirty="0"/>
              <a:t>ed</a:t>
            </a:r>
            <a:r>
              <a:rPr lang="en" dirty="0"/>
              <a:t> software improvements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</a:t>
            </a:r>
            <a:r>
              <a:rPr lang="en-US" dirty="0"/>
              <a:t>ed</a:t>
            </a:r>
            <a:r>
              <a:rPr lang="en" dirty="0"/>
              <a:t> Keyboard controls to control robot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</a:t>
            </a:r>
            <a:r>
              <a:rPr lang="en-US" dirty="0"/>
              <a:t>ed</a:t>
            </a:r>
            <a:r>
              <a:rPr lang="en" dirty="0"/>
              <a:t> to head and arm movements, more gestures, smoother movement – </a:t>
            </a:r>
            <a:r>
              <a:rPr lang="en-US" dirty="0"/>
              <a:t>All working – debug needed in concurrency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Connect</a:t>
            </a:r>
            <a:r>
              <a:rPr lang="en-US" dirty="0"/>
              <a:t>ed</a:t>
            </a:r>
            <a:r>
              <a:rPr lang="en" dirty="0"/>
              <a:t> API’s and webhooks for vocal recognition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Improve</a:t>
            </a:r>
            <a:r>
              <a:rPr lang="en-US" dirty="0"/>
              <a:t>d</a:t>
            </a:r>
            <a:r>
              <a:rPr lang="en" dirty="0"/>
              <a:t> speech synthesis, and increase library of vocabulary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Wr</a:t>
            </a:r>
            <a:r>
              <a:rPr lang="en-US" dirty="0" err="1"/>
              <a:t>ote</a:t>
            </a:r>
            <a:r>
              <a:rPr lang="en-US" dirty="0"/>
              <a:t> </a:t>
            </a:r>
            <a:r>
              <a:rPr lang="en" dirty="0"/>
              <a:t>script to perform in a theater play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SPEECH SYNTHESIS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1297500" y="1093500"/>
            <a:ext cx="70389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The following methods were used in speech synthesis.</a:t>
            </a:r>
            <a:endParaRPr sz="24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/>
              <a:t>Speech synthesis is accomplished using a text to speech web applicatio</a:t>
            </a:r>
            <a:r>
              <a:rPr lang="en-US" dirty="0"/>
              <a:t>n – Google Cloud API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script takes text phrases as input,  leverages AWS polly speech synthesis tools that produce the mp3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Polly sends the file back for local playback</a:t>
            </a: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871538" y="393750"/>
            <a:ext cx="746486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VOCAL RECOGNITION</a:t>
            </a:r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body" idx="1"/>
          </p:nvPr>
        </p:nvSpPr>
        <p:spPr>
          <a:xfrm>
            <a:off x="807600" y="1116149"/>
            <a:ext cx="7038900" cy="32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Vocal Recognition uses three distinct stages</a:t>
            </a:r>
            <a:r>
              <a:rPr lang="en-US" dirty="0"/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Recording-Einstein records audio using an onboard microphone and stores the file</a:t>
            </a:r>
            <a:r>
              <a:rPr lang="en-US" dirty="0"/>
              <a:t>s locally.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Voice Processing-Captured audio is sent to a Google speech to text API that returns processed audio as a string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the response, </a:t>
            </a:r>
            <a:r>
              <a:rPr lang="en-US" dirty="0"/>
              <a:t>t</a:t>
            </a:r>
            <a:r>
              <a:rPr lang="en" dirty="0"/>
              <a:t>he string is </a:t>
            </a:r>
            <a:r>
              <a:rPr lang="en-US" dirty="0"/>
              <a:t>then </a:t>
            </a:r>
            <a:r>
              <a:rPr lang="en" dirty="0"/>
              <a:t>compared to list of pre-selected responses, when a match is found, initiates appropriate gesture and sends text response to speech synthesis script.</a:t>
            </a:r>
            <a:br>
              <a:rPr lang="en" dirty="0"/>
            </a:br>
            <a:r>
              <a:rPr lang="en" dirty="0"/>
              <a:t>	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>
            <a:spLocks noGrp="1"/>
          </p:cNvSpPr>
          <p:nvPr>
            <p:ph type="title"/>
          </p:nvPr>
        </p:nvSpPr>
        <p:spPr>
          <a:xfrm>
            <a:off x="940312" y="393750"/>
            <a:ext cx="7396088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ROBOT THEATER ACTOR</a:t>
            </a:r>
            <a:endParaRPr dirty="0"/>
          </a:p>
        </p:txBody>
      </p:sp>
      <p:sp>
        <p:nvSpPr>
          <p:cNvPr id="269" name="Google Shape;269;p6"/>
          <p:cNvSpPr txBox="1">
            <a:spLocks noGrp="1"/>
          </p:cNvSpPr>
          <p:nvPr>
            <p:ph type="body" idx="1"/>
          </p:nvPr>
        </p:nvSpPr>
        <p:spPr>
          <a:xfrm>
            <a:off x="940312" y="1217506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control Einstein the Actor with one Director Host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node publishes desired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host will be used, </a:t>
            </a:r>
            <a:r>
              <a:rPr lang="en-US" dirty="0"/>
              <a:t>keyboard control </a:t>
            </a:r>
            <a:endParaRPr lang="en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Script control</a:t>
            </a:r>
            <a:r>
              <a:rPr lang="en-US" dirty="0"/>
              <a:t>s for Acting Performances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Actor subscribes to Direct node and performs requested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Would like to preform multiple actions concurrently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handles Voice synthesis and playback 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Would like to extend to remote microphone direction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75" name="Google Shape;275;p7"/>
          <p:cNvSpPr txBox="1">
            <a:spLocks noGrp="1"/>
          </p:cNvSpPr>
          <p:nvPr>
            <p:ph type="body" idx="1"/>
          </p:nvPr>
        </p:nvSpPr>
        <p:spPr>
          <a:xfrm>
            <a:off x="1052550" y="12532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orientation of Einstein’s movements</a:t>
            </a:r>
          </a:p>
          <a:p>
            <a:pPr lvl="0"/>
            <a:r>
              <a:rPr lang="en-US" dirty="0"/>
              <a:t>Creating cross platform configurations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Troubleshooting servo wiring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Troubleshooting hardware configurations/availabilities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Determining the software </a:t>
            </a:r>
            <a:r>
              <a:rPr lang="en-US" dirty="0"/>
              <a:t>for best functionality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Getting speech synthesis working with </a:t>
            </a:r>
            <a:r>
              <a:rPr lang="en-US" dirty="0" err="1"/>
              <a:t>wifi</a:t>
            </a:r>
            <a:r>
              <a:rPr lang="en-US" dirty="0"/>
              <a:t> capabilities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Coordinating speech synthesis with Robot movements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Exporting scripts into raspberry pi for </a:t>
            </a:r>
            <a:r>
              <a:rPr lang="en-US" dirty="0" err="1"/>
              <a:t>Einsteins</a:t>
            </a:r>
            <a:r>
              <a:rPr lang="en-US" dirty="0"/>
              <a:t> Acting performance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9957-376B-40FE-82D7-4004096D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2754-F4A1-441E-B9DF-0EF685BE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938" y="1238937"/>
            <a:ext cx="7038900" cy="2911200"/>
          </a:xfrm>
        </p:spPr>
        <p:txBody>
          <a:bodyPr/>
          <a:lstStyle/>
          <a:p>
            <a:r>
              <a:rPr lang="en-US" dirty="0"/>
              <a:t>Using basic I/O Webcam with microphone</a:t>
            </a:r>
          </a:p>
          <a:p>
            <a:r>
              <a:rPr lang="en-US" dirty="0"/>
              <a:t>Basic Object Detection and Facial recognition</a:t>
            </a:r>
          </a:p>
          <a:p>
            <a:r>
              <a:rPr lang="en-US" dirty="0"/>
              <a:t>Image processing based on Obstacles</a:t>
            </a:r>
          </a:p>
          <a:p>
            <a:r>
              <a:rPr lang="en-US" dirty="0"/>
              <a:t>Facial recognition, keeps eye contact</a:t>
            </a:r>
          </a:p>
          <a:p>
            <a:r>
              <a:rPr lang="en-US" dirty="0"/>
              <a:t>Detects Obstacles and navigates accordingly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539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8D-DEED-43F0-96A3-2045DB2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61E6-1060-4EDA-8A68-BEE4F1F7E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Einstein as the accomplished actor he should be </a:t>
            </a:r>
          </a:p>
          <a:p>
            <a:r>
              <a:rPr lang="en-US" dirty="0"/>
              <a:t>Create a stable launch file for ROS</a:t>
            </a:r>
          </a:p>
          <a:p>
            <a:r>
              <a:rPr lang="en-US" dirty="0"/>
              <a:t>Make arm and head movements based on facial recognition </a:t>
            </a:r>
          </a:p>
          <a:p>
            <a:r>
              <a:rPr lang="en-US" dirty="0"/>
              <a:t>Einstein raise arms </a:t>
            </a:r>
            <a:r>
              <a:rPr lang="en-US"/>
              <a:t>and dance based </a:t>
            </a:r>
            <a:r>
              <a:rPr lang="en-US" dirty="0"/>
              <a:t>on vision and commands</a:t>
            </a:r>
          </a:p>
          <a:p>
            <a:r>
              <a:rPr lang="en-US" dirty="0"/>
              <a:t>Einstein waive his arms and preforms based on commands</a:t>
            </a:r>
          </a:p>
          <a:p>
            <a:r>
              <a:rPr lang="en-US" dirty="0"/>
              <a:t>Have Einstein follow scripts for the robot theater</a:t>
            </a:r>
          </a:p>
          <a:p>
            <a:r>
              <a:rPr lang="en-US" dirty="0"/>
              <a:t>Have Einstein perform gestures based on user spoken intent input</a:t>
            </a:r>
          </a:p>
        </p:txBody>
      </p:sp>
    </p:spTree>
    <p:extLst>
      <p:ext uri="{BB962C8B-B14F-4D97-AF65-F5344CB8AC3E}">
        <p14:creationId xmlns:p14="http://schemas.microsoft.com/office/powerpoint/2010/main" val="65596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WHAT WE LEARNED</a:t>
            </a:r>
            <a:endParaRPr dirty="0"/>
          </a:p>
        </p:txBody>
      </p:sp>
      <p:sp>
        <p:nvSpPr>
          <p:cNvPr id="281" name="Google Shape;281;p8"/>
          <p:cNvSpPr txBox="1">
            <a:spLocks noGrp="1"/>
          </p:cNvSpPr>
          <p:nvPr>
            <p:ph type="body" idx="1"/>
          </p:nvPr>
        </p:nvSpPr>
        <p:spPr>
          <a:xfrm>
            <a:off x="1297500" y="1344250"/>
            <a:ext cx="70389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Hardware and Software setup takes a great deal of time to accomplish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invest more time for debug after setup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Keep all configurations local and similar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The importance of Ros Workspace sourcing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refine movements and gestures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Refine our skills with OpenCV, </a:t>
            </a:r>
            <a:r>
              <a:rPr lang="en-US" dirty="0"/>
              <a:t>make movements and gestures funnier and based on the facial recognition system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Put more time into speech synthesis, need to make bridged connection for Internet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491</Words>
  <Application>Microsoft Office PowerPoint</Application>
  <PresentationFormat>On-screen Show (16:9)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Twentieth Century</vt:lpstr>
      <vt:lpstr>Circuit</vt:lpstr>
      <vt:lpstr>EINSTEIN TURTLEBOT Fall 2019</vt:lpstr>
      <vt:lpstr>Accomplishments</vt:lpstr>
      <vt:lpstr>SPEECH SYNTHESIS</vt:lpstr>
      <vt:lpstr>VOCAL RECOGNITION</vt:lpstr>
      <vt:lpstr>ROBOT THEATER ACTOR</vt:lpstr>
      <vt:lpstr>CHALLENGES</vt:lpstr>
      <vt:lpstr>Vision Processing</vt:lpstr>
      <vt:lpstr>FUTURE PLANS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TURTLEBOT Fall 2019</dc:title>
  <cp:keywords>CTPClassification=CTP_NT</cp:keywords>
  <cp:lastModifiedBy>Townsend, Todd</cp:lastModifiedBy>
  <cp:revision>24</cp:revision>
  <dcterms:modified xsi:type="dcterms:W3CDTF">2019-11-07T00:34:28Z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38f2c9b5-dc38-46b9-8ccd-5baeeaf3ec7c</vt:lpwstr>
  </property>
  <property fmtid="{D5CDD505-2E9C-101B-9397-08002B2CF9AE}" pid="3" name="CTP_TimeStamp">
    <vt:lpwstr>2019-11-07 00:34:28Z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