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jURLFzoo3sKHhhRdyG01ewp7PSp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2"/>
        <p:cNvGrpSpPr/>
        <p:nvPr/>
      </p:nvGrpSpPr>
      <p:grpSpPr>
        <a:xfrm>
          <a:off x="0" y="0"/>
          <a:ext cx="0" cy="0"/>
          <a:chOff x="0" y="0"/>
          <a:chExt cx="0" cy="0"/>
        </a:xfrm>
      </p:grpSpPr>
      <p:pic>
        <p:nvPicPr>
          <p:cNvPr id="53" name="Google Shape;53;p11" descr="\\DROBO-FS\QuickDrops\JB\PPTX NG\Droplets\LightingOverlay.png"/>
          <p:cNvPicPr preferRelativeResize="0"/>
          <p:nvPr/>
        </p:nvPicPr>
        <p:blipFill rotWithShape="1">
          <a:blip r:embed="rId2">
            <a:alphaModFix amt="30000"/>
          </a:blip>
          <a:srcRect/>
          <a:stretch/>
        </p:blipFill>
        <p:spPr>
          <a:xfrm>
            <a:off x="1" y="-1"/>
            <a:ext cx="9144002" cy="5143501"/>
          </a:xfrm>
          <a:prstGeom prst="rect">
            <a:avLst/>
          </a:prstGeom>
          <a:noFill/>
          <a:ln>
            <a:noFill/>
          </a:ln>
        </p:spPr>
      </p:pic>
      <p:grpSp>
        <p:nvGrpSpPr>
          <p:cNvPr id="54" name="Google Shape;54;p11"/>
          <p:cNvGrpSpPr/>
          <p:nvPr/>
        </p:nvGrpSpPr>
        <p:grpSpPr>
          <a:xfrm>
            <a:off x="1" y="0"/>
            <a:ext cx="1728788" cy="5143501"/>
            <a:chOff x="0" y="0"/>
            <a:chExt cx="2305051" cy="6858001"/>
          </a:xfrm>
        </p:grpSpPr>
        <p:sp>
          <p:nvSpPr>
            <p:cNvPr id="55" name="Google Shape;55;p11"/>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1"/>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1"/>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1"/>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1" name="Google Shape;61;p11"/>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2" name="Google Shape;62;p11"/>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1"/>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4" name="Google Shape;64;p11"/>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5" name="Google Shape;65;p11"/>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1"/>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1"/>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68" name="Google Shape;68;p11"/>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1"/>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0" name="Google Shape;70;p11"/>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1"/>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3" name="Google Shape;73;p11"/>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76" name="Google Shape;76;p11"/>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78" name="Google Shape;78;p11"/>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0" name="Google Shape;80;p11"/>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2" name="Google Shape;82;p11"/>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1"/>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1"/>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86" name="Google Shape;86;p11"/>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87" name="Google Shape;87;p11"/>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1"/>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89" name="Google Shape;89;p11"/>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0" name="Google Shape;90;p11"/>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1"/>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2" name="Google Shape;92;p11"/>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1"/>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4" name="Google Shape;94;p11"/>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1"/>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97" name="Google Shape;97;p11"/>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99" name="Google Shape;99;p11"/>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1"/>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1"/>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2" name="Google Shape;102;p11"/>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3" name="Google Shape;103;p11"/>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1"/>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1"/>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06" name="Google Shape;106;p11"/>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1"/>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08" name="Google Shape;108;p11"/>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11"/>
          <p:cNvSpPr txBox="1">
            <a:spLocks noGrp="1"/>
          </p:cNvSpPr>
          <p:nvPr>
            <p:ph type="ctrTitle"/>
          </p:nvPr>
        </p:nvSpPr>
        <p:spPr>
          <a:xfrm>
            <a:off x="1407319" y="841772"/>
            <a:ext cx="6593681" cy="17907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1"/>
          <p:cNvSpPr txBox="1">
            <a:spLocks noGrp="1"/>
          </p:cNvSpPr>
          <p:nvPr>
            <p:ph type="subTitle" idx="1"/>
          </p:nvPr>
        </p:nvSpPr>
        <p:spPr>
          <a:xfrm>
            <a:off x="1407319" y="2701528"/>
            <a:ext cx="6593681" cy="1241822"/>
          </a:xfrm>
          <a:prstGeom prst="rect">
            <a:avLst/>
          </a:prstGeom>
          <a:noFill/>
          <a:ln>
            <a:noFill/>
          </a:ln>
        </p:spPr>
        <p:txBody>
          <a:bodyPr spcFirstLastPara="1" wrap="square" lIns="91425" tIns="45700" rIns="91425" bIns="45700" anchor="t" anchorCtr="0">
            <a:normAutofit/>
          </a:bodyPr>
          <a:lstStyle>
            <a:lvl1pPr lvl="0" algn="l">
              <a:lnSpc>
                <a:spcPct val="120000"/>
              </a:lnSpc>
              <a:spcBef>
                <a:spcPts val="750"/>
              </a:spcBef>
              <a:spcAft>
                <a:spcPts val="0"/>
              </a:spcAft>
              <a:buClr>
                <a:schemeClr val="lt2"/>
              </a:buClr>
              <a:buSzPts val="1875"/>
              <a:buNone/>
              <a:defRPr sz="1500" cap="none">
                <a:solidFill>
                  <a:schemeClr val="lt2"/>
                </a:solidFill>
              </a:defRPr>
            </a:lvl1pPr>
            <a:lvl2pPr lvl="1" algn="ctr">
              <a:lnSpc>
                <a:spcPct val="120000"/>
              </a:lnSpc>
              <a:spcBef>
                <a:spcPts val="375"/>
              </a:spcBef>
              <a:spcAft>
                <a:spcPts val="0"/>
              </a:spcAft>
              <a:buClr>
                <a:schemeClr val="lt1"/>
              </a:buClr>
              <a:buSzPts val="1875"/>
              <a:buNone/>
              <a:defRPr sz="1500"/>
            </a:lvl2pPr>
            <a:lvl3pPr lvl="2" algn="ctr">
              <a:lnSpc>
                <a:spcPct val="120000"/>
              </a:lnSpc>
              <a:spcBef>
                <a:spcPts val="375"/>
              </a:spcBef>
              <a:spcAft>
                <a:spcPts val="0"/>
              </a:spcAft>
              <a:buClr>
                <a:schemeClr val="lt1"/>
              </a:buClr>
              <a:buSzPts val="1688"/>
              <a:buNone/>
              <a:defRPr sz="1350"/>
            </a:lvl3pPr>
            <a:lvl4pPr lvl="3" algn="ctr">
              <a:lnSpc>
                <a:spcPct val="120000"/>
              </a:lnSpc>
              <a:spcBef>
                <a:spcPts val="375"/>
              </a:spcBef>
              <a:spcAft>
                <a:spcPts val="0"/>
              </a:spcAft>
              <a:buClr>
                <a:schemeClr val="lt1"/>
              </a:buClr>
              <a:buSzPts val="1500"/>
              <a:buNone/>
              <a:defRPr sz="1200"/>
            </a:lvl4pPr>
            <a:lvl5pPr lvl="4" algn="ctr">
              <a:lnSpc>
                <a:spcPct val="120000"/>
              </a:lnSpc>
              <a:spcBef>
                <a:spcPts val="375"/>
              </a:spcBef>
              <a:spcAft>
                <a:spcPts val="0"/>
              </a:spcAft>
              <a:buClr>
                <a:schemeClr val="lt1"/>
              </a:buClr>
              <a:buSzPts val="1500"/>
              <a:buNone/>
              <a:defRPr sz="1200"/>
            </a:lvl5pPr>
            <a:lvl6pPr lvl="5" algn="ctr">
              <a:lnSpc>
                <a:spcPct val="120000"/>
              </a:lnSpc>
              <a:spcBef>
                <a:spcPts val="375"/>
              </a:spcBef>
              <a:spcAft>
                <a:spcPts val="0"/>
              </a:spcAft>
              <a:buClr>
                <a:schemeClr val="lt1"/>
              </a:buClr>
              <a:buSzPts val="1500"/>
              <a:buNone/>
              <a:defRPr sz="1200"/>
            </a:lvl6pPr>
            <a:lvl7pPr lvl="6" algn="ctr">
              <a:lnSpc>
                <a:spcPct val="120000"/>
              </a:lnSpc>
              <a:spcBef>
                <a:spcPts val="375"/>
              </a:spcBef>
              <a:spcAft>
                <a:spcPts val="0"/>
              </a:spcAft>
              <a:buClr>
                <a:schemeClr val="lt1"/>
              </a:buClr>
              <a:buSzPts val="1500"/>
              <a:buNone/>
              <a:defRPr sz="1200"/>
            </a:lvl7pPr>
            <a:lvl8pPr lvl="7" algn="ctr">
              <a:lnSpc>
                <a:spcPct val="120000"/>
              </a:lnSpc>
              <a:spcBef>
                <a:spcPts val="375"/>
              </a:spcBef>
              <a:spcAft>
                <a:spcPts val="0"/>
              </a:spcAft>
              <a:buClr>
                <a:schemeClr val="lt1"/>
              </a:buClr>
              <a:buSzPts val="1500"/>
              <a:buNone/>
              <a:defRPr sz="1200"/>
            </a:lvl8pPr>
            <a:lvl9pPr lvl="8" algn="ctr">
              <a:lnSpc>
                <a:spcPct val="120000"/>
              </a:lnSpc>
              <a:spcBef>
                <a:spcPts val="375"/>
              </a:spcBef>
              <a:spcAft>
                <a:spcPts val="0"/>
              </a:spcAft>
              <a:buClr>
                <a:schemeClr val="lt1"/>
              </a:buClr>
              <a:buSzPts val="1500"/>
              <a:buNone/>
              <a:defRPr sz="1200"/>
            </a:lvl9pPr>
          </a:lstStyle>
          <a:p>
            <a:endParaRPr/>
          </a:p>
        </p:txBody>
      </p:sp>
      <p:sp>
        <p:nvSpPr>
          <p:cNvPr id="111" name="Google Shape;111;p11"/>
          <p:cNvSpPr txBox="1">
            <a:spLocks noGrp="1"/>
          </p:cNvSpPr>
          <p:nvPr>
            <p:ph type="dt" idx="10"/>
          </p:nvPr>
        </p:nvSpPr>
        <p:spPr>
          <a:xfrm>
            <a:off x="5308133" y="4057651"/>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1"/>
          <p:cNvSpPr txBox="1">
            <a:spLocks noGrp="1"/>
          </p:cNvSpPr>
          <p:nvPr>
            <p:ph type="ftr" idx="11"/>
          </p:nvPr>
        </p:nvSpPr>
        <p:spPr>
          <a:xfrm>
            <a:off x="1407318" y="4057651"/>
            <a:ext cx="3843665"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1"/>
          <p:cNvSpPr txBox="1">
            <a:spLocks noGrp="1"/>
          </p:cNvSpPr>
          <p:nvPr>
            <p:ph type="sldNum" idx="12"/>
          </p:nvPr>
        </p:nvSpPr>
        <p:spPr>
          <a:xfrm>
            <a:off x="7422684" y="4057650"/>
            <a:ext cx="578317"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lt1"/>
              </a:buClr>
              <a:buSzPts val="700"/>
              <a:buFont typeface="Twentieth Century"/>
              <a:buNone/>
              <a:defRPr/>
            </a:lvl1pPr>
            <a:lvl2pPr marL="0" lvl="1" indent="0" algn="r">
              <a:spcBef>
                <a:spcPts val="0"/>
              </a:spcBef>
              <a:spcAft>
                <a:spcPts val="0"/>
              </a:spcAft>
              <a:buClr>
                <a:schemeClr val="lt1"/>
              </a:buClr>
              <a:buSzPts val="700"/>
              <a:buFont typeface="Twentieth Century"/>
              <a:buNone/>
              <a:defRPr/>
            </a:lvl2pPr>
            <a:lvl3pPr marL="0" lvl="2" indent="0" algn="r">
              <a:spcBef>
                <a:spcPts val="0"/>
              </a:spcBef>
              <a:spcAft>
                <a:spcPts val="0"/>
              </a:spcAft>
              <a:buClr>
                <a:schemeClr val="lt1"/>
              </a:buClr>
              <a:buSzPts val="700"/>
              <a:buFont typeface="Twentieth Century"/>
              <a:buNone/>
              <a:defRPr/>
            </a:lvl3pPr>
            <a:lvl4pPr marL="0" lvl="3" indent="0" algn="r">
              <a:spcBef>
                <a:spcPts val="0"/>
              </a:spcBef>
              <a:spcAft>
                <a:spcPts val="0"/>
              </a:spcAft>
              <a:buClr>
                <a:schemeClr val="lt1"/>
              </a:buClr>
              <a:buSzPts val="700"/>
              <a:buFont typeface="Twentieth Century"/>
              <a:buNone/>
              <a:defRPr/>
            </a:lvl4pPr>
            <a:lvl5pPr marL="0" lvl="4" indent="0" algn="r">
              <a:spcBef>
                <a:spcPts val="0"/>
              </a:spcBef>
              <a:spcAft>
                <a:spcPts val="0"/>
              </a:spcAft>
              <a:buClr>
                <a:schemeClr val="lt1"/>
              </a:buClr>
              <a:buSzPts val="700"/>
              <a:buFont typeface="Twentieth Century"/>
              <a:buNone/>
              <a:defRPr/>
            </a:lvl5pPr>
            <a:lvl6pPr marL="0" lvl="5" indent="0" algn="r">
              <a:spcBef>
                <a:spcPts val="0"/>
              </a:spcBef>
              <a:spcAft>
                <a:spcPts val="0"/>
              </a:spcAft>
              <a:buClr>
                <a:schemeClr val="lt1"/>
              </a:buClr>
              <a:buSzPts val="700"/>
              <a:buFont typeface="Twentieth Century"/>
              <a:buNone/>
              <a:defRPr/>
            </a:lvl6pPr>
            <a:lvl7pPr marL="0" lvl="6" indent="0" algn="r">
              <a:spcBef>
                <a:spcPts val="0"/>
              </a:spcBef>
              <a:spcAft>
                <a:spcPts val="0"/>
              </a:spcAft>
              <a:buClr>
                <a:schemeClr val="lt1"/>
              </a:buClr>
              <a:buSzPts val="700"/>
              <a:buFont typeface="Twentieth Century"/>
              <a:buNone/>
              <a:defRPr/>
            </a:lvl7pPr>
            <a:lvl8pPr marL="0" lvl="7" indent="0" algn="r">
              <a:spcBef>
                <a:spcPts val="0"/>
              </a:spcBef>
              <a:spcAft>
                <a:spcPts val="0"/>
              </a:spcAft>
              <a:buClr>
                <a:schemeClr val="lt1"/>
              </a:buClr>
              <a:buSzPts val="700"/>
              <a:buFont typeface="Twentieth Century"/>
              <a:buNone/>
              <a:defRPr/>
            </a:lvl8pPr>
            <a:lvl9pPr marL="0" lvl="8" indent="0" algn="r">
              <a:spcBef>
                <a:spcPts val="0"/>
              </a:spcBef>
              <a:spcAft>
                <a:spcPts val="0"/>
              </a:spcAft>
              <a:buClr>
                <a:schemeClr val="lt1"/>
              </a:buClr>
              <a:buSzPts val="700"/>
              <a:buFont typeface="Twentieth Century"/>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62"/>
        <p:cNvGrpSpPr/>
        <p:nvPr/>
      </p:nvGrpSpPr>
      <p:grpSpPr>
        <a:xfrm>
          <a:off x="0" y="0"/>
          <a:ext cx="0" cy="0"/>
          <a:chOff x="0" y="0"/>
          <a:chExt cx="0" cy="0"/>
        </a:xfrm>
      </p:grpSpPr>
      <p:sp>
        <p:nvSpPr>
          <p:cNvPr id="163" name="Google Shape;163;p20"/>
          <p:cNvSpPr txBox="1">
            <a:spLocks noGrp="1"/>
          </p:cNvSpPr>
          <p:nvPr>
            <p:ph type="title"/>
          </p:nvPr>
        </p:nvSpPr>
        <p:spPr>
          <a:xfrm>
            <a:off x="856060" y="457200"/>
            <a:ext cx="4450881" cy="122991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Twentieth Century"/>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4" name="Google Shape;164;p20"/>
          <p:cNvSpPr>
            <a:spLocks noGrp="1"/>
          </p:cNvSpPr>
          <p:nvPr>
            <p:ph type="pic" idx="2"/>
          </p:nvPr>
        </p:nvSpPr>
        <p:spPr>
          <a:xfrm>
            <a:off x="5535541" y="457201"/>
            <a:ext cx="2750018" cy="3886199"/>
          </a:xfrm>
          <a:prstGeom prst="round2DiagRect">
            <a:avLst>
              <a:gd name="adj1" fmla="val 5608"/>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750"/>
              </a:spcBef>
              <a:spcAft>
                <a:spcPts val="0"/>
              </a:spcAft>
              <a:buClr>
                <a:schemeClr val="lt1"/>
              </a:buClr>
              <a:buSzPts val="3000"/>
              <a:buFont typeface="Arial"/>
              <a:buNone/>
              <a:defRPr sz="24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375"/>
              </a:spcBef>
              <a:spcAft>
                <a:spcPts val="0"/>
              </a:spcAft>
              <a:buClr>
                <a:schemeClr val="lt1"/>
              </a:buClr>
              <a:buSzPts val="2625"/>
              <a:buFont typeface="Arial"/>
              <a:buNone/>
              <a:defRPr sz="21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375"/>
              </a:spcBef>
              <a:spcAft>
                <a:spcPts val="0"/>
              </a:spcAft>
              <a:buClr>
                <a:schemeClr val="lt1"/>
              </a:buClr>
              <a:buSzPts val="2250"/>
              <a:buFont typeface="Arial"/>
              <a:buNone/>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375"/>
              </a:spcBef>
              <a:spcAft>
                <a:spcPts val="0"/>
              </a:spcAft>
              <a:buClr>
                <a:schemeClr val="lt1"/>
              </a:buClr>
              <a:buSzPts val="1875"/>
              <a:buFont typeface="Arial"/>
              <a:buNone/>
              <a:defRPr sz="15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375"/>
              </a:spcBef>
              <a:spcAft>
                <a:spcPts val="0"/>
              </a:spcAft>
              <a:buClr>
                <a:schemeClr val="lt1"/>
              </a:buClr>
              <a:buSzPts val="1875"/>
              <a:buFont typeface="Arial"/>
              <a:buNone/>
              <a:defRPr sz="15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375"/>
              </a:spcBef>
              <a:spcAft>
                <a:spcPts val="0"/>
              </a:spcAft>
              <a:buClr>
                <a:schemeClr val="lt1"/>
              </a:buClr>
              <a:buSzPts val="1875"/>
              <a:buFont typeface="Arial"/>
              <a:buNone/>
              <a:defRPr sz="15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375"/>
              </a:spcBef>
              <a:spcAft>
                <a:spcPts val="0"/>
              </a:spcAft>
              <a:buClr>
                <a:schemeClr val="lt1"/>
              </a:buClr>
              <a:buSzPts val="1875"/>
              <a:buFont typeface="Arial"/>
              <a:buNone/>
              <a:defRPr sz="15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375"/>
              </a:spcBef>
              <a:spcAft>
                <a:spcPts val="0"/>
              </a:spcAft>
              <a:buClr>
                <a:schemeClr val="lt1"/>
              </a:buClr>
              <a:buSzPts val="1875"/>
              <a:buFont typeface="Arial"/>
              <a:buNone/>
              <a:defRPr sz="15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375"/>
              </a:spcBef>
              <a:spcAft>
                <a:spcPts val="0"/>
              </a:spcAft>
              <a:buClr>
                <a:schemeClr val="lt1"/>
              </a:buClr>
              <a:buSzPts val="1875"/>
              <a:buFont typeface="Arial"/>
              <a:buNone/>
              <a:defRPr sz="15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65" name="Google Shape;165;p20"/>
          <p:cNvSpPr txBox="1">
            <a:spLocks noGrp="1"/>
          </p:cNvSpPr>
          <p:nvPr>
            <p:ph type="body" idx="1"/>
          </p:nvPr>
        </p:nvSpPr>
        <p:spPr>
          <a:xfrm>
            <a:off x="856058" y="1687114"/>
            <a:ext cx="4450883" cy="265628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750"/>
              </a:spcBef>
              <a:spcAft>
                <a:spcPts val="0"/>
              </a:spcAft>
              <a:buClr>
                <a:schemeClr val="lt1"/>
              </a:buClr>
              <a:buSzPts val="1500"/>
              <a:buNone/>
              <a:defRPr sz="1200"/>
            </a:lvl1pPr>
            <a:lvl2pPr marL="914400" lvl="1" indent="-228600" algn="l">
              <a:lnSpc>
                <a:spcPct val="120000"/>
              </a:lnSpc>
              <a:spcBef>
                <a:spcPts val="375"/>
              </a:spcBef>
              <a:spcAft>
                <a:spcPts val="0"/>
              </a:spcAft>
              <a:buClr>
                <a:schemeClr val="lt1"/>
              </a:buClr>
              <a:buSzPts val="1313"/>
              <a:buNone/>
              <a:defRPr sz="1050"/>
            </a:lvl2pPr>
            <a:lvl3pPr marL="1371600" lvl="2" indent="-228600" algn="l">
              <a:lnSpc>
                <a:spcPct val="120000"/>
              </a:lnSpc>
              <a:spcBef>
                <a:spcPts val="375"/>
              </a:spcBef>
              <a:spcAft>
                <a:spcPts val="0"/>
              </a:spcAft>
              <a:buClr>
                <a:schemeClr val="lt1"/>
              </a:buClr>
              <a:buSzPts val="1125"/>
              <a:buNone/>
              <a:defRPr sz="900"/>
            </a:lvl3pPr>
            <a:lvl4pPr marL="1828800" lvl="3" indent="-228600" algn="l">
              <a:lnSpc>
                <a:spcPct val="120000"/>
              </a:lnSpc>
              <a:spcBef>
                <a:spcPts val="375"/>
              </a:spcBef>
              <a:spcAft>
                <a:spcPts val="0"/>
              </a:spcAft>
              <a:buClr>
                <a:schemeClr val="lt1"/>
              </a:buClr>
              <a:buSzPts val="938"/>
              <a:buNone/>
              <a:defRPr sz="750"/>
            </a:lvl4pPr>
            <a:lvl5pPr marL="2286000" lvl="4" indent="-228600" algn="l">
              <a:lnSpc>
                <a:spcPct val="120000"/>
              </a:lnSpc>
              <a:spcBef>
                <a:spcPts val="375"/>
              </a:spcBef>
              <a:spcAft>
                <a:spcPts val="0"/>
              </a:spcAft>
              <a:buClr>
                <a:schemeClr val="lt1"/>
              </a:buClr>
              <a:buSzPts val="938"/>
              <a:buNone/>
              <a:defRPr sz="750"/>
            </a:lvl5pPr>
            <a:lvl6pPr marL="2743200" lvl="5" indent="-228600" algn="l">
              <a:lnSpc>
                <a:spcPct val="120000"/>
              </a:lnSpc>
              <a:spcBef>
                <a:spcPts val="375"/>
              </a:spcBef>
              <a:spcAft>
                <a:spcPts val="0"/>
              </a:spcAft>
              <a:buClr>
                <a:schemeClr val="lt1"/>
              </a:buClr>
              <a:buSzPts val="938"/>
              <a:buNone/>
              <a:defRPr sz="750"/>
            </a:lvl6pPr>
            <a:lvl7pPr marL="3200400" lvl="6" indent="-228600" algn="l">
              <a:lnSpc>
                <a:spcPct val="120000"/>
              </a:lnSpc>
              <a:spcBef>
                <a:spcPts val="375"/>
              </a:spcBef>
              <a:spcAft>
                <a:spcPts val="0"/>
              </a:spcAft>
              <a:buClr>
                <a:schemeClr val="lt1"/>
              </a:buClr>
              <a:buSzPts val="938"/>
              <a:buNone/>
              <a:defRPr sz="750"/>
            </a:lvl7pPr>
            <a:lvl8pPr marL="3657600" lvl="7" indent="-228600" algn="l">
              <a:lnSpc>
                <a:spcPct val="120000"/>
              </a:lnSpc>
              <a:spcBef>
                <a:spcPts val="375"/>
              </a:spcBef>
              <a:spcAft>
                <a:spcPts val="0"/>
              </a:spcAft>
              <a:buClr>
                <a:schemeClr val="lt1"/>
              </a:buClr>
              <a:buSzPts val="938"/>
              <a:buNone/>
              <a:defRPr sz="750"/>
            </a:lvl8pPr>
            <a:lvl9pPr marL="4114800" lvl="8" indent="-228600" algn="l">
              <a:lnSpc>
                <a:spcPct val="120000"/>
              </a:lnSpc>
              <a:spcBef>
                <a:spcPts val="375"/>
              </a:spcBef>
              <a:spcAft>
                <a:spcPts val="0"/>
              </a:spcAft>
              <a:buClr>
                <a:schemeClr val="lt1"/>
              </a:buClr>
              <a:buSzPts val="938"/>
              <a:buNone/>
              <a:defRPr sz="750"/>
            </a:lvl9pPr>
          </a:lstStyle>
          <a:p>
            <a:endParaRPr/>
          </a:p>
        </p:txBody>
      </p:sp>
      <p:sp>
        <p:nvSpPr>
          <p:cNvPr id="166" name="Google Shape;166;p20"/>
          <p:cNvSpPr txBox="1">
            <a:spLocks noGrp="1"/>
          </p:cNvSpPr>
          <p:nvPr>
            <p:ph type="dt" idx="10"/>
          </p:nvPr>
        </p:nvSpPr>
        <p:spPr>
          <a:xfrm>
            <a:off x="5592691" y="4412457"/>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0"/>
          <p:cNvSpPr txBox="1">
            <a:spLocks noGrp="1"/>
          </p:cNvSpPr>
          <p:nvPr>
            <p:ph type="ftr" idx="11"/>
          </p:nvPr>
        </p:nvSpPr>
        <p:spPr>
          <a:xfrm>
            <a:off x="856059" y="4412457"/>
            <a:ext cx="4679482"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0"/>
          <p:cNvSpPr txBox="1">
            <a:spLocks noGrp="1"/>
          </p:cNvSpPr>
          <p:nvPr>
            <p:ph type="sldNum" idx="12"/>
          </p:nvPr>
        </p:nvSpPr>
        <p:spPr>
          <a:xfrm>
            <a:off x="7707241" y="4412456"/>
            <a:ext cx="578317"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lt1"/>
              </a:buClr>
              <a:buSzPts val="700"/>
              <a:buFont typeface="Twentieth Century"/>
              <a:buNone/>
              <a:defRPr/>
            </a:lvl1pPr>
            <a:lvl2pPr marL="0" lvl="1" indent="0" algn="r">
              <a:spcBef>
                <a:spcPts val="0"/>
              </a:spcBef>
              <a:spcAft>
                <a:spcPts val="0"/>
              </a:spcAft>
              <a:buClr>
                <a:schemeClr val="lt1"/>
              </a:buClr>
              <a:buSzPts val="700"/>
              <a:buFont typeface="Twentieth Century"/>
              <a:buNone/>
              <a:defRPr/>
            </a:lvl2pPr>
            <a:lvl3pPr marL="0" lvl="2" indent="0" algn="r">
              <a:spcBef>
                <a:spcPts val="0"/>
              </a:spcBef>
              <a:spcAft>
                <a:spcPts val="0"/>
              </a:spcAft>
              <a:buClr>
                <a:schemeClr val="lt1"/>
              </a:buClr>
              <a:buSzPts val="700"/>
              <a:buFont typeface="Twentieth Century"/>
              <a:buNone/>
              <a:defRPr/>
            </a:lvl3pPr>
            <a:lvl4pPr marL="0" lvl="3" indent="0" algn="r">
              <a:spcBef>
                <a:spcPts val="0"/>
              </a:spcBef>
              <a:spcAft>
                <a:spcPts val="0"/>
              </a:spcAft>
              <a:buClr>
                <a:schemeClr val="lt1"/>
              </a:buClr>
              <a:buSzPts val="700"/>
              <a:buFont typeface="Twentieth Century"/>
              <a:buNone/>
              <a:defRPr/>
            </a:lvl4pPr>
            <a:lvl5pPr marL="0" lvl="4" indent="0" algn="r">
              <a:spcBef>
                <a:spcPts val="0"/>
              </a:spcBef>
              <a:spcAft>
                <a:spcPts val="0"/>
              </a:spcAft>
              <a:buClr>
                <a:schemeClr val="lt1"/>
              </a:buClr>
              <a:buSzPts val="700"/>
              <a:buFont typeface="Twentieth Century"/>
              <a:buNone/>
              <a:defRPr/>
            </a:lvl5pPr>
            <a:lvl6pPr marL="0" lvl="5" indent="0" algn="r">
              <a:spcBef>
                <a:spcPts val="0"/>
              </a:spcBef>
              <a:spcAft>
                <a:spcPts val="0"/>
              </a:spcAft>
              <a:buClr>
                <a:schemeClr val="lt1"/>
              </a:buClr>
              <a:buSzPts val="700"/>
              <a:buFont typeface="Twentieth Century"/>
              <a:buNone/>
              <a:defRPr/>
            </a:lvl6pPr>
            <a:lvl7pPr marL="0" lvl="6" indent="0" algn="r">
              <a:spcBef>
                <a:spcPts val="0"/>
              </a:spcBef>
              <a:spcAft>
                <a:spcPts val="0"/>
              </a:spcAft>
              <a:buClr>
                <a:schemeClr val="lt1"/>
              </a:buClr>
              <a:buSzPts val="700"/>
              <a:buFont typeface="Twentieth Century"/>
              <a:buNone/>
              <a:defRPr/>
            </a:lvl7pPr>
            <a:lvl8pPr marL="0" lvl="7" indent="0" algn="r">
              <a:spcBef>
                <a:spcPts val="0"/>
              </a:spcBef>
              <a:spcAft>
                <a:spcPts val="0"/>
              </a:spcAft>
              <a:buClr>
                <a:schemeClr val="lt1"/>
              </a:buClr>
              <a:buSzPts val="700"/>
              <a:buFont typeface="Twentieth Century"/>
              <a:buNone/>
              <a:defRPr/>
            </a:lvl8pPr>
            <a:lvl9pPr marL="0" lvl="8" indent="0" algn="r">
              <a:spcBef>
                <a:spcPts val="0"/>
              </a:spcBef>
              <a:spcAft>
                <a:spcPts val="0"/>
              </a:spcAft>
              <a:buClr>
                <a:schemeClr val="lt1"/>
              </a:buClr>
              <a:buSzPts val="700"/>
              <a:buFont typeface="Twentieth Century"/>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856058" y="3228499"/>
            <a:ext cx="7434266" cy="61451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Twentieth Century"/>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1"/>
          <p:cNvSpPr>
            <a:spLocks noGrp="1"/>
          </p:cNvSpPr>
          <p:nvPr>
            <p:ph type="pic" idx="2"/>
          </p:nvPr>
        </p:nvSpPr>
        <p:spPr>
          <a:xfrm>
            <a:off x="856058" y="454819"/>
            <a:ext cx="7434266" cy="2474834"/>
          </a:xfrm>
          <a:prstGeom prst="round2DiagRect">
            <a:avLst>
              <a:gd name="adj1" fmla="val 4860"/>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750"/>
              </a:spcBef>
              <a:spcAft>
                <a:spcPts val="0"/>
              </a:spcAft>
              <a:buClr>
                <a:schemeClr val="lt1"/>
              </a:buClr>
              <a:buSzPts val="3000"/>
              <a:buFont typeface="Arial"/>
              <a:buNone/>
              <a:defRPr sz="24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375"/>
              </a:spcBef>
              <a:spcAft>
                <a:spcPts val="0"/>
              </a:spcAft>
              <a:buClr>
                <a:schemeClr val="lt1"/>
              </a:buClr>
              <a:buSzPts val="1875"/>
              <a:buFont typeface="Arial"/>
              <a:buChar char="•"/>
              <a:defRPr sz="15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375"/>
              </a:spcBef>
              <a:spcAft>
                <a:spcPts val="0"/>
              </a:spcAft>
              <a:buClr>
                <a:schemeClr val="lt1"/>
              </a:buClr>
              <a:buSzPts val="1688"/>
              <a:buFont typeface="Arial"/>
              <a:buChar char="•"/>
              <a:defRPr sz="135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375"/>
              </a:spcBef>
              <a:spcAft>
                <a:spcPts val="0"/>
              </a:spcAft>
              <a:buClr>
                <a:schemeClr val="lt1"/>
              </a:buClr>
              <a:buSzPts val="1500"/>
              <a:buFont typeface="Arial"/>
              <a:buChar char="•"/>
              <a:defRPr sz="12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375"/>
              </a:spcBef>
              <a:spcAft>
                <a:spcPts val="0"/>
              </a:spcAft>
              <a:buClr>
                <a:schemeClr val="lt1"/>
              </a:buClr>
              <a:buSzPts val="1500"/>
              <a:buFont typeface="Arial"/>
              <a:buChar char="•"/>
              <a:defRPr sz="12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375"/>
              </a:spcBef>
              <a:spcAft>
                <a:spcPts val="0"/>
              </a:spcAft>
              <a:buClr>
                <a:schemeClr val="lt1"/>
              </a:buClr>
              <a:buSzPts val="1313"/>
              <a:buFont typeface="Arial"/>
              <a:buChar char="•"/>
              <a:defRPr sz="105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375"/>
              </a:spcBef>
              <a:spcAft>
                <a:spcPts val="0"/>
              </a:spcAft>
              <a:buClr>
                <a:schemeClr val="lt1"/>
              </a:buClr>
              <a:buSzPts val="1313"/>
              <a:buFont typeface="Arial"/>
              <a:buChar char="•"/>
              <a:defRPr sz="105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375"/>
              </a:spcBef>
              <a:spcAft>
                <a:spcPts val="0"/>
              </a:spcAft>
              <a:buClr>
                <a:schemeClr val="lt1"/>
              </a:buClr>
              <a:buSzPts val="1313"/>
              <a:buFont typeface="Arial"/>
              <a:buChar char="•"/>
              <a:defRPr sz="105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375"/>
              </a:spcBef>
              <a:spcAft>
                <a:spcPts val="0"/>
              </a:spcAft>
              <a:buClr>
                <a:schemeClr val="lt1"/>
              </a:buClr>
              <a:buSzPts val="1313"/>
              <a:buFont typeface="Arial"/>
              <a:buChar char="•"/>
              <a:defRPr sz="105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72" name="Google Shape;172;p21"/>
          <p:cNvSpPr txBox="1">
            <a:spLocks noGrp="1"/>
          </p:cNvSpPr>
          <p:nvPr>
            <p:ph type="body" idx="1"/>
          </p:nvPr>
        </p:nvSpPr>
        <p:spPr>
          <a:xfrm>
            <a:off x="856024" y="3843015"/>
            <a:ext cx="7433144" cy="51185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750"/>
              </a:spcBef>
              <a:spcAft>
                <a:spcPts val="0"/>
              </a:spcAft>
              <a:buClr>
                <a:schemeClr val="lt1"/>
              </a:buClr>
              <a:buSzPts val="1500"/>
              <a:buNone/>
              <a:defRPr sz="1200"/>
            </a:lvl1pPr>
            <a:lvl2pPr marL="914400" lvl="1" indent="-228600" algn="l">
              <a:lnSpc>
                <a:spcPct val="120000"/>
              </a:lnSpc>
              <a:spcBef>
                <a:spcPts val="375"/>
              </a:spcBef>
              <a:spcAft>
                <a:spcPts val="0"/>
              </a:spcAft>
              <a:buClr>
                <a:schemeClr val="lt1"/>
              </a:buClr>
              <a:buSzPts val="1313"/>
              <a:buNone/>
              <a:defRPr sz="1050"/>
            </a:lvl2pPr>
            <a:lvl3pPr marL="1371600" lvl="2" indent="-228600" algn="l">
              <a:lnSpc>
                <a:spcPct val="120000"/>
              </a:lnSpc>
              <a:spcBef>
                <a:spcPts val="375"/>
              </a:spcBef>
              <a:spcAft>
                <a:spcPts val="0"/>
              </a:spcAft>
              <a:buClr>
                <a:schemeClr val="lt1"/>
              </a:buClr>
              <a:buSzPts val="1125"/>
              <a:buNone/>
              <a:defRPr sz="900"/>
            </a:lvl3pPr>
            <a:lvl4pPr marL="1828800" lvl="3" indent="-228600" algn="l">
              <a:lnSpc>
                <a:spcPct val="120000"/>
              </a:lnSpc>
              <a:spcBef>
                <a:spcPts val="375"/>
              </a:spcBef>
              <a:spcAft>
                <a:spcPts val="0"/>
              </a:spcAft>
              <a:buClr>
                <a:schemeClr val="lt1"/>
              </a:buClr>
              <a:buSzPts val="938"/>
              <a:buNone/>
              <a:defRPr sz="750"/>
            </a:lvl4pPr>
            <a:lvl5pPr marL="2286000" lvl="4" indent="-228600" algn="l">
              <a:lnSpc>
                <a:spcPct val="120000"/>
              </a:lnSpc>
              <a:spcBef>
                <a:spcPts val="375"/>
              </a:spcBef>
              <a:spcAft>
                <a:spcPts val="0"/>
              </a:spcAft>
              <a:buClr>
                <a:schemeClr val="lt1"/>
              </a:buClr>
              <a:buSzPts val="938"/>
              <a:buNone/>
              <a:defRPr sz="750"/>
            </a:lvl5pPr>
            <a:lvl6pPr marL="2743200" lvl="5" indent="-228600" algn="l">
              <a:lnSpc>
                <a:spcPct val="120000"/>
              </a:lnSpc>
              <a:spcBef>
                <a:spcPts val="375"/>
              </a:spcBef>
              <a:spcAft>
                <a:spcPts val="0"/>
              </a:spcAft>
              <a:buClr>
                <a:schemeClr val="lt1"/>
              </a:buClr>
              <a:buSzPts val="938"/>
              <a:buNone/>
              <a:defRPr sz="750"/>
            </a:lvl6pPr>
            <a:lvl7pPr marL="3200400" lvl="6" indent="-228600" algn="l">
              <a:lnSpc>
                <a:spcPct val="120000"/>
              </a:lnSpc>
              <a:spcBef>
                <a:spcPts val="375"/>
              </a:spcBef>
              <a:spcAft>
                <a:spcPts val="0"/>
              </a:spcAft>
              <a:buClr>
                <a:schemeClr val="lt1"/>
              </a:buClr>
              <a:buSzPts val="938"/>
              <a:buNone/>
              <a:defRPr sz="750"/>
            </a:lvl7pPr>
            <a:lvl8pPr marL="3657600" lvl="7" indent="-228600" algn="l">
              <a:lnSpc>
                <a:spcPct val="120000"/>
              </a:lnSpc>
              <a:spcBef>
                <a:spcPts val="375"/>
              </a:spcBef>
              <a:spcAft>
                <a:spcPts val="0"/>
              </a:spcAft>
              <a:buClr>
                <a:schemeClr val="lt1"/>
              </a:buClr>
              <a:buSzPts val="938"/>
              <a:buNone/>
              <a:defRPr sz="750"/>
            </a:lvl8pPr>
            <a:lvl9pPr marL="4114800" lvl="8" indent="-228600" algn="l">
              <a:lnSpc>
                <a:spcPct val="120000"/>
              </a:lnSpc>
              <a:spcBef>
                <a:spcPts val="375"/>
              </a:spcBef>
              <a:spcAft>
                <a:spcPts val="0"/>
              </a:spcAft>
              <a:buClr>
                <a:schemeClr val="lt1"/>
              </a:buClr>
              <a:buSzPts val="938"/>
              <a:buNone/>
              <a:defRPr sz="750"/>
            </a:lvl9pPr>
          </a:lstStyle>
          <a:p>
            <a:endParaRPr/>
          </a:p>
        </p:txBody>
      </p:sp>
      <p:sp>
        <p:nvSpPr>
          <p:cNvPr id="173" name="Google Shape;173;p21"/>
          <p:cNvSpPr txBox="1">
            <a:spLocks noGrp="1"/>
          </p:cNvSpPr>
          <p:nvPr>
            <p:ph type="dt" idx="10"/>
          </p:nvPr>
        </p:nvSpPr>
        <p:spPr>
          <a:xfrm>
            <a:off x="5592691" y="4412457"/>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21"/>
          <p:cNvSpPr txBox="1">
            <a:spLocks noGrp="1"/>
          </p:cNvSpPr>
          <p:nvPr>
            <p:ph type="ftr" idx="11"/>
          </p:nvPr>
        </p:nvSpPr>
        <p:spPr>
          <a:xfrm>
            <a:off x="856059" y="4412457"/>
            <a:ext cx="4679482"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21"/>
          <p:cNvSpPr txBox="1">
            <a:spLocks noGrp="1"/>
          </p:cNvSpPr>
          <p:nvPr>
            <p:ph type="sldNum" idx="12"/>
          </p:nvPr>
        </p:nvSpPr>
        <p:spPr>
          <a:xfrm>
            <a:off x="7707241" y="4412456"/>
            <a:ext cx="578317"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lt1"/>
              </a:buClr>
              <a:buSzPts val="700"/>
              <a:buFont typeface="Twentieth Century"/>
              <a:buNone/>
              <a:defRPr/>
            </a:lvl1pPr>
            <a:lvl2pPr marL="0" lvl="1" indent="0" algn="r">
              <a:spcBef>
                <a:spcPts val="0"/>
              </a:spcBef>
              <a:spcAft>
                <a:spcPts val="0"/>
              </a:spcAft>
              <a:buClr>
                <a:schemeClr val="lt1"/>
              </a:buClr>
              <a:buSzPts val="700"/>
              <a:buFont typeface="Twentieth Century"/>
              <a:buNone/>
              <a:defRPr/>
            </a:lvl2pPr>
            <a:lvl3pPr marL="0" lvl="2" indent="0" algn="r">
              <a:spcBef>
                <a:spcPts val="0"/>
              </a:spcBef>
              <a:spcAft>
                <a:spcPts val="0"/>
              </a:spcAft>
              <a:buClr>
                <a:schemeClr val="lt1"/>
              </a:buClr>
              <a:buSzPts val="700"/>
              <a:buFont typeface="Twentieth Century"/>
              <a:buNone/>
              <a:defRPr/>
            </a:lvl3pPr>
            <a:lvl4pPr marL="0" lvl="3" indent="0" algn="r">
              <a:spcBef>
                <a:spcPts val="0"/>
              </a:spcBef>
              <a:spcAft>
                <a:spcPts val="0"/>
              </a:spcAft>
              <a:buClr>
                <a:schemeClr val="lt1"/>
              </a:buClr>
              <a:buSzPts val="700"/>
              <a:buFont typeface="Twentieth Century"/>
              <a:buNone/>
              <a:defRPr/>
            </a:lvl4pPr>
            <a:lvl5pPr marL="0" lvl="4" indent="0" algn="r">
              <a:spcBef>
                <a:spcPts val="0"/>
              </a:spcBef>
              <a:spcAft>
                <a:spcPts val="0"/>
              </a:spcAft>
              <a:buClr>
                <a:schemeClr val="lt1"/>
              </a:buClr>
              <a:buSzPts val="700"/>
              <a:buFont typeface="Twentieth Century"/>
              <a:buNone/>
              <a:defRPr/>
            </a:lvl5pPr>
            <a:lvl6pPr marL="0" lvl="5" indent="0" algn="r">
              <a:spcBef>
                <a:spcPts val="0"/>
              </a:spcBef>
              <a:spcAft>
                <a:spcPts val="0"/>
              </a:spcAft>
              <a:buClr>
                <a:schemeClr val="lt1"/>
              </a:buClr>
              <a:buSzPts val="700"/>
              <a:buFont typeface="Twentieth Century"/>
              <a:buNone/>
              <a:defRPr/>
            </a:lvl6pPr>
            <a:lvl7pPr marL="0" lvl="6" indent="0" algn="r">
              <a:spcBef>
                <a:spcPts val="0"/>
              </a:spcBef>
              <a:spcAft>
                <a:spcPts val="0"/>
              </a:spcAft>
              <a:buClr>
                <a:schemeClr val="lt1"/>
              </a:buClr>
              <a:buSzPts val="700"/>
              <a:buFont typeface="Twentieth Century"/>
              <a:buNone/>
              <a:defRPr/>
            </a:lvl7pPr>
            <a:lvl8pPr marL="0" lvl="7" indent="0" algn="r">
              <a:spcBef>
                <a:spcPts val="0"/>
              </a:spcBef>
              <a:spcAft>
                <a:spcPts val="0"/>
              </a:spcAft>
              <a:buClr>
                <a:schemeClr val="lt1"/>
              </a:buClr>
              <a:buSzPts val="700"/>
              <a:buFont typeface="Twentieth Century"/>
              <a:buNone/>
              <a:defRPr/>
            </a:lvl8pPr>
            <a:lvl9pPr marL="0" lvl="8" indent="0" algn="r">
              <a:spcBef>
                <a:spcPts val="0"/>
              </a:spcBef>
              <a:spcAft>
                <a:spcPts val="0"/>
              </a:spcAft>
              <a:buClr>
                <a:schemeClr val="lt1"/>
              </a:buClr>
              <a:buSzPts val="700"/>
              <a:buFont typeface="Twentieth Century"/>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76"/>
        <p:cNvGrpSpPr/>
        <p:nvPr/>
      </p:nvGrpSpPr>
      <p:grpSpPr>
        <a:xfrm>
          <a:off x="0" y="0"/>
          <a:ext cx="0" cy="0"/>
          <a:chOff x="0" y="0"/>
          <a:chExt cx="0" cy="0"/>
        </a:xfrm>
      </p:grpSpPr>
      <p:sp>
        <p:nvSpPr>
          <p:cNvPr id="177" name="Google Shape;177;p22"/>
          <p:cNvSpPr txBox="1">
            <a:spLocks noGrp="1"/>
          </p:cNvSpPr>
          <p:nvPr>
            <p:ph type="title"/>
          </p:nvPr>
        </p:nvSpPr>
        <p:spPr>
          <a:xfrm>
            <a:off x="856093" y="457200"/>
            <a:ext cx="7429466" cy="25717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2700"/>
              <a:buFont typeface="Twentieth Century"/>
              <a:buNone/>
              <a:defRPr sz="2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 name="Google Shape;178;p22"/>
          <p:cNvSpPr txBox="1">
            <a:spLocks noGrp="1"/>
          </p:cNvSpPr>
          <p:nvPr>
            <p:ph type="body" idx="1"/>
          </p:nvPr>
        </p:nvSpPr>
        <p:spPr>
          <a:xfrm>
            <a:off x="856058" y="3314700"/>
            <a:ext cx="7428344" cy="1028699"/>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750"/>
              </a:spcBef>
              <a:spcAft>
                <a:spcPts val="0"/>
              </a:spcAft>
              <a:buClr>
                <a:schemeClr val="lt1"/>
              </a:buClr>
              <a:buSzPts val="1688"/>
              <a:buNone/>
              <a:defRPr sz="1350"/>
            </a:lvl1pPr>
            <a:lvl2pPr marL="914400" lvl="1" indent="-228600" algn="l">
              <a:lnSpc>
                <a:spcPct val="120000"/>
              </a:lnSpc>
              <a:spcBef>
                <a:spcPts val="375"/>
              </a:spcBef>
              <a:spcAft>
                <a:spcPts val="0"/>
              </a:spcAft>
              <a:buClr>
                <a:schemeClr val="lt1"/>
              </a:buClr>
              <a:buSzPts val="1313"/>
              <a:buNone/>
              <a:defRPr sz="1050"/>
            </a:lvl2pPr>
            <a:lvl3pPr marL="1371600" lvl="2" indent="-228600" algn="l">
              <a:lnSpc>
                <a:spcPct val="120000"/>
              </a:lnSpc>
              <a:spcBef>
                <a:spcPts val="375"/>
              </a:spcBef>
              <a:spcAft>
                <a:spcPts val="0"/>
              </a:spcAft>
              <a:buClr>
                <a:schemeClr val="lt1"/>
              </a:buClr>
              <a:buSzPts val="1125"/>
              <a:buNone/>
              <a:defRPr sz="900"/>
            </a:lvl3pPr>
            <a:lvl4pPr marL="1828800" lvl="3" indent="-228600" algn="l">
              <a:lnSpc>
                <a:spcPct val="120000"/>
              </a:lnSpc>
              <a:spcBef>
                <a:spcPts val="375"/>
              </a:spcBef>
              <a:spcAft>
                <a:spcPts val="0"/>
              </a:spcAft>
              <a:buClr>
                <a:schemeClr val="lt1"/>
              </a:buClr>
              <a:buSzPts val="938"/>
              <a:buNone/>
              <a:defRPr sz="750"/>
            </a:lvl4pPr>
            <a:lvl5pPr marL="2286000" lvl="4" indent="-228600" algn="l">
              <a:lnSpc>
                <a:spcPct val="120000"/>
              </a:lnSpc>
              <a:spcBef>
                <a:spcPts val="375"/>
              </a:spcBef>
              <a:spcAft>
                <a:spcPts val="0"/>
              </a:spcAft>
              <a:buClr>
                <a:schemeClr val="lt1"/>
              </a:buClr>
              <a:buSzPts val="938"/>
              <a:buNone/>
              <a:defRPr sz="750"/>
            </a:lvl5pPr>
            <a:lvl6pPr marL="2743200" lvl="5" indent="-228600" algn="l">
              <a:lnSpc>
                <a:spcPct val="120000"/>
              </a:lnSpc>
              <a:spcBef>
                <a:spcPts val="375"/>
              </a:spcBef>
              <a:spcAft>
                <a:spcPts val="0"/>
              </a:spcAft>
              <a:buClr>
                <a:schemeClr val="lt1"/>
              </a:buClr>
              <a:buSzPts val="938"/>
              <a:buNone/>
              <a:defRPr sz="750"/>
            </a:lvl6pPr>
            <a:lvl7pPr marL="3200400" lvl="6" indent="-228600" algn="l">
              <a:lnSpc>
                <a:spcPct val="120000"/>
              </a:lnSpc>
              <a:spcBef>
                <a:spcPts val="375"/>
              </a:spcBef>
              <a:spcAft>
                <a:spcPts val="0"/>
              </a:spcAft>
              <a:buClr>
                <a:schemeClr val="lt1"/>
              </a:buClr>
              <a:buSzPts val="938"/>
              <a:buNone/>
              <a:defRPr sz="750"/>
            </a:lvl7pPr>
            <a:lvl8pPr marL="3657600" lvl="7" indent="-228600" algn="l">
              <a:lnSpc>
                <a:spcPct val="120000"/>
              </a:lnSpc>
              <a:spcBef>
                <a:spcPts val="375"/>
              </a:spcBef>
              <a:spcAft>
                <a:spcPts val="0"/>
              </a:spcAft>
              <a:buClr>
                <a:schemeClr val="lt1"/>
              </a:buClr>
              <a:buSzPts val="938"/>
              <a:buNone/>
              <a:defRPr sz="750"/>
            </a:lvl8pPr>
            <a:lvl9pPr marL="4114800" lvl="8" indent="-228600" algn="l">
              <a:lnSpc>
                <a:spcPct val="120000"/>
              </a:lnSpc>
              <a:spcBef>
                <a:spcPts val="375"/>
              </a:spcBef>
              <a:spcAft>
                <a:spcPts val="0"/>
              </a:spcAft>
              <a:buClr>
                <a:schemeClr val="lt1"/>
              </a:buClr>
              <a:buSzPts val="938"/>
              <a:buNone/>
              <a:defRPr sz="750"/>
            </a:lvl9pPr>
          </a:lstStyle>
          <a:p>
            <a:endParaRPr/>
          </a:p>
        </p:txBody>
      </p:sp>
      <p:sp>
        <p:nvSpPr>
          <p:cNvPr id="179" name="Google Shape;179;p22"/>
          <p:cNvSpPr txBox="1">
            <a:spLocks noGrp="1"/>
          </p:cNvSpPr>
          <p:nvPr>
            <p:ph type="dt" idx="10"/>
          </p:nvPr>
        </p:nvSpPr>
        <p:spPr>
          <a:xfrm>
            <a:off x="5592691" y="4412457"/>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2"/>
          <p:cNvSpPr txBox="1">
            <a:spLocks noGrp="1"/>
          </p:cNvSpPr>
          <p:nvPr>
            <p:ph type="ftr" idx="11"/>
          </p:nvPr>
        </p:nvSpPr>
        <p:spPr>
          <a:xfrm>
            <a:off x="856059" y="4412457"/>
            <a:ext cx="4679482"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1" name="Google Shape;181;p22"/>
          <p:cNvSpPr txBox="1">
            <a:spLocks noGrp="1"/>
          </p:cNvSpPr>
          <p:nvPr>
            <p:ph type="sldNum" idx="12"/>
          </p:nvPr>
        </p:nvSpPr>
        <p:spPr>
          <a:xfrm>
            <a:off x="7707241" y="4412456"/>
            <a:ext cx="578317"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lt1"/>
              </a:buClr>
              <a:buSzPts val="700"/>
              <a:buFont typeface="Twentieth Century"/>
              <a:buNone/>
              <a:defRPr/>
            </a:lvl1pPr>
            <a:lvl2pPr marL="0" lvl="1" indent="0" algn="r">
              <a:spcBef>
                <a:spcPts val="0"/>
              </a:spcBef>
              <a:spcAft>
                <a:spcPts val="0"/>
              </a:spcAft>
              <a:buClr>
                <a:schemeClr val="lt1"/>
              </a:buClr>
              <a:buSzPts val="700"/>
              <a:buFont typeface="Twentieth Century"/>
              <a:buNone/>
              <a:defRPr/>
            </a:lvl2pPr>
            <a:lvl3pPr marL="0" lvl="2" indent="0" algn="r">
              <a:spcBef>
                <a:spcPts val="0"/>
              </a:spcBef>
              <a:spcAft>
                <a:spcPts val="0"/>
              </a:spcAft>
              <a:buClr>
                <a:schemeClr val="lt1"/>
              </a:buClr>
              <a:buSzPts val="700"/>
              <a:buFont typeface="Twentieth Century"/>
              <a:buNone/>
              <a:defRPr/>
            </a:lvl3pPr>
            <a:lvl4pPr marL="0" lvl="3" indent="0" algn="r">
              <a:spcBef>
                <a:spcPts val="0"/>
              </a:spcBef>
              <a:spcAft>
                <a:spcPts val="0"/>
              </a:spcAft>
              <a:buClr>
                <a:schemeClr val="lt1"/>
              </a:buClr>
              <a:buSzPts val="700"/>
              <a:buFont typeface="Twentieth Century"/>
              <a:buNone/>
              <a:defRPr/>
            </a:lvl4pPr>
            <a:lvl5pPr marL="0" lvl="4" indent="0" algn="r">
              <a:spcBef>
                <a:spcPts val="0"/>
              </a:spcBef>
              <a:spcAft>
                <a:spcPts val="0"/>
              </a:spcAft>
              <a:buClr>
                <a:schemeClr val="lt1"/>
              </a:buClr>
              <a:buSzPts val="700"/>
              <a:buFont typeface="Twentieth Century"/>
              <a:buNone/>
              <a:defRPr/>
            </a:lvl5pPr>
            <a:lvl6pPr marL="0" lvl="5" indent="0" algn="r">
              <a:spcBef>
                <a:spcPts val="0"/>
              </a:spcBef>
              <a:spcAft>
                <a:spcPts val="0"/>
              </a:spcAft>
              <a:buClr>
                <a:schemeClr val="lt1"/>
              </a:buClr>
              <a:buSzPts val="700"/>
              <a:buFont typeface="Twentieth Century"/>
              <a:buNone/>
              <a:defRPr/>
            </a:lvl6pPr>
            <a:lvl7pPr marL="0" lvl="6" indent="0" algn="r">
              <a:spcBef>
                <a:spcPts val="0"/>
              </a:spcBef>
              <a:spcAft>
                <a:spcPts val="0"/>
              </a:spcAft>
              <a:buClr>
                <a:schemeClr val="lt1"/>
              </a:buClr>
              <a:buSzPts val="700"/>
              <a:buFont typeface="Twentieth Century"/>
              <a:buNone/>
              <a:defRPr/>
            </a:lvl7pPr>
            <a:lvl8pPr marL="0" lvl="7" indent="0" algn="r">
              <a:spcBef>
                <a:spcPts val="0"/>
              </a:spcBef>
              <a:spcAft>
                <a:spcPts val="0"/>
              </a:spcAft>
              <a:buClr>
                <a:schemeClr val="lt1"/>
              </a:buClr>
              <a:buSzPts val="700"/>
              <a:buFont typeface="Twentieth Century"/>
              <a:buNone/>
              <a:defRPr/>
            </a:lvl8pPr>
            <a:lvl9pPr marL="0" lvl="8" indent="0" algn="r">
              <a:spcBef>
                <a:spcPts val="0"/>
              </a:spcBef>
              <a:spcAft>
                <a:spcPts val="0"/>
              </a:spcAft>
              <a:buClr>
                <a:schemeClr val="lt1"/>
              </a:buClr>
              <a:buSzPts val="700"/>
              <a:buFont typeface="Twentieth Century"/>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82"/>
        <p:cNvGrpSpPr/>
        <p:nvPr/>
      </p:nvGrpSpPr>
      <p:grpSpPr>
        <a:xfrm>
          <a:off x="0" y="0"/>
          <a:ext cx="0" cy="0"/>
          <a:chOff x="0" y="0"/>
          <a:chExt cx="0" cy="0"/>
        </a:xfrm>
      </p:grpSpPr>
      <p:sp>
        <p:nvSpPr>
          <p:cNvPr id="183" name="Google Shape;183;p23"/>
          <p:cNvSpPr txBox="1">
            <a:spLocks noGrp="1"/>
          </p:cNvSpPr>
          <p:nvPr>
            <p:ph type="title"/>
          </p:nvPr>
        </p:nvSpPr>
        <p:spPr>
          <a:xfrm>
            <a:off x="1084659" y="457200"/>
            <a:ext cx="6977064" cy="206132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2700"/>
              <a:buFont typeface="Twentieth Century"/>
              <a:buNone/>
              <a:defRPr sz="2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4" name="Google Shape;184;p23"/>
          <p:cNvSpPr txBox="1">
            <a:spLocks noGrp="1"/>
          </p:cNvSpPr>
          <p:nvPr>
            <p:ph type="body" idx="1"/>
          </p:nvPr>
        </p:nvSpPr>
        <p:spPr>
          <a:xfrm>
            <a:off x="1290484" y="2524168"/>
            <a:ext cx="6564224" cy="41172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750"/>
              </a:spcBef>
              <a:spcAft>
                <a:spcPts val="0"/>
              </a:spcAft>
              <a:buClr>
                <a:schemeClr val="lt1"/>
              </a:buClr>
              <a:buSzPts val="1313"/>
              <a:buNone/>
              <a:defRPr sz="1050"/>
            </a:lvl1pPr>
            <a:lvl2pPr marL="914400" lvl="1" indent="-228600" algn="l">
              <a:lnSpc>
                <a:spcPct val="120000"/>
              </a:lnSpc>
              <a:spcBef>
                <a:spcPts val="375"/>
              </a:spcBef>
              <a:spcAft>
                <a:spcPts val="0"/>
              </a:spcAft>
              <a:buClr>
                <a:schemeClr val="lt1"/>
              </a:buClr>
              <a:buSzPts val="1313"/>
              <a:buNone/>
              <a:defRPr sz="1050"/>
            </a:lvl2pPr>
            <a:lvl3pPr marL="1371600" lvl="2" indent="-228600" algn="l">
              <a:lnSpc>
                <a:spcPct val="120000"/>
              </a:lnSpc>
              <a:spcBef>
                <a:spcPts val="375"/>
              </a:spcBef>
              <a:spcAft>
                <a:spcPts val="0"/>
              </a:spcAft>
              <a:buClr>
                <a:schemeClr val="lt1"/>
              </a:buClr>
              <a:buSzPts val="1125"/>
              <a:buNone/>
              <a:defRPr sz="900"/>
            </a:lvl3pPr>
            <a:lvl4pPr marL="1828800" lvl="3" indent="-228600" algn="l">
              <a:lnSpc>
                <a:spcPct val="120000"/>
              </a:lnSpc>
              <a:spcBef>
                <a:spcPts val="375"/>
              </a:spcBef>
              <a:spcAft>
                <a:spcPts val="0"/>
              </a:spcAft>
              <a:buClr>
                <a:schemeClr val="lt1"/>
              </a:buClr>
              <a:buSzPts val="938"/>
              <a:buNone/>
              <a:defRPr sz="750"/>
            </a:lvl4pPr>
            <a:lvl5pPr marL="2286000" lvl="4" indent="-228600" algn="l">
              <a:lnSpc>
                <a:spcPct val="120000"/>
              </a:lnSpc>
              <a:spcBef>
                <a:spcPts val="375"/>
              </a:spcBef>
              <a:spcAft>
                <a:spcPts val="0"/>
              </a:spcAft>
              <a:buClr>
                <a:schemeClr val="lt1"/>
              </a:buClr>
              <a:buSzPts val="938"/>
              <a:buNone/>
              <a:defRPr sz="750"/>
            </a:lvl5pPr>
            <a:lvl6pPr marL="2743200" lvl="5" indent="-228600" algn="l">
              <a:lnSpc>
                <a:spcPct val="120000"/>
              </a:lnSpc>
              <a:spcBef>
                <a:spcPts val="375"/>
              </a:spcBef>
              <a:spcAft>
                <a:spcPts val="0"/>
              </a:spcAft>
              <a:buClr>
                <a:schemeClr val="lt1"/>
              </a:buClr>
              <a:buSzPts val="938"/>
              <a:buNone/>
              <a:defRPr sz="750"/>
            </a:lvl6pPr>
            <a:lvl7pPr marL="3200400" lvl="6" indent="-228600" algn="l">
              <a:lnSpc>
                <a:spcPct val="120000"/>
              </a:lnSpc>
              <a:spcBef>
                <a:spcPts val="375"/>
              </a:spcBef>
              <a:spcAft>
                <a:spcPts val="0"/>
              </a:spcAft>
              <a:buClr>
                <a:schemeClr val="lt1"/>
              </a:buClr>
              <a:buSzPts val="938"/>
              <a:buNone/>
              <a:defRPr sz="750"/>
            </a:lvl7pPr>
            <a:lvl8pPr marL="3657600" lvl="7" indent="-228600" algn="l">
              <a:lnSpc>
                <a:spcPct val="120000"/>
              </a:lnSpc>
              <a:spcBef>
                <a:spcPts val="375"/>
              </a:spcBef>
              <a:spcAft>
                <a:spcPts val="0"/>
              </a:spcAft>
              <a:buClr>
                <a:schemeClr val="lt1"/>
              </a:buClr>
              <a:buSzPts val="938"/>
              <a:buNone/>
              <a:defRPr sz="750"/>
            </a:lvl8pPr>
            <a:lvl9pPr marL="4114800" lvl="8" indent="-228600" algn="l">
              <a:lnSpc>
                <a:spcPct val="120000"/>
              </a:lnSpc>
              <a:spcBef>
                <a:spcPts val="375"/>
              </a:spcBef>
              <a:spcAft>
                <a:spcPts val="0"/>
              </a:spcAft>
              <a:buClr>
                <a:schemeClr val="lt1"/>
              </a:buClr>
              <a:buSzPts val="938"/>
              <a:buNone/>
              <a:defRPr sz="750"/>
            </a:lvl9pPr>
          </a:lstStyle>
          <a:p>
            <a:endParaRPr/>
          </a:p>
        </p:txBody>
      </p:sp>
      <p:sp>
        <p:nvSpPr>
          <p:cNvPr id="185" name="Google Shape;185;p23"/>
          <p:cNvSpPr txBox="1">
            <a:spLocks noGrp="1"/>
          </p:cNvSpPr>
          <p:nvPr>
            <p:ph type="body" idx="2"/>
          </p:nvPr>
        </p:nvSpPr>
        <p:spPr>
          <a:xfrm>
            <a:off x="856058" y="3232439"/>
            <a:ext cx="7429502" cy="1117122"/>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750"/>
              </a:spcBef>
              <a:spcAft>
                <a:spcPts val="0"/>
              </a:spcAft>
              <a:buClr>
                <a:schemeClr val="lt1"/>
              </a:buClr>
              <a:buSzPts val="1688"/>
              <a:buNone/>
              <a:defRPr sz="1350"/>
            </a:lvl1pPr>
            <a:lvl2pPr marL="914400" lvl="1" indent="-228600" algn="l">
              <a:lnSpc>
                <a:spcPct val="120000"/>
              </a:lnSpc>
              <a:spcBef>
                <a:spcPts val="375"/>
              </a:spcBef>
              <a:spcAft>
                <a:spcPts val="0"/>
              </a:spcAft>
              <a:buClr>
                <a:schemeClr val="lt1"/>
              </a:buClr>
              <a:buSzPts val="1313"/>
              <a:buNone/>
              <a:defRPr sz="1050"/>
            </a:lvl2pPr>
            <a:lvl3pPr marL="1371600" lvl="2" indent="-228600" algn="l">
              <a:lnSpc>
                <a:spcPct val="120000"/>
              </a:lnSpc>
              <a:spcBef>
                <a:spcPts val="375"/>
              </a:spcBef>
              <a:spcAft>
                <a:spcPts val="0"/>
              </a:spcAft>
              <a:buClr>
                <a:schemeClr val="lt1"/>
              </a:buClr>
              <a:buSzPts val="1125"/>
              <a:buNone/>
              <a:defRPr sz="900"/>
            </a:lvl3pPr>
            <a:lvl4pPr marL="1828800" lvl="3" indent="-228600" algn="l">
              <a:lnSpc>
                <a:spcPct val="120000"/>
              </a:lnSpc>
              <a:spcBef>
                <a:spcPts val="375"/>
              </a:spcBef>
              <a:spcAft>
                <a:spcPts val="0"/>
              </a:spcAft>
              <a:buClr>
                <a:schemeClr val="lt1"/>
              </a:buClr>
              <a:buSzPts val="938"/>
              <a:buNone/>
              <a:defRPr sz="750"/>
            </a:lvl4pPr>
            <a:lvl5pPr marL="2286000" lvl="4" indent="-228600" algn="l">
              <a:lnSpc>
                <a:spcPct val="120000"/>
              </a:lnSpc>
              <a:spcBef>
                <a:spcPts val="375"/>
              </a:spcBef>
              <a:spcAft>
                <a:spcPts val="0"/>
              </a:spcAft>
              <a:buClr>
                <a:schemeClr val="lt1"/>
              </a:buClr>
              <a:buSzPts val="938"/>
              <a:buNone/>
              <a:defRPr sz="750"/>
            </a:lvl5pPr>
            <a:lvl6pPr marL="2743200" lvl="5" indent="-228600" algn="l">
              <a:lnSpc>
                <a:spcPct val="120000"/>
              </a:lnSpc>
              <a:spcBef>
                <a:spcPts val="375"/>
              </a:spcBef>
              <a:spcAft>
                <a:spcPts val="0"/>
              </a:spcAft>
              <a:buClr>
                <a:schemeClr val="lt1"/>
              </a:buClr>
              <a:buSzPts val="938"/>
              <a:buNone/>
              <a:defRPr sz="750"/>
            </a:lvl6pPr>
            <a:lvl7pPr marL="3200400" lvl="6" indent="-228600" algn="l">
              <a:lnSpc>
                <a:spcPct val="120000"/>
              </a:lnSpc>
              <a:spcBef>
                <a:spcPts val="375"/>
              </a:spcBef>
              <a:spcAft>
                <a:spcPts val="0"/>
              </a:spcAft>
              <a:buClr>
                <a:schemeClr val="lt1"/>
              </a:buClr>
              <a:buSzPts val="938"/>
              <a:buNone/>
              <a:defRPr sz="750"/>
            </a:lvl7pPr>
            <a:lvl8pPr marL="3657600" lvl="7" indent="-228600" algn="l">
              <a:lnSpc>
                <a:spcPct val="120000"/>
              </a:lnSpc>
              <a:spcBef>
                <a:spcPts val="375"/>
              </a:spcBef>
              <a:spcAft>
                <a:spcPts val="0"/>
              </a:spcAft>
              <a:buClr>
                <a:schemeClr val="lt1"/>
              </a:buClr>
              <a:buSzPts val="938"/>
              <a:buNone/>
              <a:defRPr sz="750"/>
            </a:lvl8pPr>
            <a:lvl9pPr marL="4114800" lvl="8" indent="-228600" algn="l">
              <a:lnSpc>
                <a:spcPct val="120000"/>
              </a:lnSpc>
              <a:spcBef>
                <a:spcPts val="375"/>
              </a:spcBef>
              <a:spcAft>
                <a:spcPts val="0"/>
              </a:spcAft>
              <a:buClr>
                <a:schemeClr val="lt1"/>
              </a:buClr>
              <a:buSzPts val="938"/>
              <a:buNone/>
              <a:defRPr sz="750"/>
            </a:lvl9pPr>
          </a:lstStyle>
          <a:p>
            <a:endParaRPr/>
          </a:p>
        </p:txBody>
      </p:sp>
      <p:sp>
        <p:nvSpPr>
          <p:cNvPr id="186" name="Google Shape;186;p23"/>
          <p:cNvSpPr txBox="1">
            <a:spLocks noGrp="1"/>
          </p:cNvSpPr>
          <p:nvPr>
            <p:ph type="dt" idx="10"/>
          </p:nvPr>
        </p:nvSpPr>
        <p:spPr>
          <a:xfrm>
            <a:off x="5592691" y="4412457"/>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23"/>
          <p:cNvSpPr txBox="1">
            <a:spLocks noGrp="1"/>
          </p:cNvSpPr>
          <p:nvPr>
            <p:ph type="ftr" idx="11"/>
          </p:nvPr>
        </p:nvSpPr>
        <p:spPr>
          <a:xfrm>
            <a:off x="856059" y="4412457"/>
            <a:ext cx="4679482"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23"/>
          <p:cNvSpPr txBox="1">
            <a:spLocks noGrp="1"/>
          </p:cNvSpPr>
          <p:nvPr>
            <p:ph type="sldNum" idx="12"/>
          </p:nvPr>
        </p:nvSpPr>
        <p:spPr>
          <a:xfrm>
            <a:off x="7707241" y="4412456"/>
            <a:ext cx="578317"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lt1"/>
              </a:buClr>
              <a:buSzPts val="700"/>
              <a:buFont typeface="Twentieth Century"/>
              <a:buNone/>
              <a:defRPr/>
            </a:lvl1pPr>
            <a:lvl2pPr marL="0" lvl="1" indent="0" algn="r">
              <a:spcBef>
                <a:spcPts val="0"/>
              </a:spcBef>
              <a:spcAft>
                <a:spcPts val="0"/>
              </a:spcAft>
              <a:buClr>
                <a:schemeClr val="lt1"/>
              </a:buClr>
              <a:buSzPts val="700"/>
              <a:buFont typeface="Twentieth Century"/>
              <a:buNone/>
              <a:defRPr/>
            </a:lvl2pPr>
            <a:lvl3pPr marL="0" lvl="2" indent="0" algn="r">
              <a:spcBef>
                <a:spcPts val="0"/>
              </a:spcBef>
              <a:spcAft>
                <a:spcPts val="0"/>
              </a:spcAft>
              <a:buClr>
                <a:schemeClr val="lt1"/>
              </a:buClr>
              <a:buSzPts val="700"/>
              <a:buFont typeface="Twentieth Century"/>
              <a:buNone/>
              <a:defRPr/>
            </a:lvl3pPr>
            <a:lvl4pPr marL="0" lvl="3" indent="0" algn="r">
              <a:spcBef>
                <a:spcPts val="0"/>
              </a:spcBef>
              <a:spcAft>
                <a:spcPts val="0"/>
              </a:spcAft>
              <a:buClr>
                <a:schemeClr val="lt1"/>
              </a:buClr>
              <a:buSzPts val="700"/>
              <a:buFont typeface="Twentieth Century"/>
              <a:buNone/>
              <a:defRPr/>
            </a:lvl4pPr>
            <a:lvl5pPr marL="0" lvl="4" indent="0" algn="r">
              <a:spcBef>
                <a:spcPts val="0"/>
              </a:spcBef>
              <a:spcAft>
                <a:spcPts val="0"/>
              </a:spcAft>
              <a:buClr>
                <a:schemeClr val="lt1"/>
              </a:buClr>
              <a:buSzPts val="700"/>
              <a:buFont typeface="Twentieth Century"/>
              <a:buNone/>
              <a:defRPr/>
            </a:lvl5pPr>
            <a:lvl6pPr marL="0" lvl="5" indent="0" algn="r">
              <a:spcBef>
                <a:spcPts val="0"/>
              </a:spcBef>
              <a:spcAft>
                <a:spcPts val="0"/>
              </a:spcAft>
              <a:buClr>
                <a:schemeClr val="lt1"/>
              </a:buClr>
              <a:buSzPts val="700"/>
              <a:buFont typeface="Twentieth Century"/>
              <a:buNone/>
              <a:defRPr/>
            </a:lvl6pPr>
            <a:lvl7pPr marL="0" lvl="6" indent="0" algn="r">
              <a:spcBef>
                <a:spcPts val="0"/>
              </a:spcBef>
              <a:spcAft>
                <a:spcPts val="0"/>
              </a:spcAft>
              <a:buClr>
                <a:schemeClr val="lt1"/>
              </a:buClr>
              <a:buSzPts val="700"/>
              <a:buFont typeface="Twentieth Century"/>
              <a:buNone/>
              <a:defRPr/>
            </a:lvl7pPr>
            <a:lvl8pPr marL="0" lvl="7" indent="0" algn="r">
              <a:spcBef>
                <a:spcPts val="0"/>
              </a:spcBef>
              <a:spcAft>
                <a:spcPts val="0"/>
              </a:spcAft>
              <a:buClr>
                <a:schemeClr val="lt1"/>
              </a:buClr>
              <a:buSzPts val="700"/>
              <a:buFont typeface="Twentieth Century"/>
              <a:buNone/>
              <a:defRPr/>
            </a:lvl8pPr>
            <a:lvl9pPr marL="0" lvl="8" indent="0" algn="r">
              <a:spcBef>
                <a:spcPts val="0"/>
              </a:spcBef>
              <a:spcAft>
                <a:spcPts val="0"/>
              </a:spcAft>
              <a:buClr>
                <a:schemeClr val="lt1"/>
              </a:buClr>
              <a:buSzPts val="700"/>
              <a:buFont typeface="Twentieth Century"/>
              <a:buNone/>
              <a:defRPr/>
            </a:lvl9pPr>
          </a:lstStyle>
          <a:p>
            <a:pPr marL="0" lvl="0" indent="0" algn="r" rtl="0">
              <a:spcBef>
                <a:spcPts val="0"/>
              </a:spcBef>
              <a:spcAft>
                <a:spcPts val="0"/>
              </a:spcAft>
              <a:buNone/>
            </a:pPr>
            <a:fld id="{00000000-1234-1234-1234-123412341234}" type="slidenum">
              <a:rPr lang="en"/>
              <a:t>‹#›</a:t>
            </a:fld>
            <a:endParaRPr/>
          </a:p>
        </p:txBody>
      </p:sp>
      <p:sp>
        <p:nvSpPr>
          <p:cNvPr id="189" name="Google Shape;189;p23"/>
          <p:cNvSpPr txBox="1"/>
          <p:nvPr/>
        </p:nvSpPr>
        <p:spPr>
          <a:xfrm>
            <a:off x="677634" y="549295"/>
            <a:ext cx="457200" cy="438582"/>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Clr>
                <a:schemeClr val="lt1"/>
              </a:buClr>
              <a:buSzPts val="6000"/>
              <a:buFont typeface="Twentieth Century"/>
              <a:buNone/>
            </a:pPr>
            <a:r>
              <a:rPr lang="en" sz="6000" b="0" i="0" u="none" strike="noStrike" cap="none">
                <a:solidFill>
                  <a:schemeClr val="lt1"/>
                </a:solidFill>
                <a:latin typeface="Twentieth Century"/>
                <a:ea typeface="Twentieth Century"/>
                <a:cs typeface="Twentieth Century"/>
                <a:sym typeface="Twentieth Century"/>
              </a:rPr>
              <a:t>“</a:t>
            </a:r>
            <a:endParaRPr/>
          </a:p>
        </p:txBody>
      </p:sp>
      <p:sp>
        <p:nvSpPr>
          <p:cNvPr id="190" name="Google Shape;190;p23"/>
          <p:cNvSpPr txBox="1"/>
          <p:nvPr/>
        </p:nvSpPr>
        <p:spPr>
          <a:xfrm>
            <a:off x="7903028" y="2073729"/>
            <a:ext cx="457200" cy="438582"/>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Clr>
                <a:schemeClr val="lt1"/>
              </a:buClr>
              <a:buSzPts val="6000"/>
              <a:buFont typeface="Twentieth Century"/>
              <a:buNone/>
            </a:pPr>
            <a:r>
              <a:rPr lang="en" sz="6000" b="0" i="0" u="none" strike="noStrike" cap="non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91"/>
        <p:cNvGrpSpPr/>
        <p:nvPr/>
      </p:nvGrpSpPr>
      <p:grpSpPr>
        <a:xfrm>
          <a:off x="0" y="0"/>
          <a:ext cx="0" cy="0"/>
          <a:chOff x="0" y="0"/>
          <a:chExt cx="0" cy="0"/>
        </a:xfrm>
      </p:grpSpPr>
      <p:sp>
        <p:nvSpPr>
          <p:cNvPr id="192" name="Google Shape;192;p24"/>
          <p:cNvSpPr txBox="1">
            <a:spLocks noGrp="1"/>
          </p:cNvSpPr>
          <p:nvPr>
            <p:ph type="title"/>
          </p:nvPr>
        </p:nvSpPr>
        <p:spPr>
          <a:xfrm>
            <a:off x="856058" y="1600531"/>
            <a:ext cx="7429501" cy="188387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700"/>
              <a:buFont typeface="Twentieth Century"/>
              <a:buNone/>
              <a:defRPr sz="2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3" name="Google Shape;193;p24"/>
          <p:cNvSpPr txBox="1">
            <a:spLocks noGrp="1"/>
          </p:cNvSpPr>
          <p:nvPr>
            <p:ph type="body" idx="1"/>
          </p:nvPr>
        </p:nvSpPr>
        <p:spPr>
          <a:xfrm>
            <a:off x="856023" y="3493241"/>
            <a:ext cx="7428379" cy="85548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750"/>
              </a:spcBef>
              <a:spcAft>
                <a:spcPts val="0"/>
              </a:spcAft>
              <a:buClr>
                <a:schemeClr val="lt1"/>
              </a:buClr>
              <a:buSzPts val="1688"/>
              <a:buNone/>
              <a:defRPr sz="1350"/>
            </a:lvl1pPr>
            <a:lvl2pPr marL="914400" lvl="1" indent="-228600" algn="l">
              <a:lnSpc>
                <a:spcPct val="120000"/>
              </a:lnSpc>
              <a:spcBef>
                <a:spcPts val="375"/>
              </a:spcBef>
              <a:spcAft>
                <a:spcPts val="0"/>
              </a:spcAft>
              <a:buClr>
                <a:schemeClr val="lt1"/>
              </a:buClr>
              <a:buSzPts val="1313"/>
              <a:buNone/>
              <a:defRPr sz="1050"/>
            </a:lvl2pPr>
            <a:lvl3pPr marL="1371600" lvl="2" indent="-228600" algn="l">
              <a:lnSpc>
                <a:spcPct val="120000"/>
              </a:lnSpc>
              <a:spcBef>
                <a:spcPts val="375"/>
              </a:spcBef>
              <a:spcAft>
                <a:spcPts val="0"/>
              </a:spcAft>
              <a:buClr>
                <a:schemeClr val="lt1"/>
              </a:buClr>
              <a:buSzPts val="1125"/>
              <a:buNone/>
              <a:defRPr sz="900"/>
            </a:lvl3pPr>
            <a:lvl4pPr marL="1828800" lvl="3" indent="-228600" algn="l">
              <a:lnSpc>
                <a:spcPct val="120000"/>
              </a:lnSpc>
              <a:spcBef>
                <a:spcPts val="375"/>
              </a:spcBef>
              <a:spcAft>
                <a:spcPts val="0"/>
              </a:spcAft>
              <a:buClr>
                <a:schemeClr val="lt1"/>
              </a:buClr>
              <a:buSzPts val="938"/>
              <a:buNone/>
              <a:defRPr sz="750"/>
            </a:lvl4pPr>
            <a:lvl5pPr marL="2286000" lvl="4" indent="-228600" algn="l">
              <a:lnSpc>
                <a:spcPct val="120000"/>
              </a:lnSpc>
              <a:spcBef>
                <a:spcPts val="375"/>
              </a:spcBef>
              <a:spcAft>
                <a:spcPts val="0"/>
              </a:spcAft>
              <a:buClr>
                <a:schemeClr val="lt1"/>
              </a:buClr>
              <a:buSzPts val="938"/>
              <a:buNone/>
              <a:defRPr sz="750"/>
            </a:lvl5pPr>
            <a:lvl6pPr marL="2743200" lvl="5" indent="-228600" algn="l">
              <a:lnSpc>
                <a:spcPct val="120000"/>
              </a:lnSpc>
              <a:spcBef>
                <a:spcPts val="375"/>
              </a:spcBef>
              <a:spcAft>
                <a:spcPts val="0"/>
              </a:spcAft>
              <a:buClr>
                <a:schemeClr val="lt1"/>
              </a:buClr>
              <a:buSzPts val="938"/>
              <a:buNone/>
              <a:defRPr sz="750"/>
            </a:lvl6pPr>
            <a:lvl7pPr marL="3200400" lvl="6" indent="-228600" algn="l">
              <a:lnSpc>
                <a:spcPct val="120000"/>
              </a:lnSpc>
              <a:spcBef>
                <a:spcPts val="375"/>
              </a:spcBef>
              <a:spcAft>
                <a:spcPts val="0"/>
              </a:spcAft>
              <a:buClr>
                <a:schemeClr val="lt1"/>
              </a:buClr>
              <a:buSzPts val="938"/>
              <a:buNone/>
              <a:defRPr sz="750"/>
            </a:lvl7pPr>
            <a:lvl8pPr marL="3657600" lvl="7" indent="-228600" algn="l">
              <a:lnSpc>
                <a:spcPct val="120000"/>
              </a:lnSpc>
              <a:spcBef>
                <a:spcPts val="375"/>
              </a:spcBef>
              <a:spcAft>
                <a:spcPts val="0"/>
              </a:spcAft>
              <a:buClr>
                <a:schemeClr val="lt1"/>
              </a:buClr>
              <a:buSzPts val="938"/>
              <a:buNone/>
              <a:defRPr sz="750"/>
            </a:lvl8pPr>
            <a:lvl9pPr marL="4114800" lvl="8" indent="-228600" algn="l">
              <a:lnSpc>
                <a:spcPct val="120000"/>
              </a:lnSpc>
              <a:spcBef>
                <a:spcPts val="375"/>
              </a:spcBef>
              <a:spcAft>
                <a:spcPts val="0"/>
              </a:spcAft>
              <a:buClr>
                <a:schemeClr val="lt1"/>
              </a:buClr>
              <a:buSzPts val="938"/>
              <a:buNone/>
              <a:defRPr sz="750"/>
            </a:lvl9pPr>
          </a:lstStyle>
          <a:p>
            <a:endParaRPr/>
          </a:p>
        </p:txBody>
      </p:sp>
      <p:sp>
        <p:nvSpPr>
          <p:cNvPr id="194" name="Google Shape;194;p24"/>
          <p:cNvSpPr txBox="1">
            <a:spLocks noGrp="1"/>
          </p:cNvSpPr>
          <p:nvPr>
            <p:ph type="dt" idx="10"/>
          </p:nvPr>
        </p:nvSpPr>
        <p:spPr>
          <a:xfrm>
            <a:off x="5592691" y="4412457"/>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24"/>
          <p:cNvSpPr txBox="1">
            <a:spLocks noGrp="1"/>
          </p:cNvSpPr>
          <p:nvPr>
            <p:ph type="ftr" idx="11"/>
          </p:nvPr>
        </p:nvSpPr>
        <p:spPr>
          <a:xfrm>
            <a:off x="856059" y="4412457"/>
            <a:ext cx="4679482"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24"/>
          <p:cNvSpPr txBox="1">
            <a:spLocks noGrp="1"/>
          </p:cNvSpPr>
          <p:nvPr>
            <p:ph type="sldNum" idx="12"/>
          </p:nvPr>
        </p:nvSpPr>
        <p:spPr>
          <a:xfrm>
            <a:off x="7707241" y="4412456"/>
            <a:ext cx="578317"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lt1"/>
              </a:buClr>
              <a:buSzPts val="700"/>
              <a:buFont typeface="Twentieth Century"/>
              <a:buNone/>
              <a:defRPr/>
            </a:lvl1pPr>
            <a:lvl2pPr marL="0" lvl="1" indent="0" algn="r">
              <a:spcBef>
                <a:spcPts val="0"/>
              </a:spcBef>
              <a:spcAft>
                <a:spcPts val="0"/>
              </a:spcAft>
              <a:buClr>
                <a:schemeClr val="lt1"/>
              </a:buClr>
              <a:buSzPts val="700"/>
              <a:buFont typeface="Twentieth Century"/>
              <a:buNone/>
              <a:defRPr/>
            </a:lvl2pPr>
            <a:lvl3pPr marL="0" lvl="2" indent="0" algn="r">
              <a:spcBef>
                <a:spcPts val="0"/>
              </a:spcBef>
              <a:spcAft>
                <a:spcPts val="0"/>
              </a:spcAft>
              <a:buClr>
                <a:schemeClr val="lt1"/>
              </a:buClr>
              <a:buSzPts val="700"/>
              <a:buFont typeface="Twentieth Century"/>
              <a:buNone/>
              <a:defRPr/>
            </a:lvl3pPr>
            <a:lvl4pPr marL="0" lvl="3" indent="0" algn="r">
              <a:spcBef>
                <a:spcPts val="0"/>
              </a:spcBef>
              <a:spcAft>
                <a:spcPts val="0"/>
              </a:spcAft>
              <a:buClr>
                <a:schemeClr val="lt1"/>
              </a:buClr>
              <a:buSzPts val="700"/>
              <a:buFont typeface="Twentieth Century"/>
              <a:buNone/>
              <a:defRPr/>
            </a:lvl4pPr>
            <a:lvl5pPr marL="0" lvl="4" indent="0" algn="r">
              <a:spcBef>
                <a:spcPts val="0"/>
              </a:spcBef>
              <a:spcAft>
                <a:spcPts val="0"/>
              </a:spcAft>
              <a:buClr>
                <a:schemeClr val="lt1"/>
              </a:buClr>
              <a:buSzPts val="700"/>
              <a:buFont typeface="Twentieth Century"/>
              <a:buNone/>
              <a:defRPr/>
            </a:lvl5pPr>
            <a:lvl6pPr marL="0" lvl="5" indent="0" algn="r">
              <a:spcBef>
                <a:spcPts val="0"/>
              </a:spcBef>
              <a:spcAft>
                <a:spcPts val="0"/>
              </a:spcAft>
              <a:buClr>
                <a:schemeClr val="lt1"/>
              </a:buClr>
              <a:buSzPts val="700"/>
              <a:buFont typeface="Twentieth Century"/>
              <a:buNone/>
              <a:defRPr/>
            </a:lvl6pPr>
            <a:lvl7pPr marL="0" lvl="6" indent="0" algn="r">
              <a:spcBef>
                <a:spcPts val="0"/>
              </a:spcBef>
              <a:spcAft>
                <a:spcPts val="0"/>
              </a:spcAft>
              <a:buClr>
                <a:schemeClr val="lt1"/>
              </a:buClr>
              <a:buSzPts val="700"/>
              <a:buFont typeface="Twentieth Century"/>
              <a:buNone/>
              <a:defRPr/>
            </a:lvl7pPr>
            <a:lvl8pPr marL="0" lvl="7" indent="0" algn="r">
              <a:spcBef>
                <a:spcPts val="0"/>
              </a:spcBef>
              <a:spcAft>
                <a:spcPts val="0"/>
              </a:spcAft>
              <a:buClr>
                <a:schemeClr val="lt1"/>
              </a:buClr>
              <a:buSzPts val="700"/>
              <a:buFont typeface="Twentieth Century"/>
              <a:buNone/>
              <a:defRPr/>
            </a:lvl8pPr>
            <a:lvl9pPr marL="0" lvl="8" indent="0" algn="r">
              <a:spcBef>
                <a:spcPts val="0"/>
              </a:spcBef>
              <a:spcAft>
                <a:spcPts val="0"/>
              </a:spcAft>
              <a:buClr>
                <a:schemeClr val="lt1"/>
              </a:buClr>
              <a:buSzPts val="700"/>
              <a:buFont typeface="Twentieth Century"/>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7"/>
        <p:cNvGrpSpPr/>
        <p:nvPr/>
      </p:nvGrpSpPr>
      <p:grpSpPr>
        <a:xfrm>
          <a:off x="0" y="0"/>
          <a:ext cx="0" cy="0"/>
          <a:chOff x="0" y="0"/>
          <a:chExt cx="0" cy="0"/>
        </a:xfrm>
      </p:grpSpPr>
      <p:sp>
        <p:nvSpPr>
          <p:cNvPr id="198" name="Google Shape;198;p25"/>
          <p:cNvSpPr txBox="1">
            <a:spLocks noGrp="1"/>
          </p:cNvSpPr>
          <p:nvPr>
            <p:ph type="title"/>
          </p:nvPr>
        </p:nvSpPr>
        <p:spPr>
          <a:xfrm>
            <a:off x="856060" y="457200"/>
            <a:ext cx="7429499" cy="14287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5"/>
          <p:cNvSpPr txBox="1">
            <a:spLocks noGrp="1"/>
          </p:cNvSpPr>
          <p:nvPr>
            <p:ph type="body" idx="1"/>
          </p:nvPr>
        </p:nvSpPr>
        <p:spPr>
          <a:xfrm>
            <a:off x="856058" y="2005847"/>
            <a:ext cx="2397674" cy="51435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lt1"/>
              </a:buClr>
              <a:buSzPts val="2250"/>
              <a:buNone/>
              <a:defRPr sz="1800" b="0" cap="none">
                <a:solidFill>
                  <a:schemeClr val="lt1"/>
                </a:solidFill>
              </a:defRPr>
            </a:lvl1pPr>
            <a:lvl2pPr marL="914400" lvl="1" indent="-228600" algn="l">
              <a:lnSpc>
                <a:spcPct val="120000"/>
              </a:lnSpc>
              <a:spcBef>
                <a:spcPts val="375"/>
              </a:spcBef>
              <a:spcAft>
                <a:spcPts val="0"/>
              </a:spcAft>
              <a:buClr>
                <a:schemeClr val="lt1"/>
              </a:buClr>
              <a:buSzPts val="1875"/>
              <a:buNone/>
              <a:defRPr sz="1500" b="1"/>
            </a:lvl2pPr>
            <a:lvl3pPr marL="1371600" lvl="2" indent="-228600" algn="l">
              <a:lnSpc>
                <a:spcPct val="120000"/>
              </a:lnSpc>
              <a:spcBef>
                <a:spcPts val="375"/>
              </a:spcBef>
              <a:spcAft>
                <a:spcPts val="0"/>
              </a:spcAft>
              <a:buClr>
                <a:schemeClr val="lt1"/>
              </a:buClr>
              <a:buSzPts val="1688"/>
              <a:buNone/>
              <a:defRPr sz="1350" b="1"/>
            </a:lvl3pPr>
            <a:lvl4pPr marL="1828800" lvl="3" indent="-228600" algn="l">
              <a:lnSpc>
                <a:spcPct val="120000"/>
              </a:lnSpc>
              <a:spcBef>
                <a:spcPts val="375"/>
              </a:spcBef>
              <a:spcAft>
                <a:spcPts val="0"/>
              </a:spcAft>
              <a:buClr>
                <a:schemeClr val="lt1"/>
              </a:buClr>
              <a:buSzPts val="1500"/>
              <a:buNone/>
              <a:defRPr sz="1200" b="1"/>
            </a:lvl4pPr>
            <a:lvl5pPr marL="2286000" lvl="4" indent="-228600" algn="l">
              <a:lnSpc>
                <a:spcPct val="120000"/>
              </a:lnSpc>
              <a:spcBef>
                <a:spcPts val="375"/>
              </a:spcBef>
              <a:spcAft>
                <a:spcPts val="0"/>
              </a:spcAft>
              <a:buClr>
                <a:schemeClr val="lt1"/>
              </a:buClr>
              <a:buSzPts val="1500"/>
              <a:buNone/>
              <a:defRPr sz="1200" b="1"/>
            </a:lvl5pPr>
            <a:lvl6pPr marL="2743200" lvl="5" indent="-228600" algn="l">
              <a:lnSpc>
                <a:spcPct val="120000"/>
              </a:lnSpc>
              <a:spcBef>
                <a:spcPts val="375"/>
              </a:spcBef>
              <a:spcAft>
                <a:spcPts val="0"/>
              </a:spcAft>
              <a:buClr>
                <a:schemeClr val="lt1"/>
              </a:buClr>
              <a:buSzPts val="1500"/>
              <a:buNone/>
              <a:defRPr sz="1200" b="1"/>
            </a:lvl6pPr>
            <a:lvl7pPr marL="3200400" lvl="6" indent="-228600" algn="l">
              <a:lnSpc>
                <a:spcPct val="120000"/>
              </a:lnSpc>
              <a:spcBef>
                <a:spcPts val="375"/>
              </a:spcBef>
              <a:spcAft>
                <a:spcPts val="0"/>
              </a:spcAft>
              <a:buClr>
                <a:schemeClr val="lt1"/>
              </a:buClr>
              <a:buSzPts val="1500"/>
              <a:buNone/>
              <a:defRPr sz="1200" b="1"/>
            </a:lvl7pPr>
            <a:lvl8pPr marL="3657600" lvl="7" indent="-228600" algn="l">
              <a:lnSpc>
                <a:spcPct val="120000"/>
              </a:lnSpc>
              <a:spcBef>
                <a:spcPts val="375"/>
              </a:spcBef>
              <a:spcAft>
                <a:spcPts val="0"/>
              </a:spcAft>
              <a:buClr>
                <a:schemeClr val="lt1"/>
              </a:buClr>
              <a:buSzPts val="1500"/>
              <a:buNone/>
              <a:defRPr sz="1200" b="1"/>
            </a:lvl8pPr>
            <a:lvl9pPr marL="4114800" lvl="8" indent="-228600" algn="l">
              <a:lnSpc>
                <a:spcPct val="120000"/>
              </a:lnSpc>
              <a:spcBef>
                <a:spcPts val="375"/>
              </a:spcBef>
              <a:spcAft>
                <a:spcPts val="0"/>
              </a:spcAft>
              <a:buClr>
                <a:schemeClr val="lt1"/>
              </a:buClr>
              <a:buSzPts val="1500"/>
              <a:buNone/>
              <a:defRPr sz="1200" b="1"/>
            </a:lvl9pPr>
          </a:lstStyle>
          <a:p>
            <a:endParaRPr/>
          </a:p>
        </p:txBody>
      </p:sp>
      <p:sp>
        <p:nvSpPr>
          <p:cNvPr id="200" name="Google Shape;200;p25"/>
          <p:cNvSpPr txBox="1">
            <a:spLocks noGrp="1"/>
          </p:cNvSpPr>
          <p:nvPr>
            <p:ph type="body" idx="2"/>
          </p:nvPr>
        </p:nvSpPr>
        <p:spPr>
          <a:xfrm>
            <a:off x="845939" y="2520197"/>
            <a:ext cx="2406551" cy="182320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750"/>
              </a:spcBef>
              <a:spcAft>
                <a:spcPts val="0"/>
              </a:spcAft>
              <a:buClr>
                <a:schemeClr val="lt1"/>
              </a:buClr>
              <a:buSzPts val="1313"/>
              <a:buNone/>
              <a:defRPr sz="1050"/>
            </a:lvl1pPr>
            <a:lvl2pPr marL="914400" lvl="1" indent="-228600" algn="l">
              <a:lnSpc>
                <a:spcPct val="120000"/>
              </a:lnSpc>
              <a:spcBef>
                <a:spcPts val="375"/>
              </a:spcBef>
              <a:spcAft>
                <a:spcPts val="0"/>
              </a:spcAft>
              <a:buClr>
                <a:schemeClr val="lt1"/>
              </a:buClr>
              <a:buSzPts val="1125"/>
              <a:buNone/>
              <a:defRPr sz="900"/>
            </a:lvl2pPr>
            <a:lvl3pPr marL="1371600" lvl="2" indent="-228600" algn="l">
              <a:lnSpc>
                <a:spcPct val="120000"/>
              </a:lnSpc>
              <a:spcBef>
                <a:spcPts val="375"/>
              </a:spcBef>
              <a:spcAft>
                <a:spcPts val="0"/>
              </a:spcAft>
              <a:buClr>
                <a:schemeClr val="lt1"/>
              </a:buClr>
              <a:buSzPts val="938"/>
              <a:buNone/>
              <a:defRPr sz="750"/>
            </a:lvl3pPr>
            <a:lvl4pPr marL="1828800" lvl="3" indent="-228600" algn="l">
              <a:lnSpc>
                <a:spcPct val="120000"/>
              </a:lnSpc>
              <a:spcBef>
                <a:spcPts val="375"/>
              </a:spcBef>
              <a:spcAft>
                <a:spcPts val="0"/>
              </a:spcAft>
              <a:buClr>
                <a:schemeClr val="lt1"/>
              </a:buClr>
              <a:buSzPts val="844"/>
              <a:buNone/>
              <a:defRPr sz="675"/>
            </a:lvl4pPr>
            <a:lvl5pPr marL="2286000" lvl="4" indent="-228600" algn="l">
              <a:lnSpc>
                <a:spcPct val="120000"/>
              </a:lnSpc>
              <a:spcBef>
                <a:spcPts val="375"/>
              </a:spcBef>
              <a:spcAft>
                <a:spcPts val="0"/>
              </a:spcAft>
              <a:buClr>
                <a:schemeClr val="lt1"/>
              </a:buClr>
              <a:buSzPts val="844"/>
              <a:buNone/>
              <a:defRPr sz="675"/>
            </a:lvl5pPr>
            <a:lvl6pPr marL="2743200" lvl="5" indent="-228600" algn="l">
              <a:lnSpc>
                <a:spcPct val="120000"/>
              </a:lnSpc>
              <a:spcBef>
                <a:spcPts val="375"/>
              </a:spcBef>
              <a:spcAft>
                <a:spcPts val="0"/>
              </a:spcAft>
              <a:buClr>
                <a:schemeClr val="lt1"/>
              </a:buClr>
              <a:buSzPts val="844"/>
              <a:buNone/>
              <a:defRPr sz="675"/>
            </a:lvl6pPr>
            <a:lvl7pPr marL="3200400" lvl="6" indent="-228600" algn="l">
              <a:lnSpc>
                <a:spcPct val="120000"/>
              </a:lnSpc>
              <a:spcBef>
                <a:spcPts val="375"/>
              </a:spcBef>
              <a:spcAft>
                <a:spcPts val="0"/>
              </a:spcAft>
              <a:buClr>
                <a:schemeClr val="lt1"/>
              </a:buClr>
              <a:buSzPts val="844"/>
              <a:buNone/>
              <a:defRPr sz="675"/>
            </a:lvl7pPr>
            <a:lvl8pPr marL="3657600" lvl="7" indent="-228600" algn="l">
              <a:lnSpc>
                <a:spcPct val="120000"/>
              </a:lnSpc>
              <a:spcBef>
                <a:spcPts val="375"/>
              </a:spcBef>
              <a:spcAft>
                <a:spcPts val="0"/>
              </a:spcAft>
              <a:buClr>
                <a:schemeClr val="lt1"/>
              </a:buClr>
              <a:buSzPts val="844"/>
              <a:buNone/>
              <a:defRPr sz="675"/>
            </a:lvl8pPr>
            <a:lvl9pPr marL="4114800" lvl="8" indent="-228600" algn="l">
              <a:lnSpc>
                <a:spcPct val="120000"/>
              </a:lnSpc>
              <a:spcBef>
                <a:spcPts val="375"/>
              </a:spcBef>
              <a:spcAft>
                <a:spcPts val="0"/>
              </a:spcAft>
              <a:buClr>
                <a:schemeClr val="lt1"/>
              </a:buClr>
              <a:buSzPts val="844"/>
              <a:buNone/>
              <a:defRPr sz="675"/>
            </a:lvl9pPr>
          </a:lstStyle>
          <a:p>
            <a:endParaRPr/>
          </a:p>
        </p:txBody>
      </p:sp>
      <p:sp>
        <p:nvSpPr>
          <p:cNvPr id="201" name="Google Shape;201;p25"/>
          <p:cNvSpPr txBox="1">
            <a:spLocks noGrp="1"/>
          </p:cNvSpPr>
          <p:nvPr>
            <p:ph type="body" idx="3"/>
          </p:nvPr>
        </p:nvSpPr>
        <p:spPr>
          <a:xfrm>
            <a:off x="3386075" y="2008226"/>
            <a:ext cx="2388289" cy="51435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lt1"/>
              </a:buClr>
              <a:buSzPts val="2250"/>
              <a:buNone/>
              <a:defRPr sz="1800" b="0" cap="none">
                <a:solidFill>
                  <a:schemeClr val="lt1"/>
                </a:solidFill>
              </a:defRPr>
            </a:lvl1pPr>
            <a:lvl2pPr marL="914400" lvl="1" indent="-228600" algn="l">
              <a:lnSpc>
                <a:spcPct val="120000"/>
              </a:lnSpc>
              <a:spcBef>
                <a:spcPts val="375"/>
              </a:spcBef>
              <a:spcAft>
                <a:spcPts val="0"/>
              </a:spcAft>
              <a:buClr>
                <a:schemeClr val="lt1"/>
              </a:buClr>
              <a:buSzPts val="1875"/>
              <a:buNone/>
              <a:defRPr sz="1500" b="1"/>
            </a:lvl2pPr>
            <a:lvl3pPr marL="1371600" lvl="2" indent="-228600" algn="l">
              <a:lnSpc>
                <a:spcPct val="120000"/>
              </a:lnSpc>
              <a:spcBef>
                <a:spcPts val="375"/>
              </a:spcBef>
              <a:spcAft>
                <a:spcPts val="0"/>
              </a:spcAft>
              <a:buClr>
                <a:schemeClr val="lt1"/>
              </a:buClr>
              <a:buSzPts val="1688"/>
              <a:buNone/>
              <a:defRPr sz="1350" b="1"/>
            </a:lvl3pPr>
            <a:lvl4pPr marL="1828800" lvl="3" indent="-228600" algn="l">
              <a:lnSpc>
                <a:spcPct val="120000"/>
              </a:lnSpc>
              <a:spcBef>
                <a:spcPts val="375"/>
              </a:spcBef>
              <a:spcAft>
                <a:spcPts val="0"/>
              </a:spcAft>
              <a:buClr>
                <a:schemeClr val="lt1"/>
              </a:buClr>
              <a:buSzPts val="1500"/>
              <a:buNone/>
              <a:defRPr sz="1200" b="1"/>
            </a:lvl4pPr>
            <a:lvl5pPr marL="2286000" lvl="4" indent="-228600" algn="l">
              <a:lnSpc>
                <a:spcPct val="120000"/>
              </a:lnSpc>
              <a:spcBef>
                <a:spcPts val="375"/>
              </a:spcBef>
              <a:spcAft>
                <a:spcPts val="0"/>
              </a:spcAft>
              <a:buClr>
                <a:schemeClr val="lt1"/>
              </a:buClr>
              <a:buSzPts val="1500"/>
              <a:buNone/>
              <a:defRPr sz="1200" b="1"/>
            </a:lvl5pPr>
            <a:lvl6pPr marL="2743200" lvl="5" indent="-228600" algn="l">
              <a:lnSpc>
                <a:spcPct val="120000"/>
              </a:lnSpc>
              <a:spcBef>
                <a:spcPts val="375"/>
              </a:spcBef>
              <a:spcAft>
                <a:spcPts val="0"/>
              </a:spcAft>
              <a:buClr>
                <a:schemeClr val="lt1"/>
              </a:buClr>
              <a:buSzPts val="1500"/>
              <a:buNone/>
              <a:defRPr sz="1200" b="1"/>
            </a:lvl6pPr>
            <a:lvl7pPr marL="3200400" lvl="6" indent="-228600" algn="l">
              <a:lnSpc>
                <a:spcPct val="120000"/>
              </a:lnSpc>
              <a:spcBef>
                <a:spcPts val="375"/>
              </a:spcBef>
              <a:spcAft>
                <a:spcPts val="0"/>
              </a:spcAft>
              <a:buClr>
                <a:schemeClr val="lt1"/>
              </a:buClr>
              <a:buSzPts val="1500"/>
              <a:buNone/>
              <a:defRPr sz="1200" b="1"/>
            </a:lvl7pPr>
            <a:lvl8pPr marL="3657600" lvl="7" indent="-228600" algn="l">
              <a:lnSpc>
                <a:spcPct val="120000"/>
              </a:lnSpc>
              <a:spcBef>
                <a:spcPts val="375"/>
              </a:spcBef>
              <a:spcAft>
                <a:spcPts val="0"/>
              </a:spcAft>
              <a:buClr>
                <a:schemeClr val="lt1"/>
              </a:buClr>
              <a:buSzPts val="1500"/>
              <a:buNone/>
              <a:defRPr sz="1200" b="1"/>
            </a:lvl8pPr>
            <a:lvl9pPr marL="4114800" lvl="8" indent="-228600" algn="l">
              <a:lnSpc>
                <a:spcPct val="120000"/>
              </a:lnSpc>
              <a:spcBef>
                <a:spcPts val="375"/>
              </a:spcBef>
              <a:spcAft>
                <a:spcPts val="0"/>
              </a:spcAft>
              <a:buClr>
                <a:schemeClr val="lt1"/>
              </a:buClr>
              <a:buSzPts val="1500"/>
              <a:buNone/>
              <a:defRPr sz="1200" b="1"/>
            </a:lvl9pPr>
          </a:lstStyle>
          <a:p>
            <a:endParaRPr/>
          </a:p>
        </p:txBody>
      </p:sp>
      <p:sp>
        <p:nvSpPr>
          <p:cNvPr id="202" name="Google Shape;202;p25"/>
          <p:cNvSpPr txBox="1">
            <a:spLocks noGrp="1"/>
          </p:cNvSpPr>
          <p:nvPr>
            <p:ph type="body" idx="4"/>
          </p:nvPr>
        </p:nvSpPr>
        <p:spPr>
          <a:xfrm>
            <a:off x="3378160" y="2522576"/>
            <a:ext cx="2396873" cy="182320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750"/>
              </a:spcBef>
              <a:spcAft>
                <a:spcPts val="0"/>
              </a:spcAft>
              <a:buClr>
                <a:schemeClr val="lt1"/>
              </a:buClr>
              <a:buSzPts val="1313"/>
              <a:buNone/>
              <a:defRPr sz="1050"/>
            </a:lvl1pPr>
            <a:lvl2pPr marL="914400" lvl="1" indent="-228600" algn="l">
              <a:lnSpc>
                <a:spcPct val="120000"/>
              </a:lnSpc>
              <a:spcBef>
                <a:spcPts val="375"/>
              </a:spcBef>
              <a:spcAft>
                <a:spcPts val="0"/>
              </a:spcAft>
              <a:buClr>
                <a:schemeClr val="lt1"/>
              </a:buClr>
              <a:buSzPts val="1125"/>
              <a:buNone/>
              <a:defRPr sz="900"/>
            </a:lvl2pPr>
            <a:lvl3pPr marL="1371600" lvl="2" indent="-228600" algn="l">
              <a:lnSpc>
                <a:spcPct val="120000"/>
              </a:lnSpc>
              <a:spcBef>
                <a:spcPts val="375"/>
              </a:spcBef>
              <a:spcAft>
                <a:spcPts val="0"/>
              </a:spcAft>
              <a:buClr>
                <a:schemeClr val="lt1"/>
              </a:buClr>
              <a:buSzPts val="938"/>
              <a:buNone/>
              <a:defRPr sz="750"/>
            </a:lvl3pPr>
            <a:lvl4pPr marL="1828800" lvl="3" indent="-228600" algn="l">
              <a:lnSpc>
                <a:spcPct val="120000"/>
              </a:lnSpc>
              <a:spcBef>
                <a:spcPts val="375"/>
              </a:spcBef>
              <a:spcAft>
                <a:spcPts val="0"/>
              </a:spcAft>
              <a:buClr>
                <a:schemeClr val="lt1"/>
              </a:buClr>
              <a:buSzPts val="844"/>
              <a:buNone/>
              <a:defRPr sz="675"/>
            </a:lvl4pPr>
            <a:lvl5pPr marL="2286000" lvl="4" indent="-228600" algn="l">
              <a:lnSpc>
                <a:spcPct val="120000"/>
              </a:lnSpc>
              <a:spcBef>
                <a:spcPts val="375"/>
              </a:spcBef>
              <a:spcAft>
                <a:spcPts val="0"/>
              </a:spcAft>
              <a:buClr>
                <a:schemeClr val="lt1"/>
              </a:buClr>
              <a:buSzPts val="844"/>
              <a:buNone/>
              <a:defRPr sz="675"/>
            </a:lvl5pPr>
            <a:lvl6pPr marL="2743200" lvl="5" indent="-228600" algn="l">
              <a:lnSpc>
                <a:spcPct val="120000"/>
              </a:lnSpc>
              <a:spcBef>
                <a:spcPts val="375"/>
              </a:spcBef>
              <a:spcAft>
                <a:spcPts val="0"/>
              </a:spcAft>
              <a:buClr>
                <a:schemeClr val="lt1"/>
              </a:buClr>
              <a:buSzPts val="844"/>
              <a:buNone/>
              <a:defRPr sz="675"/>
            </a:lvl6pPr>
            <a:lvl7pPr marL="3200400" lvl="6" indent="-228600" algn="l">
              <a:lnSpc>
                <a:spcPct val="120000"/>
              </a:lnSpc>
              <a:spcBef>
                <a:spcPts val="375"/>
              </a:spcBef>
              <a:spcAft>
                <a:spcPts val="0"/>
              </a:spcAft>
              <a:buClr>
                <a:schemeClr val="lt1"/>
              </a:buClr>
              <a:buSzPts val="844"/>
              <a:buNone/>
              <a:defRPr sz="675"/>
            </a:lvl7pPr>
            <a:lvl8pPr marL="3657600" lvl="7" indent="-228600" algn="l">
              <a:lnSpc>
                <a:spcPct val="120000"/>
              </a:lnSpc>
              <a:spcBef>
                <a:spcPts val="375"/>
              </a:spcBef>
              <a:spcAft>
                <a:spcPts val="0"/>
              </a:spcAft>
              <a:buClr>
                <a:schemeClr val="lt1"/>
              </a:buClr>
              <a:buSzPts val="844"/>
              <a:buNone/>
              <a:defRPr sz="675"/>
            </a:lvl8pPr>
            <a:lvl9pPr marL="4114800" lvl="8" indent="-228600" algn="l">
              <a:lnSpc>
                <a:spcPct val="120000"/>
              </a:lnSpc>
              <a:spcBef>
                <a:spcPts val="375"/>
              </a:spcBef>
              <a:spcAft>
                <a:spcPts val="0"/>
              </a:spcAft>
              <a:buClr>
                <a:schemeClr val="lt1"/>
              </a:buClr>
              <a:buSzPts val="844"/>
              <a:buNone/>
              <a:defRPr sz="675"/>
            </a:lvl9pPr>
          </a:lstStyle>
          <a:p>
            <a:endParaRPr/>
          </a:p>
        </p:txBody>
      </p:sp>
      <p:sp>
        <p:nvSpPr>
          <p:cNvPr id="203" name="Google Shape;203;p25"/>
          <p:cNvSpPr txBox="1">
            <a:spLocks noGrp="1"/>
          </p:cNvSpPr>
          <p:nvPr>
            <p:ph type="body" idx="5"/>
          </p:nvPr>
        </p:nvSpPr>
        <p:spPr>
          <a:xfrm>
            <a:off x="5889332" y="2005847"/>
            <a:ext cx="2396226" cy="51435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lt1"/>
              </a:buClr>
              <a:buSzPts val="2250"/>
              <a:buNone/>
              <a:defRPr sz="1800" b="0" cap="none">
                <a:solidFill>
                  <a:schemeClr val="lt1"/>
                </a:solidFill>
              </a:defRPr>
            </a:lvl1pPr>
            <a:lvl2pPr marL="914400" lvl="1" indent="-228600" algn="l">
              <a:lnSpc>
                <a:spcPct val="120000"/>
              </a:lnSpc>
              <a:spcBef>
                <a:spcPts val="375"/>
              </a:spcBef>
              <a:spcAft>
                <a:spcPts val="0"/>
              </a:spcAft>
              <a:buClr>
                <a:schemeClr val="lt1"/>
              </a:buClr>
              <a:buSzPts val="1875"/>
              <a:buNone/>
              <a:defRPr sz="1500" b="1"/>
            </a:lvl2pPr>
            <a:lvl3pPr marL="1371600" lvl="2" indent="-228600" algn="l">
              <a:lnSpc>
                <a:spcPct val="120000"/>
              </a:lnSpc>
              <a:spcBef>
                <a:spcPts val="375"/>
              </a:spcBef>
              <a:spcAft>
                <a:spcPts val="0"/>
              </a:spcAft>
              <a:buClr>
                <a:schemeClr val="lt1"/>
              </a:buClr>
              <a:buSzPts val="1688"/>
              <a:buNone/>
              <a:defRPr sz="1350" b="1"/>
            </a:lvl3pPr>
            <a:lvl4pPr marL="1828800" lvl="3" indent="-228600" algn="l">
              <a:lnSpc>
                <a:spcPct val="120000"/>
              </a:lnSpc>
              <a:spcBef>
                <a:spcPts val="375"/>
              </a:spcBef>
              <a:spcAft>
                <a:spcPts val="0"/>
              </a:spcAft>
              <a:buClr>
                <a:schemeClr val="lt1"/>
              </a:buClr>
              <a:buSzPts val="1500"/>
              <a:buNone/>
              <a:defRPr sz="1200" b="1"/>
            </a:lvl4pPr>
            <a:lvl5pPr marL="2286000" lvl="4" indent="-228600" algn="l">
              <a:lnSpc>
                <a:spcPct val="120000"/>
              </a:lnSpc>
              <a:spcBef>
                <a:spcPts val="375"/>
              </a:spcBef>
              <a:spcAft>
                <a:spcPts val="0"/>
              </a:spcAft>
              <a:buClr>
                <a:schemeClr val="lt1"/>
              </a:buClr>
              <a:buSzPts val="1500"/>
              <a:buNone/>
              <a:defRPr sz="1200" b="1"/>
            </a:lvl5pPr>
            <a:lvl6pPr marL="2743200" lvl="5" indent="-228600" algn="l">
              <a:lnSpc>
                <a:spcPct val="120000"/>
              </a:lnSpc>
              <a:spcBef>
                <a:spcPts val="375"/>
              </a:spcBef>
              <a:spcAft>
                <a:spcPts val="0"/>
              </a:spcAft>
              <a:buClr>
                <a:schemeClr val="lt1"/>
              </a:buClr>
              <a:buSzPts val="1500"/>
              <a:buNone/>
              <a:defRPr sz="1200" b="1"/>
            </a:lvl6pPr>
            <a:lvl7pPr marL="3200400" lvl="6" indent="-228600" algn="l">
              <a:lnSpc>
                <a:spcPct val="120000"/>
              </a:lnSpc>
              <a:spcBef>
                <a:spcPts val="375"/>
              </a:spcBef>
              <a:spcAft>
                <a:spcPts val="0"/>
              </a:spcAft>
              <a:buClr>
                <a:schemeClr val="lt1"/>
              </a:buClr>
              <a:buSzPts val="1500"/>
              <a:buNone/>
              <a:defRPr sz="1200" b="1"/>
            </a:lvl7pPr>
            <a:lvl8pPr marL="3657600" lvl="7" indent="-228600" algn="l">
              <a:lnSpc>
                <a:spcPct val="120000"/>
              </a:lnSpc>
              <a:spcBef>
                <a:spcPts val="375"/>
              </a:spcBef>
              <a:spcAft>
                <a:spcPts val="0"/>
              </a:spcAft>
              <a:buClr>
                <a:schemeClr val="lt1"/>
              </a:buClr>
              <a:buSzPts val="1500"/>
              <a:buNone/>
              <a:defRPr sz="1200" b="1"/>
            </a:lvl8pPr>
            <a:lvl9pPr marL="4114800" lvl="8" indent="-228600" algn="l">
              <a:lnSpc>
                <a:spcPct val="120000"/>
              </a:lnSpc>
              <a:spcBef>
                <a:spcPts val="375"/>
              </a:spcBef>
              <a:spcAft>
                <a:spcPts val="0"/>
              </a:spcAft>
              <a:buClr>
                <a:schemeClr val="lt1"/>
              </a:buClr>
              <a:buSzPts val="1500"/>
              <a:buNone/>
              <a:defRPr sz="1200" b="1"/>
            </a:lvl9pPr>
          </a:lstStyle>
          <a:p>
            <a:endParaRPr/>
          </a:p>
        </p:txBody>
      </p:sp>
      <p:sp>
        <p:nvSpPr>
          <p:cNvPr id="204" name="Google Shape;204;p25"/>
          <p:cNvSpPr txBox="1">
            <a:spLocks noGrp="1"/>
          </p:cNvSpPr>
          <p:nvPr>
            <p:ph type="body" idx="6"/>
          </p:nvPr>
        </p:nvSpPr>
        <p:spPr>
          <a:xfrm>
            <a:off x="5889332" y="2520197"/>
            <a:ext cx="2396226" cy="182320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750"/>
              </a:spcBef>
              <a:spcAft>
                <a:spcPts val="0"/>
              </a:spcAft>
              <a:buClr>
                <a:schemeClr val="lt1"/>
              </a:buClr>
              <a:buSzPts val="1313"/>
              <a:buNone/>
              <a:defRPr sz="1050"/>
            </a:lvl1pPr>
            <a:lvl2pPr marL="914400" lvl="1" indent="-228600" algn="l">
              <a:lnSpc>
                <a:spcPct val="120000"/>
              </a:lnSpc>
              <a:spcBef>
                <a:spcPts val="375"/>
              </a:spcBef>
              <a:spcAft>
                <a:spcPts val="0"/>
              </a:spcAft>
              <a:buClr>
                <a:schemeClr val="lt1"/>
              </a:buClr>
              <a:buSzPts val="1125"/>
              <a:buNone/>
              <a:defRPr sz="900"/>
            </a:lvl2pPr>
            <a:lvl3pPr marL="1371600" lvl="2" indent="-228600" algn="l">
              <a:lnSpc>
                <a:spcPct val="120000"/>
              </a:lnSpc>
              <a:spcBef>
                <a:spcPts val="375"/>
              </a:spcBef>
              <a:spcAft>
                <a:spcPts val="0"/>
              </a:spcAft>
              <a:buClr>
                <a:schemeClr val="lt1"/>
              </a:buClr>
              <a:buSzPts val="938"/>
              <a:buNone/>
              <a:defRPr sz="750"/>
            </a:lvl3pPr>
            <a:lvl4pPr marL="1828800" lvl="3" indent="-228600" algn="l">
              <a:lnSpc>
                <a:spcPct val="120000"/>
              </a:lnSpc>
              <a:spcBef>
                <a:spcPts val="375"/>
              </a:spcBef>
              <a:spcAft>
                <a:spcPts val="0"/>
              </a:spcAft>
              <a:buClr>
                <a:schemeClr val="lt1"/>
              </a:buClr>
              <a:buSzPts val="844"/>
              <a:buNone/>
              <a:defRPr sz="675"/>
            </a:lvl4pPr>
            <a:lvl5pPr marL="2286000" lvl="4" indent="-228600" algn="l">
              <a:lnSpc>
                <a:spcPct val="120000"/>
              </a:lnSpc>
              <a:spcBef>
                <a:spcPts val="375"/>
              </a:spcBef>
              <a:spcAft>
                <a:spcPts val="0"/>
              </a:spcAft>
              <a:buClr>
                <a:schemeClr val="lt1"/>
              </a:buClr>
              <a:buSzPts val="844"/>
              <a:buNone/>
              <a:defRPr sz="675"/>
            </a:lvl5pPr>
            <a:lvl6pPr marL="2743200" lvl="5" indent="-228600" algn="l">
              <a:lnSpc>
                <a:spcPct val="120000"/>
              </a:lnSpc>
              <a:spcBef>
                <a:spcPts val="375"/>
              </a:spcBef>
              <a:spcAft>
                <a:spcPts val="0"/>
              </a:spcAft>
              <a:buClr>
                <a:schemeClr val="lt1"/>
              </a:buClr>
              <a:buSzPts val="844"/>
              <a:buNone/>
              <a:defRPr sz="675"/>
            </a:lvl6pPr>
            <a:lvl7pPr marL="3200400" lvl="6" indent="-228600" algn="l">
              <a:lnSpc>
                <a:spcPct val="120000"/>
              </a:lnSpc>
              <a:spcBef>
                <a:spcPts val="375"/>
              </a:spcBef>
              <a:spcAft>
                <a:spcPts val="0"/>
              </a:spcAft>
              <a:buClr>
                <a:schemeClr val="lt1"/>
              </a:buClr>
              <a:buSzPts val="844"/>
              <a:buNone/>
              <a:defRPr sz="675"/>
            </a:lvl7pPr>
            <a:lvl8pPr marL="3657600" lvl="7" indent="-228600" algn="l">
              <a:lnSpc>
                <a:spcPct val="120000"/>
              </a:lnSpc>
              <a:spcBef>
                <a:spcPts val="375"/>
              </a:spcBef>
              <a:spcAft>
                <a:spcPts val="0"/>
              </a:spcAft>
              <a:buClr>
                <a:schemeClr val="lt1"/>
              </a:buClr>
              <a:buSzPts val="844"/>
              <a:buNone/>
              <a:defRPr sz="675"/>
            </a:lvl8pPr>
            <a:lvl9pPr marL="4114800" lvl="8" indent="-228600" algn="l">
              <a:lnSpc>
                <a:spcPct val="120000"/>
              </a:lnSpc>
              <a:spcBef>
                <a:spcPts val="375"/>
              </a:spcBef>
              <a:spcAft>
                <a:spcPts val="0"/>
              </a:spcAft>
              <a:buClr>
                <a:schemeClr val="lt1"/>
              </a:buClr>
              <a:buSzPts val="844"/>
              <a:buNone/>
              <a:defRPr sz="675"/>
            </a:lvl9pPr>
          </a:lstStyle>
          <a:p>
            <a:endParaRPr/>
          </a:p>
        </p:txBody>
      </p:sp>
      <p:sp>
        <p:nvSpPr>
          <p:cNvPr id="205" name="Google Shape;205;p25"/>
          <p:cNvSpPr txBox="1">
            <a:spLocks noGrp="1"/>
          </p:cNvSpPr>
          <p:nvPr>
            <p:ph type="dt" idx="10"/>
          </p:nvPr>
        </p:nvSpPr>
        <p:spPr>
          <a:xfrm>
            <a:off x="5592691" y="4412457"/>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25"/>
          <p:cNvSpPr txBox="1">
            <a:spLocks noGrp="1"/>
          </p:cNvSpPr>
          <p:nvPr>
            <p:ph type="ftr" idx="11"/>
          </p:nvPr>
        </p:nvSpPr>
        <p:spPr>
          <a:xfrm>
            <a:off x="856059" y="4412457"/>
            <a:ext cx="4679482"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25"/>
          <p:cNvSpPr txBox="1">
            <a:spLocks noGrp="1"/>
          </p:cNvSpPr>
          <p:nvPr>
            <p:ph type="sldNum" idx="12"/>
          </p:nvPr>
        </p:nvSpPr>
        <p:spPr>
          <a:xfrm>
            <a:off x="7707241" y="4412456"/>
            <a:ext cx="578317"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lt1"/>
              </a:buClr>
              <a:buSzPts val="700"/>
              <a:buFont typeface="Twentieth Century"/>
              <a:buNone/>
              <a:defRPr/>
            </a:lvl1pPr>
            <a:lvl2pPr marL="0" lvl="1" indent="0" algn="r">
              <a:spcBef>
                <a:spcPts val="0"/>
              </a:spcBef>
              <a:spcAft>
                <a:spcPts val="0"/>
              </a:spcAft>
              <a:buClr>
                <a:schemeClr val="lt1"/>
              </a:buClr>
              <a:buSzPts val="700"/>
              <a:buFont typeface="Twentieth Century"/>
              <a:buNone/>
              <a:defRPr/>
            </a:lvl2pPr>
            <a:lvl3pPr marL="0" lvl="2" indent="0" algn="r">
              <a:spcBef>
                <a:spcPts val="0"/>
              </a:spcBef>
              <a:spcAft>
                <a:spcPts val="0"/>
              </a:spcAft>
              <a:buClr>
                <a:schemeClr val="lt1"/>
              </a:buClr>
              <a:buSzPts val="700"/>
              <a:buFont typeface="Twentieth Century"/>
              <a:buNone/>
              <a:defRPr/>
            </a:lvl3pPr>
            <a:lvl4pPr marL="0" lvl="3" indent="0" algn="r">
              <a:spcBef>
                <a:spcPts val="0"/>
              </a:spcBef>
              <a:spcAft>
                <a:spcPts val="0"/>
              </a:spcAft>
              <a:buClr>
                <a:schemeClr val="lt1"/>
              </a:buClr>
              <a:buSzPts val="700"/>
              <a:buFont typeface="Twentieth Century"/>
              <a:buNone/>
              <a:defRPr/>
            </a:lvl4pPr>
            <a:lvl5pPr marL="0" lvl="4" indent="0" algn="r">
              <a:spcBef>
                <a:spcPts val="0"/>
              </a:spcBef>
              <a:spcAft>
                <a:spcPts val="0"/>
              </a:spcAft>
              <a:buClr>
                <a:schemeClr val="lt1"/>
              </a:buClr>
              <a:buSzPts val="700"/>
              <a:buFont typeface="Twentieth Century"/>
              <a:buNone/>
              <a:defRPr/>
            </a:lvl5pPr>
            <a:lvl6pPr marL="0" lvl="5" indent="0" algn="r">
              <a:spcBef>
                <a:spcPts val="0"/>
              </a:spcBef>
              <a:spcAft>
                <a:spcPts val="0"/>
              </a:spcAft>
              <a:buClr>
                <a:schemeClr val="lt1"/>
              </a:buClr>
              <a:buSzPts val="700"/>
              <a:buFont typeface="Twentieth Century"/>
              <a:buNone/>
              <a:defRPr/>
            </a:lvl6pPr>
            <a:lvl7pPr marL="0" lvl="6" indent="0" algn="r">
              <a:spcBef>
                <a:spcPts val="0"/>
              </a:spcBef>
              <a:spcAft>
                <a:spcPts val="0"/>
              </a:spcAft>
              <a:buClr>
                <a:schemeClr val="lt1"/>
              </a:buClr>
              <a:buSzPts val="700"/>
              <a:buFont typeface="Twentieth Century"/>
              <a:buNone/>
              <a:defRPr/>
            </a:lvl7pPr>
            <a:lvl8pPr marL="0" lvl="7" indent="0" algn="r">
              <a:spcBef>
                <a:spcPts val="0"/>
              </a:spcBef>
              <a:spcAft>
                <a:spcPts val="0"/>
              </a:spcAft>
              <a:buClr>
                <a:schemeClr val="lt1"/>
              </a:buClr>
              <a:buSzPts val="700"/>
              <a:buFont typeface="Twentieth Century"/>
              <a:buNone/>
              <a:defRPr/>
            </a:lvl8pPr>
            <a:lvl9pPr marL="0" lvl="8" indent="0" algn="r">
              <a:spcBef>
                <a:spcPts val="0"/>
              </a:spcBef>
              <a:spcAft>
                <a:spcPts val="0"/>
              </a:spcAft>
              <a:buClr>
                <a:schemeClr val="lt1"/>
              </a:buClr>
              <a:buSzPts val="700"/>
              <a:buFont typeface="Twentieth Century"/>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8"/>
        <p:cNvGrpSpPr/>
        <p:nvPr/>
      </p:nvGrpSpPr>
      <p:grpSpPr>
        <a:xfrm>
          <a:off x="0" y="0"/>
          <a:ext cx="0" cy="0"/>
          <a:chOff x="0" y="0"/>
          <a:chExt cx="0" cy="0"/>
        </a:xfrm>
      </p:grpSpPr>
      <p:sp>
        <p:nvSpPr>
          <p:cNvPr id="209" name="Google Shape;209;p26"/>
          <p:cNvSpPr txBox="1">
            <a:spLocks noGrp="1"/>
          </p:cNvSpPr>
          <p:nvPr>
            <p:ph type="title"/>
          </p:nvPr>
        </p:nvSpPr>
        <p:spPr>
          <a:xfrm>
            <a:off x="856059" y="457200"/>
            <a:ext cx="7429499" cy="14287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0" name="Google Shape;210;p26"/>
          <p:cNvSpPr txBox="1">
            <a:spLocks noGrp="1"/>
          </p:cNvSpPr>
          <p:nvPr>
            <p:ph type="body" idx="1"/>
          </p:nvPr>
        </p:nvSpPr>
        <p:spPr>
          <a:xfrm>
            <a:off x="856060" y="3303447"/>
            <a:ext cx="2396430" cy="432197"/>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lt1"/>
              </a:buClr>
              <a:buSzPts val="1875"/>
              <a:buNone/>
              <a:defRPr sz="1500" b="0" cap="none">
                <a:solidFill>
                  <a:schemeClr val="lt1"/>
                </a:solidFill>
              </a:defRPr>
            </a:lvl1pPr>
            <a:lvl2pPr marL="914400" lvl="1" indent="-228600" algn="l">
              <a:lnSpc>
                <a:spcPct val="120000"/>
              </a:lnSpc>
              <a:spcBef>
                <a:spcPts val="375"/>
              </a:spcBef>
              <a:spcAft>
                <a:spcPts val="0"/>
              </a:spcAft>
              <a:buClr>
                <a:schemeClr val="lt1"/>
              </a:buClr>
              <a:buSzPts val="1875"/>
              <a:buNone/>
              <a:defRPr sz="1500" b="1"/>
            </a:lvl2pPr>
            <a:lvl3pPr marL="1371600" lvl="2" indent="-228600" algn="l">
              <a:lnSpc>
                <a:spcPct val="120000"/>
              </a:lnSpc>
              <a:spcBef>
                <a:spcPts val="375"/>
              </a:spcBef>
              <a:spcAft>
                <a:spcPts val="0"/>
              </a:spcAft>
              <a:buClr>
                <a:schemeClr val="lt1"/>
              </a:buClr>
              <a:buSzPts val="1688"/>
              <a:buNone/>
              <a:defRPr sz="1350" b="1"/>
            </a:lvl3pPr>
            <a:lvl4pPr marL="1828800" lvl="3" indent="-228600" algn="l">
              <a:lnSpc>
                <a:spcPct val="120000"/>
              </a:lnSpc>
              <a:spcBef>
                <a:spcPts val="375"/>
              </a:spcBef>
              <a:spcAft>
                <a:spcPts val="0"/>
              </a:spcAft>
              <a:buClr>
                <a:schemeClr val="lt1"/>
              </a:buClr>
              <a:buSzPts val="1500"/>
              <a:buNone/>
              <a:defRPr sz="1200" b="1"/>
            </a:lvl4pPr>
            <a:lvl5pPr marL="2286000" lvl="4" indent="-228600" algn="l">
              <a:lnSpc>
                <a:spcPct val="120000"/>
              </a:lnSpc>
              <a:spcBef>
                <a:spcPts val="375"/>
              </a:spcBef>
              <a:spcAft>
                <a:spcPts val="0"/>
              </a:spcAft>
              <a:buClr>
                <a:schemeClr val="lt1"/>
              </a:buClr>
              <a:buSzPts val="1500"/>
              <a:buNone/>
              <a:defRPr sz="1200" b="1"/>
            </a:lvl5pPr>
            <a:lvl6pPr marL="2743200" lvl="5" indent="-228600" algn="l">
              <a:lnSpc>
                <a:spcPct val="120000"/>
              </a:lnSpc>
              <a:spcBef>
                <a:spcPts val="375"/>
              </a:spcBef>
              <a:spcAft>
                <a:spcPts val="0"/>
              </a:spcAft>
              <a:buClr>
                <a:schemeClr val="lt1"/>
              </a:buClr>
              <a:buSzPts val="1500"/>
              <a:buNone/>
              <a:defRPr sz="1200" b="1"/>
            </a:lvl6pPr>
            <a:lvl7pPr marL="3200400" lvl="6" indent="-228600" algn="l">
              <a:lnSpc>
                <a:spcPct val="120000"/>
              </a:lnSpc>
              <a:spcBef>
                <a:spcPts val="375"/>
              </a:spcBef>
              <a:spcAft>
                <a:spcPts val="0"/>
              </a:spcAft>
              <a:buClr>
                <a:schemeClr val="lt1"/>
              </a:buClr>
              <a:buSzPts val="1500"/>
              <a:buNone/>
              <a:defRPr sz="1200" b="1"/>
            </a:lvl7pPr>
            <a:lvl8pPr marL="3657600" lvl="7" indent="-228600" algn="l">
              <a:lnSpc>
                <a:spcPct val="120000"/>
              </a:lnSpc>
              <a:spcBef>
                <a:spcPts val="375"/>
              </a:spcBef>
              <a:spcAft>
                <a:spcPts val="0"/>
              </a:spcAft>
              <a:buClr>
                <a:schemeClr val="lt1"/>
              </a:buClr>
              <a:buSzPts val="1500"/>
              <a:buNone/>
              <a:defRPr sz="1200" b="1"/>
            </a:lvl8pPr>
            <a:lvl9pPr marL="4114800" lvl="8" indent="-228600" algn="l">
              <a:lnSpc>
                <a:spcPct val="120000"/>
              </a:lnSpc>
              <a:spcBef>
                <a:spcPts val="375"/>
              </a:spcBef>
              <a:spcAft>
                <a:spcPts val="0"/>
              </a:spcAft>
              <a:buClr>
                <a:schemeClr val="lt1"/>
              </a:buClr>
              <a:buSzPts val="1500"/>
              <a:buNone/>
              <a:defRPr sz="1200" b="1"/>
            </a:lvl9pPr>
          </a:lstStyle>
          <a:p>
            <a:endParaRPr/>
          </a:p>
        </p:txBody>
      </p:sp>
      <p:sp>
        <p:nvSpPr>
          <p:cNvPr id="211" name="Google Shape;211;p26"/>
          <p:cNvSpPr>
            <a:spLocks noGrp="1"/>
          </p:cNvSpPr>
          <p:nvPr>
            <p:ph type="pic" idx="2"/>
          </p:nvPr>
        </p:nvSpPr>
        <p:spPr>
          <a:xfrm>
            <a:off x="856060" y="2000249"/>
            <a:ext cx="2396430" cy="1143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750"/>
              </a:spcBef>
              <a:spcAft>
                <a:spcPts val="0"/>
              </a:spcAft>
              <a:buClr>
                <a:schemeClr val="lt1"/>
              </a:buClr>
              <a:buSzPts val="1875"/>
              <a:buFont typeface="Arial"/>
              <a:buNone/>
              <a:defRPr sz="15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375"/>
              </a:spcBef>
              <a:spcAft>
                <a:spcPts val="0"/>
              </a:spcAft>
              <a:buClr>
                <a:schemeClr val="lt1"/>
              </a:buClr>
              <a:buSzPts val="1875"/>
              <a:buFont typeface="Arial"/>
              <a:buChar char="•"/>
              <a:defRPr sz="15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375"/>
              </a:spcBef>
              <a:spcAft>
                <a:spcPts val="0"/>
              </a:spcAft>
              <a:buClr>
                <a:schemeClr val="lt1"/>
              </a:buClr>
              <a:buSzPts val="1688"/>
              <a:buFont typeface="Arial"/>
              <a:buChar char="•"/>
              <a:defRPr sz="135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375"/>
              </a:spcBef>
              <a:spcAft>
                <a:spcPts val="0"/>
              </a:spcAft>
              <a:buClr>
                <a:schemeClr val="lt1"/>
              </a:buClr>
              <a:buSzPts val="1500"/>
              <a:buFont typeface="Arial"/>
              <a:buChar char="•"/>
              <a:defRPr sz="12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375"/>
              </a:spcBef>
              <a:spcAft>
                <a:spcPts val="0"/>
              </a:spcAft>
              <a:buClr>
                <a:schemeClr val="lt1"/>
              </a:buClr>
              <a:buSzPts val="1500"/>
              <a:buFont typeface="Arial"/>
              <a:buChar char="•"/>
              <a:defRPr sz="12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375"/>
              </a:spcBef>
              <a:spcAft>
                <a:spcPts val="0"/>
              </a:spcAft>
              <a:buClr>
                <a:schemeClr val="lt1"/>
              </a:buClr>
              <a:buSzPts val="1313"/>
              <a:buFont typeface="Arial"/>
              <a:buChar char="•"/>
              <a:defRPr sz="105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375"/>
              </a:spcBef>
              <a:spcAft>
                <a:spcPts val="0"/>
              </a:spcAft>
              <a:buClr>
                <a:schemeClr val="lt1"/>
              </a:buClr>
              <a:buSzPts val="1313"/>
              <a:buFont typeface="Arial"/>
              <a:buChar char="•"/>
              <a:defRPr sz="105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375"/>
              </a:spcBef>
              <a:spcAft>
                <a:spcPts val="0"/>
              </a:spcAft>
              <a:buClr>
                <a:schemeClr val="lt1"/>
              </a:buClr>
              <a:buSzPts val="1313"/>
              <a:buFont typeface="Arial"/>
              <a:buChar char="•"/>
              <a:defRPr sz="105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375"/>
              </a:spcBef>
              <a:spcAft>
                <a:spcPts val="0"/>
              </a:spcAft>
              <a:buClr>
                <a:schemeClr val="lt1"/>
              </a:buClr>
              <a:buSzPts val="1313"/>
              <a:buFont typeface="Arial"/>
              <a:buChar char="•"/>
              <a:defRPr sz="105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12" name="Google Shape;212;p26"/>
          <p:cNvSpPr txBox="1">
            <a:spLocks noGrp="1"/>
          </p:cNvSpPr>
          <p:nvPr>
            <p:ph type="body" idx="3"/>
          </p:nvPr>
        </p:nvSpPr>
        <p:spPr>
          <a:xfrm>
            <a:off x="856060" y="3735644"/>
            <a:ext cx="2396430" cy="61338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750"/>
              </a:spcBef>
              <a:spcAft>
                <a:spcPts val="0"/>
              </a:spcAft>
              <a:buClr>
                <a:schemeClr val="lt1"/>
              </a:buClr>
              <a:buSzPts val="1313"/>
              <a:buNone/>
              <a:defRPr sz="1050"/>
            </a:lvl1pPr>
            <a:lvl2pPr marL="914400" lvl="1" indent="-228600" algn="l">
              <a:lnSpc>
                <a:spcPct val="120000"/>
              </a:lnSpc>
              <a:spcBef>
                <a:spcPts val="375"/>
              </a:spcBef>
              <a:spcAft>
                <a:spcPts val="0"/>
              </a:spcAft>
              <a:buClr>
                <a:schemeClr val="lt1"/>
              </a:buClr>
              <a:buSzPts val="1125"/>
              <a:buNone/>
              <a:defRPr sz="900"/>
            </a:lvl2pPr>
            <a:lvl3pPr marL="1371600" lvl="2" indent="-228600" algn="l">
              <a:lnSpc>
                <a:spcPct val="120000"/>
              </a:lnSpc>
              <a:spcBef>
                <a:spcPts val="375"/>
              </a:spcBef>
              <a:spcAft>
                <a:spcPts val="0"/>
              </a:spcAft>
              <a:buClr>
                <a:schemeClr val="lt1"/>
              </a:buClr>
              <a:buSzPts val="938"/>
              <a:buNone/>
              <a:defRPr sz="750"/>
            </a:lvl3pPr>
            <a:lvl4pPr marL="1828800" lvl="3" indent="-228600" algn="l">
              <a:lnSpc>
                <a:spcPct val="120000"/>
              </a:lnSpc>
              <a:spcBef>
                <a:spcPts val="375"/>
              </a:spcBef>
              <a:spcAft>
                <a:spcPts val="0"/>
              </a:spcAft>
              <a:buClr>
                <a:schemeClr val="lt1"/>
              </a:buClr>
              <a:buSzPts val="844"/>
              <a:buNone/>
              <a:defRPr sz="675"/>
            </a:lvl4pPr>
            <a:lvl5pPr marL="2286000" lvl="4" indent="-228600" algn="l">
              <a:lnSpc>
                <a:spcPct val="120000"/>
              </a:lnSpc>
              <a:spcBef>
                <a:spcPts val="375"/>
              </a:spcBef>
              <a:spcAft>
                <a:spcPts val="0"/>
              </a:spcAft>
              <a:buClr>
                <a:schemeClr val="lt1"/>
              </a:buClr>
              <a:buSzPts val="844"/>
              <a:buNone/>
              <a:defRPr sz="675"/>
            </a:lvl5pPr>
            <a:lvl6pPr marL="2743200" lvl="5" indent="-228600" algn="l">
              <a:lnSpc>
                <a:spcPct val="120000"/>
              </a:lnSpc>
              <a:spcBef>
                <a:spcPts val="375"/>
              </a:spcBef>
              <a:spcAft>
                <a:spcPts val="0"/>
              </a:spcAft>
              <a:buClr>
                <a:schemeClr val="lt1"/>
              </a:buClr>
              <a:buSzPts val="844"/>
              <a:buNone/>
              <a:defRPr sz="675"/>
            </a:lvl6pPr>
            <a:lvl7pPr marL="3200400" lvl="6" indent="-228600" algn="l">
              <a:lnSpc>
                <a:spcPct val="120000"/>
              </a:lnSpc>
              <a:spcBef>
                <a:spcPts val="375"/>
              </a:spcBef>
              <a:spcAft>
                <a:spcPts val="0"/>
              </a:spcAft>
              <a:buClr>
                <a:schemeClr val="lt1"/>
              </a:buClr>
              <a:buSzPts val="844"/>
              <a:buNone/>
              <a:defRPr sz="675"/>
            </a:lvl7pPr>
            <a:lvl8pPr marL="3657600" lvl="7" indent="-228600" algn="l">
              <a:lnSpc>
                <a:spcPct val="120000"/>
              </a:lnSpc>
              <a:spcBef>
                <a:spcPts val="375"/>
              </a:spcBef>
              <a:spcAft>
                <a:spcPts val="0"/>
              </a:spcAft>
              <a:buClr>
                <a:schemeClr val="lt1"/>
              </a:buClr>
              <a:buSzPts val="844"/>
              <a:buNone/>
              <a:defRPr sz="675"/>
            </a:lvl8pPr>
            <a:lvl9pPr marL="4114800" lvl="8" indent="-228600" algn="l">
              <a:lnSpc>
                <a:spcPct val="120000"/>
              </a:lnSpc>
              <a:spcBef>
                <a:spcPts val="375"/>
              </a:spcBef>
              <a:spcAft>
                <a:spcPts val="0"/>
              </a:spcAft>
              <a:buClr>
                <a:schemeClr val="lt1"/>
              </a:buClr>
              <a:buSzPts val="844"/>
              <a:buNone/>
              <a:defRPr sz="675"/>
            </a:lvl9pPr>
          </a:lstStyle>
          <a:p>
            <a:endParaRPr/>
          </a:p>
        </p:txBody>
      </p:sp>
      <p:sp>
        <p:nvSpPr>
          <p:cNvPr id="213" name="Google Shape;213;p26"/>
          <p:cNvSpPr txBox="1">
            <a:spLocks noGrp="1"/>
          </p:cNvSpPr>
          <p:nvPr>
            <p:ph type="body" idx="4"/>
          </p:nvPr>
        </p:nvSpPr>
        <p:spPr>
          <a:xfrm>
            <a:off x="3366790" y="3303447"/>
            <a:ext cx="2400300" cy="432197"/>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lt1"/>
              </a:buClr>
              <a:buSzPts val="1875"/>
              <a:buNone/>
              <a:defRPr sz="1500" b="0" cap="none">
                <a:solidFill>
                  <a:schemeClr val="lt1"/>
                </a:solidFill>
              </a:defRPr>
            </a:lvl1pPr>
            <a:lvl2pPr marL="914400" lvl="1" indent="-228600" algn="l">
              <a:lnSpc>
                <a:spcPct val="120000"/>
              </a:lnSpc>
              <a:spcBef>
                <a:spcPts val="375"/>
              </a:spcBef>
              <a:spcAft>
                <a:spcPts val="0"/>
              </a:spcAft>
              <a:buClr>
                <a:schemeClr val="lt1"/>
              </a:buClr>
              <a:buSzPts val="1875"/>
              <a:buNone/>
              <a:defRPr sz="1500" b="1"/>
            </a:lvl2pPr>
            <a:lvl3pPr marL="1371600" lvl="2" indent="-228600" algn="l">
              <a:lnSpc>
                <a:spcPct val="120000"/>
              </a:lnSpc>
              <a:spcBef>
                <a:spcPts val="375"/>
              </a:spcBef>
              <a:spcAft>
                <a:spcPts val="0"/>
              </a:spcAft>
              <a:buClr>
                <a:schemeClr val="lt1"/>
              </a:buClr>
              <a:buSzPts val="1688"/>
              <a:buNone/>
              <a:defRPr sz="1350" b="1"/>
            </a:lvl3pPr>
            <a:lvl4pPr marL="1828800" lvl="3" indent="-228600" algn="l">
              <a:lnSpc>
                <a:spcPct val="120000"/>
              </a:lnSpc>
              <a:spcBef>
                <a:spcPts val="375"/>
              </a:spcBef>
              <a:spcAft>
                <a:spcPts val="0"/>
              </a:spcAft>
              <a:buClr>
                <a:schemeClr val="lt1"/>
              </a:buClr>
              <a:buSzPts val="1500"/>
              <a:buNone/>
              <a:defRPr sz="1200" b="1"/>
            </a:lvl4pPr>
            <a:lvl5pPr marL="2286000" lvl="4" indent="-228600" algn="l">
              <a:lnSpc>
                <a:spcPct val="120000"/>
              </a:lnSpc>
              <a:spcBef>
                <a:spcPts val="375"/>
              </a:spcBef>
              <a:spcAft>
                <a:spcPts val="0"/>
              </a:spcAft>
              <a:buClr>
                <a:schemeClr val="lt1"/>
              </a:buClr>
              <a:buSzPts val="1500"/>
              <a:buNone/>
              <a:defRPr sz="1200" b="1"/>
            </a:lvl5pPr>
            <a:lvl6pPr marL="2743200" lvl="5" indent="-228600" algn="l">
              <a:lnSpc>
                <a:spcPct val="120000"/>
              </a:lnSpc>
              <a:spcBef>
                <a:spcPts val="375"/>
              </a:spcBef>
              <a:spcAft>
                <a:spcPts val="0"/>
              </a:spcAft>
              <a:buClr>
                <a:schemeClr val="lt1"/>
              </a:buClr>
              <a:buSzPts val="1500"/>
              <a:buNone/>
              <a:defRPr sz="1200" b="1"/>
            </a:lvl6pPr>
            <a:lvl7pPr marL="3200400" lvl="6" indent="-228600" algn="l">
              <a:lnSpc>
                <a:spcPct val="120000"/>
              </a:lnSpc>
              <a:spcBef>
                <a:spcPts val="375"/>
              </a:spcBef>
              <a:spcAft>
                <a:spcPts val="0"/>
              </a:spcAft>
              <a:buClr>
                <a:schemeClr val="lt1"/>
              </a:buClr>
              <a:buSzPts val="1500"/>
              <a:buNone/>
              <a:defRPr sz="1200" b="1"/>
            </a:lvl7pPr>
            <a:lvl8pPr marL="3657600" lvl="7" indent="-228600" algn="l">
              <a:lnSpc>
                <a:spcPct val="120000"/>
              </a:lnSpc>
              <a:spcBef>
                <a:spcPts val="375"/>
              </a:spcBef>
              <a:spcAft>
                <a:spcPts val="0"/>
              </a:spcAft>
              <a:buClr>
                <a:schemeClr val="lt1"/>
              </a:buClr>
              <a:buSzPts val="1500"/>
              <a:buNone/>
              <a:defRPr sz="1200" b="1"/>
            </a:lvl8pPr>
            <a:lvl9pPr marL="4114800" lvl="8" indent="-228600" algn="l">
              <a:lnSpc>
                <a:spcPct val="120000"/>
              </a:lnSpc>
              <a:spcBef>
                <a:spcPts val="375"/>
              </a:spcBef>
              <a:spcAft>
                <a:spcPts val="0"/>
              </a:spcAft>
              <a:buClr>
                <a:schemeClr val="lt1"/>
              </a:buClr>
              <a:buSzPts val="1500"/>
              <a:buNone/>
              <a:defRPr sz="1200" b="1"/>
            </a:lvl9pPr>
          </a:lstStyle>
          <a:p>
            <a:endParaRPr/>
          </a:p>
        </p:txBody>
      </p:sp>
      <p:sp>
        <p:nvSpPr>
          <p:cNvPr id="214" name="Google Shape;214;p26"/>
          <p:cNvSpPr>
            <a:spLocks noGrp="1"/>
          </p:cNvSpPr>
          <p:nvPr>
            <p:ph type="pic" idx="5"/>
          </p:nvPr>
        </p:nvSpPr>
        <p:spPr>
          <a:xfrm>
            <a:off x="3366790" y="2000249"/>
            <a:ext cx="2399205" cy="1143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750"/>
              </a:spcBef>
              <a:spcAft>
                <a:spcPts val="0"/>
              </a:spcAft>
              <a:buClr>
                <a:schemeClr val="lt1"/>
              </a:buClr>
              <a:buSzPts val="1875"/>
              <a:buFont typeface="Arial"/>
              <a:buNone/>
              <a:defRPr sz="15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375"/>
              </a:spcBef>
              <a:spcAft>
                <a:spcPts val="0"/>
              </a:spcAft>
              <a:buClr>
                <a:schemeClr val="lt1"/>
              </a:buClr>
              <a:buSzPts val="1875"/>
              <a:buFont typeface="Arial"/>
              <a:buChar char="•"/>
              <a:defRPr sz="15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375"/>
              </a:spcBef>
              <a:spcAft>
                <a:spcPts val="0"/>
              </a:spcAft>
              <a:buClr>
                <a:schemeClr val="lt1"/>
              </a:buClr>
              <a:buSzPts val="1688"/>
              <a:buFont typeface="Arial"/>
              <a:buChar char="•"/>
              <a:defRPr sz="135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375"/>
              </a:spcBef>
              <a:spcAft>
                <a:spcPts val="0"/>
              </a:spcAft>
              <a:buClr>
                <a:schemeClr val="lt1"/>
              </a:buClr>
              <a:buSzPts val="1500"/>
              <a:buFont typeface="Arial"/>
              <a:buChar char="•"/>
              <a:defRPr sz="12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375"/>
              </a:spcBef>
              <a:spcAft>
                <a:spcPts val="0"/>
              </a:spcAft>
              <a:buClr>
                <a:schemeClr val="lt1"/>
              </a:buClr>
              <a:buSzPts val="1500"/>
              <a:buFont typeface="Arial"/>
              <a:buChar char="•"/>
              <a:defRPr sz="12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375"/>
              </a:spcBef>
              <a:spcAft>
                <a:spcPts val="0"/>
              </a:spcAft>
              <a:buClr>
                <a:schemeClr val="lt1"/>
              </a:buClr>
              <a:buSzPts val="1313"/>
              <a:buFont typeface="Arial"/>
              <a:buChar char="•"/>
              <a:defRPr sz="105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375"/>
              </a:spcBef>
              <a:spcAft>
                <a:spcPts val="0"/>
              </a:spcAft>
              <a:buClr>
                <a:schemeClr val="lt1"/>
              </a:buClr>
              <a:buSzPts val="1313"/>
              <a:buFont typeface="Arial"/>
              <a:buChar char="•"/>
              <a:defRPr sz="105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375"/>
              </a:spcBef>
              <a:spcAft>
                <a:spcPts val="0"/>
              </a:spcAft>
              <a:buClr>
                <a:schemeClr val="lt1"/>
              </a:buClr>
              <a:buSzPts val="1313"/>
              <a:buFont typeface="Arial"/>
              <a:buChar char="•"/>
              <a:defRPr sz="105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375"/>
              </a:spcBef>
              <a:spcAft>
                <a:spcPts val="0"/>
              </a:spcAft>
              <a:buClr>
                <a:schemeClr val="lt1"/>
              </a:buClr>
              <a:buSzPts val="1313"/>
              <a:buFont typeface="Arial"/>
              <a:buChar char="•"/>
              <a:defRPr sz="105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15" name="Google Shape;215;p26"/>
          <p:cNvSpPr txBox="1">
            <a:spLocks noGrp="1"/>
          </p:cNvSpPr>
          <p:nvPr>
            <p:ph type="body" idx="6"/>
          </p:nvPr>
        </p:nvSpPr>
        <p:spPr>
          <a:xfrm>
            <a:off x="3365695" y="3735643"/>
            <a:ext cx="2400300" cy="607757"/>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750"/>
              </a:spcBef>
              <a:spcAft>
                <a:spcPts val="0"/>
              </a:spcAft>
              <a:buClr>
                <a:schemeClr val="lt1"/>
              </a:buClr>
              <a:buSzPts val="1313"/>
              <a:buNone/>
              <a:defRPr sz="1050"/>
            </a:lvl1pPr>
            <a:lvl2pPr marL="914400" lvl="1" indent="-228600" algn="l">
              <a:lnSpc>
                <a:spcPct val="120000"/>
              </a:lnSpc>
              <a:spcBef>
                <a:spcPts val="375"/>
              </a:spcBef>
              <a:spcAft>
                <a:spcPts val="0"/>
              </a:spcAft>
              <a:buClr>
                <a:schemeClr val="lt1"/>
              </a:buClr>
              <a:buSzPts val="1125"/>
              <a:buNone/>
              <a:defRPr sz="900"/>
            </a:lvl2pPr>
            <a:lvl3pPr marL="1371600" lvl="2" indent="-228600" algn="l">
              <a:lnSpc>
                <a:spcPct val="120000"/>
              </a:lnSpc>
              <a:spcBef>
                <a:spcPts val="375"/>
              </a:spcBef>
              <a:spcAft>
                <a:spcPts val="0"/>
              </a:spcAft>
              <a:buClr>
                <a:schemeClr val="lt1"/>
              </a:buClr>
              <a:buSzPts val="938"/>
              <a:buNone/>
              <a:defRPr sz="750"/>
            </a:lvl3pPr>
            <a:lvl4pPr marL="1828800" lvl="3" indent="-228600" algn="l">
              <a:lnSpc>
                <a:spcPct val="120000"/>
              </a:lnSpc>
              <a:spcBef>
                <a:spcPts val="375"/>
              </a:spcBef>
              <a:spcAft>
                <a:spcPts val="0"/>
              </a:spcAft>
              <a:buClr>
                <a:schemeClr val="lt1"/>
              </a:buClr>
              <a:buSzPts val="844"/>
              <a:buNone/>
              <a:defRPr sz="675"/>
            </a:lvl4pPr>
            <a:lvl5pPr marL="2286000" lvl="4" indent="-228600" algn="l">
              <a:lnSpc>
                <a:spcPct val="120000"/>
              </a:lnSpc>
              <a:spcBef>
                <a:spcPts val="375"/>
              </a:spcBef>
              <a:spcAft>
                <a:spcPts val="0"/>
              </a:spcAft>
              <a:buClr>
                <a:schemeClr val="lt1"/>
              </a:buClr>
              <a:buSzPts val="844"/>
              <a:buNone/>
              <a:defRPr sz="675"/>
            </a:lvl5pPr>
            <a:lvl6pPr marL="2743200" lvl="5" indent="-228600" algn="l">
              <a:lnSpc>
                <a:spcPct val="120000"/>
              </a:lnSpc>
              <a:spcBef>
                <a:spcPts val="375"/>
              </a:spcBef>
              <a:spcAft>
                <a:spcPts val="0"/>
              </a:spcAft>
              <a:buClr>
                <a:schemeClr val="lt1"/>
              </a:buClr>
              <a:buSzPts val="844"/>
              <a:buNone/>
              <a:defRPr sz="675"/>
            </a:lvl6pPr>
            <a:lvl7pPr marL="3200400" lvl="6" indent="-228600" algn="l">
              <a:lnSpc>
                <a:spcPct val="120000"/>
              </a:lnSpc>
              <a:spcBef>
                <a:spcPts val="375"/>
              </a:spcBef>
              <a:spcAft>
                <a:spcPts val="0"/>
              </a:spcAft>
              <a:buClr>
                <a:schemeClr val="lt1"/>
              </a:buClr>
              <a:buSzPts val="844"/>
              <a:buNone/>
              <a:defRPr sz="675"/>
            </a:lvl7pPr>
            <a:lvl8pPr marL="3657600" lvl="7" indent="-228600" algn="l">
              <a:lnSpc>
                <a:spcPct val="120000"/>
              </a:lnSpc>
              <a:spcBef>
                <a:spcPts val="375"/>
              </a:spcBef>
              <a:spcAft>
                <a:spcPts val="0"/>
              </a:spcAft>
              <a:buClr>
                <a:schemeClr val="lt1"/>
              </a:buClr>
              <a:buSzPts val="844"/>
              <a:buNone/>
              <a:defRPr sz="675"/>
            </a:lvl8pPr>
            <a:lvl9pPr marL="4114800" lvl="8" indent="-228600" algn="l">
              <a:lnSpc>
                <a:spcPct val="120000"/>
              </a:lnSpc>
              <a:spcBef>
                <a:spcPts val="375"/>
              </a:spcBef>
              <a:spcAft>
                <a:spcPts val="0"/>
              </a:spcAft>
              <a:buClr>
                <a:schemeClr val="lt1"/>
              </a:buClr>
              <a:buSzPts val="844"/>
              <a:buNone/>
              <a:defRPr sz="675"/>
            </a:lvl9pPr>
          </a:lstStyle>
          <a:p>
            <a:endParaRPr/>
          </a:p>
        </p:txBody>
      </p:sp>
      <p:sp>
        <p:nvSpPr>
          <p:cNvPr id="216" name="Google Shape;216;p26"/>
          <p:cNvSpPr txBox="1">
            <a:spLocks noGrp="1"/>
          </p:cNvSpPr>
          <p:nvPr>
            <p:ph type="body" idx="7"/>
          </p:nvPr>
        </p:nvSpPr>
        <p:spPr>
          <a:xfrm>
            <a:off x="5889426" y="3303446"/>
            <a:ext cx="2393056" cy="432197"/>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lt1"/>
              </a:buClr>
              <a:buSzPts val="1875"/>
              <a:buNone/>
              <a:defRPr sz="1500" b="0" cap="none">
                <a:solidFill>
                  <a:schemeClr val="lt1"/>
                </a:solidFill>
              </a:defRPr>
            </a:lvl1pPr>
            <a:lvl2pPr marL="914400" lvl="1" indent="-228600" algn="l">
              <a:lnSpc>
                <a:spcPct val="120000"/>
              </a:lnSpc>
              <a:spcBef>
                <a:spcPts val="375"/>
              </a:spcBef>
              <a:spcAft>
                <a:spcPts val="0"/>
              </a:spcAft>
              <a:buClr>
                <a:schemeClr val="lt1"/>
              </a:buClr>
              <a:buSzPts val="1875"/>
              <a:buNone/>
              <a:defRPr sz="1500" b="1"/>
            </a:lvl2pPr>
            <a:lvl3pPr marL="1371600" lvl="2" indent="-228600" algn="l">
              <a:lnSpc>
                <a:spcPct val="120000"/>
              </a:lnSpc>
              <a:spcBef>
                <a:spcPts val="375"/>
              </a:spcBef>
              <a:spcAft>
                <a:spcPts val="0"/>
              </a:spcAft>
              <a:buClr>
                <a:schemeClr val="lt1"/>
              </a:buClr>
              <a:buSzPts val="1688"/>
              <a:buNone/>
              <a:defRPr sz="1350" b="1"/>
            </a:lvl3pPr>
            <a:lvl4pPr marL="1828800" lvl="3" indent="-228600" algn="l">
              <a:lnSpc>
                <a:spcPct val="120000"/>
              </a:lnSpc>
              <a:spcBef>
                <a:spcPts val="375"/>
              </a:spcBef>
              <a:spcAft>
                <a:spcPts val="0"/>
              </a:spcAft>
              <a:buClr>
                <a:schemeClr val="lt1"/>
              </a:buClr>
              <a:buSzPts val="1500"/>
              <a:buNone/>
              <a:defRPr sz="1200" b="1"/>
            </a:lvl4pPr>
            <a:lvl5pPr marL="2286000" lvl="4" indent="-228600" algn="l">
              <a:lnSpc>
                <a:spcPct val="120000"/>
              </a:lnSpc>
              <a:spcBef>
                <a:spcPts val="375"/>
              </a:spcBef>
              <a:spcAft>
                <a:spcPts val="0"/>
              </a:spcAft>
              <a:buClr>
                <a:schemeClr val="lt1"/>
              </a:buClr>
              <a:buSzPts val="1500"/>
              <a:buNone/>
              <a:defRPr sz="1200" b="1"/>
            </a:lvl5pPr>
            <a:lvl6pPr marL="2743200" lvl="5" indent="-228600" algn="l">
              <a:lnSpc>
                <a:spcPct val="120000"/>
              </a:lnSpc>
              <a:spcBef>
                <a:spcPts val="375"/>
              </a:spcBef>
              <a:spcAft>
                <a:spcPts val="0"/>
              </a:spcAft>
              <a:buClr>
                <a:schemeClr val="lt1"/>
              </a:buClr>
              <a:buSzPts val="1500"/>
              <a:buNone/>
              <a:defRPr sz="1200" b="1"/>
            </a:lvl6pPr>
            <a:lvl7pPr marL="3200400" lvl="6" indent="-228600" algn="l">
              <a:lnSpc>
                <a:spcPct val="120000"/>
              </a:lnSpc>
              <a:spcBef>
                <a:spcPts val="375"/>
              </a:spcBef>
              <a:spcAft>
                <a:spcPts val="0"/>
              </a:spcAft>
              <a:buClr>
                <a:schemeClr val="lt1"/>
              </a:buClr>
              <a:buSzPts val="1500"/>
              <a:buNone/>
              <a:defRPr sz="1200" b="1"/>
            </a:lvl7pPr>
            <a:lvl8pPr marL="3657600" lvl="7" indent="-228600" algn="l">
              <a:lnSpc>
                <a:spcPct val="120000"/>
              </a:lnSpc>
              <a:spcBef>
                <a:spcPts val="375"/>
              </a:spcBef>
              <a:spcAft>
                <a:spcPts val="0"/>
              </a:spcAft>
              <a:buClr>
                <a:schemeClr val="lt1"/>
              </a:buClr>
              <a:buSzPts val="1500"/>
              <a:buNone/>
              <a:defRPr sz="1200" b="1"/>
            </a:lvl8pPr>
            <a:lvl9pPr marL="4114800" lvl="8" indent="-228600" algn="l">
              <a:lnSpc>
                <a:spcPct val="120000"/>
              </a:lnSpc>
              <a:spcBef>
                <a:spcPts val="375"/>
              </a:spcBef>
              <a:spcAft>
                <a:spcPts val="0"/>
              </a:spcAft>
              <a:buClr>
                <a:schemeClr val="lt1"/>
              </a:buClr>
              <a:buSzPts val="1500"/>
              <a:buNone/>
              <a:defRPr sz="1200" b="1"/>
            </a:lvl9pPr>
          </a:lstStyle>
          <a:p>
            <a:endParaRPr/>
          </a:p>
        </p:txBody>
      </p:sp>
      <p:sp>
        <p:nvSpPr>
          <p:cNvPr id="217" name="Google Shape;217;p26"/>
          <p:cNvSpPr>
            <a:spLocks noGrp="1"/>
          </p:cNvSpPr>
          <p:nvPr>
            <p:ph type="pic" idx="8"/>
          </p:nvPr>
        </p:nvSpPr>
        <p:spPr>
          <a:xfrm>
            <a:off x="5889332" y="2000249"/>
            <a:ext cx="2396227" cy="1143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750"/>
              </a:spcBef>
              <a:spcAft>
                <a:spcPts val="0"/>
              </a:spcAft>
              <a:buClr>
                <a:schemeClr val="lt1"/>
              </a:buClr>
              <a:buSzPts val="1875"/>
              <a:buFont typeface="Arial"/>
              <a:buNone/>
              <a:defRPr sz="15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375"/>
              </a:spcBef>
              <a:spcAft>
                <a:spcPts val="0"/>
              </a:spcAft>
              <a:buClr>
                <a:schemeClr val="lt1"/>
              </a:buClr>
              <a:buSzPts val="1875"/>
              <a:buFont typeface="Arial"/>
              <a:buChar char="•"/>
              <a:defRPr sz="15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375"/>
              </a:spcBef>
              <a:spcAft>
                <a:spcPts val="0"/>
              </a:spcAft>
              <a:buClr>
                <a:schemeClr val="lt1"/>
              </a:buClr>
              <a:buSzPts val="1688"/>
              <a:buFont typeface="Arial"/>
              <a:buChar char="•"/>
              <a:defRPr sz="135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375"/>
              </a:spcBef>
              <a:spcAft>
                <a:spcPts val="0"/>
              </a:spcAft>
              <a:buClr>
                <a:schemeClr val="lt1"/>
              </a:buClr>
              <a:buSzPts val="1500"/>
              <a:buFont typeface="Arial"/>
              <a:buChar char="•"/>
              <a:defRPr sz="12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375"/>
              </a:spcBef>
              <a:spcAft>
                <a:spcPts val="0"/>
              </a:spcAft>
              <a:buClr>
                <a:schemeClr val="lt1"/>
              </a:buClr>
              <a:buSzPts val="1500"/>
              <a:buFont typeface="Arial"/>
              <a:buChar char="•"/>
              <a:defRPr sz="12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375"/>
              </a:spcBef>
              <a:spcAft>
                <a:spcPts val="0"/>
              </a:spcAft>
              <a:buClr>
                <a:schemeClr val="lt1"/>
              </a:buClr>
              <a:buSzPts val="1313"/>
              <a:buFont typeface="Arial"/>
              <a:buChar char="•"/>
              <a:defRPr sz="105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375"/>
              </a:spcBef>
              <a:spcAft>
                <a:spcPts val="0"/>
              </a:spcAft>
              <a:buClr>
                <a:schemeClr val="lt1"/>
              </a:buClr>
              <a:buSzPts val="1313"/>
              <a:buFont typeface="Arial"/>
              <a:buChar char="•"/>
              <a:defRPr sz="105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375"/>
              </a:spcBef>
              <a:spcAft>
                <a:spcPts val="0"/>
              </a:spcAft>
              <a:buClr>
                <a:schemeClr val="lt1"/>
              </a:buClr>
              <a:buSzPts val="1313"/>
              <a:buFont typeface="Arial"/>
              <a:buChar char="•"/>
              <a:defRPr sz="105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375"/>
              </a:spcBef>
              <a:spcAft>
                <a:spcPts val="0"/>
              </a:spcAft>
              <a:buClr>
                <a:schemeClr val="lt1"/>
              </a:buClr>
              <a:buSzPts val="1313"/>
              <a:buFont typeface="Arial"/>
              <a:buChar char="•"/>
              <a:defRPr sz="105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18" name="Google Shape;218;p26"/>
          <p:cNvSpPr txBox="1">
            <a:spLocks noGrp="1"/>
          </p:cNvSpPr>
          <p:nvPr>
            <p:ph type="body" idx="9"/>
          </p:nvPr>
        </p:nvSpPr>
        <p:spPr>
          <a:xfrm>
            <a:off x="5889332" y="3735641"/>
            <a:ext cx="2396226" cy="607759"/>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750"/>
              </a:spcBef>
              <a:spcAft>
                <a:spcPts val="0"/>
              </a:spcAft>
              <a:buClr>
                <a:schemeClr val="lt1"/>
              </a:buClr>
              <a:buSzPts val="1313"/>
              <a:buNone/>
              <a:defRPr sz="1050"/>
            </a:lvl1pPr>
            <a:lvl2pPr marL="914400" lvl="1" indent="-228600" algn="l">
              <a:lnSpc>
                <a:spcPct val="120000"/>
              </a:lnSpc>
              <a:spcBef>
                <a:spcPts val="375"/>
              </a:spcBef>
              <a:spcAft>
                <a:spcPts val="0"/>
              </a:spcAft>
              <a:buClr>
                <a:schemeClr val="lt1"/>
              </a:buClr>
              <a:buSzPts val="1125"/>
              <a:buNone/>
              <a:defRPr sz="900"/>
            </a:lvl2pPr>
            <a:lvl3pPr marL="1371600" lvl="2" indent="-228600" algn="l">
              <a:lnSpc>
                <a:spcPct val="120000"/>
              </a:lnSpc>
              <a:spcBef>
                <a:spcPts val="375"/>
              </a:spcBef>
              <a:spcAft>
                <a:spcPts val="0"/>
              </a:spcAft>
              <a:buClr>
                <a:schemeClr val="lt1"/>
              </a:buClr>
              <a:buSzPts val="938"/>
              <a:buNone/>
              <a:defRPr sz="750"/>
            </a:lvl3pPr>
            <a:lvl4pPr marL="1828800" lvl="3" indent="-228600" algn="l">
              <a:lnSpc>
                <a:spcPct val="120000"/>
              </a:lnSpc>
              <a:spcBef>
                <a:spcPts val="375"/>
              </a:spcBef>
              <a:spcAft>
                <a:spcPts val="0"/>
              </a:spcAft>
              <a:buClr>
                <a:schemeClr val="lt1"/>
              </a:buClr>
              <a:buSzPts val="844"/>
              <a:buNone/>
              <a:defRPr sz="675"/>
            </a:lvl4pPr>
            <a:lvl5pPr marL="2286000" lvl="4" indent="-228600" algn="l">
              <a:lnSpc>
                <a:spcPct val="120000"/>
              </a:lnSpc>
              <a:spcBef>
                <a:spcPts val="375"/>
              </a:spcBef>
              <a:spcAft>
                <a:spcPts val="0"/>
              </a:spcAft>
              <a:buClr>
                <a:schemeClr val="lt1"/>
              </a:buClr>
              <a:buSzPts val="844"/>
              <a:buNone/>
              <a:defRPr sz="675"/>
            </a:lvl5pPr>
            <a:lvl6pPr marL="2743200" lvl="5" indent="-228600" algn="l">
              <a:lnSpc>
                <a:spcPct val="120000"/>
              </a:lnSpc>
              <a:spcBef>
                <a:spcPts val="375"/>
              </a:spcBef>
              <a:spcAft>
                <a:spcPts val="0"/>
              </a:spcAft>
              <a:buClr>
                <a:schemeClr val="lt1"/>
              </a:buClr>
              <a:buSzPts val="844"/>
              <a:buNone/>
              <a:defRPr sz="675"/>
            </a:lvl6pPr>
            <a:lvl7pPr marL="3200400" lvl="6" indent="-228600" algn="l">
              <a:lnSpc>
                <a:spcPct val="120000"/>
              </a:lnSpc>
              <a:spcBef>
                <a:spcPts val="375"/>
              </a:spcBef>
              <a:spcAft>
                <a:spcPts val="0"/>
              </a:spcAft>
              <a:buClr>
                <a:schemeClr val="lt1"/>
              </a:buClr>
              <a:buSzPts val="844"/>
              <a:buNone/>
              <a:defRPr sz="675"/>
            </a:lvl7pPr>
            <a:lvl8pPr marL="3657600" lvl="7" indent="-228600" algn="l">
              <a:lnSpc>
                <a:spcPct val="120000"/>
              </a:lnSpc>
              <a:spcBef>
                <a:spcPts val="375"/>
              </a:spcBef>
              <a:spcAft>
                <a:spcPts val="0"/>
              </a:spcAft>
              <a:buClr>
                <a:schemeClr val="lt1"/>
              </a:buClr>
              <a:buSzPts val="844"/>
              <a:buNone/>
              <a:defRPr sz="675"/>
            </a:lvl8pPr>
            <a:lvl9pPr marL="4114800" lvl="8" indent="-228600" algn="l">
              <a:lnSpc>
                <a:spcPct val="120000"/>
              </a:lnSpc>
              <a:spcBef>
                <a:spcPts val="375"/>
              </a:spcBef>
              <a:spcAft>
                <a:spcPts val="0"/>
              </a:spcAft>
              <a:buClr>
                <a:schemeClr val="lt1"/>
              </a:buClr>
              <a:buSzPts val="844"/>
              <a:buNone/>
              <a:defRPr sz="675"/>
            </a:lvl9pPr>
          </a:lstStyle>
          <a:p>
            <a:endParaRPr/>
          </a:p>
        </p:txBody>
      </p:sp>
      <p:sp>
        <p:nvSpPr>
          <p:cNvPr id="219" name="Google Shape;219;p26"/>
          <p:cNvSpPr txBox="1">
            <a:spLocks noGrp="1"/>
          </p:cNvSpPr>
          <p:nvPr>
            <p:ph type="dt" idx="10"/>
          </p:nvPr>
        </p:nvSpPr>
        <p:spPr>
          <a:xfrm>
            <a:off x="5592691" y="4412457"/>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26"/>
          <p:cNvSpPr txBox="1">
            <a:spLocks noGrp="1"/>
          </p:cNvSpPr>
          <p:nvPr>
            <p:ph type="ftr" idx="11"/>
          </p:nvPr>
        </p:nvSpPr>
        <p:spPr>
          <a:xfrm>
            <a:off x="856059" y="4412457"/>
            <a:ext cx="4679482"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26"/>
          <p:cNvSpPr txBox="1">
            <a:spLocks noGrp="1"/>
          </p:cNvSpPr>
          <p:nvPr>
            <p:ph type="sldNum" idx="12"/>
          </p:nvPr>
        </p:nvSpPr>
        <p:spPr>
          <a:xfrm>
            <a:off x="7707241" y="4412456"/>
            <a:ext cx="578317"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lt1"/>
              </a:buClr>
              <a:buSzPts val="700"/>
              <a:buFont typeface="Twentieth Century"/>
              <a:buNone/>
              <a:defRPr/>
            </a:lvl1pPr>
            <a:lvl2pPr marL="0" lvl="1" indent="0" algn="r">
              <a:spcBef>
                <a:spcPts val="0"/>
              </a:spcBef>
              <a:spcAft>
                <a:spcPts val="0"/>
              </a:spcAft>
              <a:buClr>
                <a:schemeClr val="lt1"/>
              </a:buClr>
              <a:buSzPts val="700"/>
              <a:buFont typeface="Twentieth Century"/>
              <a:buNone/>
              <a:defRPr/>
            </a:lvl2pPr>
            <a:lvl3pPr marL="0" lvl="2" indent="0" algn="r">
              <a:spcBef>
                <a:spcPts val="0"/>
              </a:spcBef>
              <a:spcAft>
                <a:spcPts val="0"/>
              </a:spcAft>
              <a:buClr>
                <a:schemeClr val="lt1"/>
              </a:buClr>
              <a:buSzPts val="700"/>
              <a:buFont typeface="Twentieth Century"/>
              <a:buNone/>
              <a:defRPr/>
            </a:lvl3pPr>
            <a:lvl4pPr marL="0" lvl="3" indent="0" algn="r">
              <a:spcBef>
                <a:spcPts val="0"/>
              </a:spcBef>
              <a:spcAft>
                <a:spcPts val="0"/>
              </a:spcAft>
              <a:buClr>
                <a:schemeClr val="lt1"/>
              </a:buClr>
              <a:buSzPts val="700"/>
              <a:buFont typeface="Twentieth Century"/>
              <a:buNone/>
              <a:defRPr/>
            </a:lvl4pPr>
            <a:lvl5pPr marL="0" lvl="4" indent="0" algn="r">
              <a:spcBef>
                <a:spcPts val="0"/>
              </a:spcBef>
              <a:spcAft>
                <a:spcPts val="0"/>
              </a:spcAft>
              <a:buClr>
                <a:schemeClr val="lt1"/>
              </a:buClr>
              <a:buSzPts val="700"/>
              <a:buFont typeface="Twentieth Century"/>
              <a:buNone/>
              <a:defRPr/>
            </a:lvl5pPr>
            <a:lvl6pPr marL="0" lvl="5" indent="0" algn="r">
              <a:spcBef>
                <a:spcPts val="0"/>
              </a:spcBef>
              <a:spcAft>
                <a:spcPts val="0"/>
              </a:spcAft>
              <a:buClr>
                <a:schemeClr val="lt1"/>
              </a:buClr>
              <a:buSzPts val="700"/>
              <a:buFont typeface="Twentieth Century"/>
              <a:buNone/>
              <a:defRPr/>
            </a:lvl6pPr>
            <a:lvl7pPr marL="0" lvl="6" indent="0" algn="r">
              <a:spcBef>
                <a:spcPts val="0"/>
              </a:spcBef>
              <a:spcAft>
                <a:spcPts val="0"/>
              </a:spcAft>
              <a:buClr>
                <a:schemeClr val="lt1"/>
              </a:buClr>
              <a:buSzPts val="700"/>
              <a:buFont typeface="Twentieth Century"/>
              <a:buNone/>
              <a:defRPr/>
            </a:lvl7pPr>
            <a:lvl8pPr marL="0" lvl="7" indent="0" algn="r">
              <a:spcBef>
                <a:spcPts val="0"/>
              </a:spcBef>
              <a:spcAft>
                <a:spcPts val="0"/>
              </a:spcAft>
              <a:buClr>
                <a:schemeClr val="lt1"/>
              </a:buClr>
              <a:buSzPts val="700"/>
              <a:buFont typeface="Twentieth Century"/>
              <a:buNone/>
              <a:defRPr/>
            </a:lvl8pPr>
            <a:lvl9pPr marL="0" lvl="8" indent="0" algn="r">
              <a:spcBef>
                <a:spcPts val="0"/>
              </a:spcBef>
              <a:spcAft>
                <a:spcPts val="0"/>
              </a:spcAft>
              <a:buClr>
                <a:schemeClr val="lt1"/>
              </a:buClr>
              <a:buSzPts val="700"/>
              <a:buFont typeface="Twentieth Century"/>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22"/>
        <p:cNvGrpSpPr/>
        <p:nvPr/>
      </p:nvGrpSpPr>
      <p:grpSpPr>
        <a:xfrm>
          <a:off x="0" y="0"/>
          <a:ext cx="0" cy="0"/>
          <a:chOff x="0" y="0"/>
          <a:chExt cx="0" cy="0"/>
        </a:xfrm>
      </p:grpSpPr>
      <p:sp>
        <p:nvSpPr>
          <p:cNvPr id="223" name="Google Shape;223;p27"/>
          <p:cNvSpPr txBox="1">
            <a:spLocks noGrp="1"/>
          </p:cNvSpPr>
          <p:nvPr>
            <p:ph type="title"/>
          </p:nvPr>
        </p:nvSpPr>
        <p:spPr>
          <a:xfrm>
            <a:off x="856060" y="463888"/>
            <a:ext cx="7429499" cy="110892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4" name="Google Shape;224;p27"/>
          <p:cNvSpPr txBox="1">
            <a:spLocks noGrp="1"/>
          </p:cNvSpPr>
          <p:nvPr>
            <p:ph type="body" idx="1"/>
          </p:nvPr>
        </p:nvSpPr>
        <p:spPr>
          <a:xfrm rot="5400000">
            <a:off x="3242667" y="-699491"/>
            <a:ext cx="2656286" cy="7429499"/>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750"/>
              </a:spcBef>
              <a:spcAft>
                <a:spcPts val="0"/>
              </a:spcAft>
              <a:buClr>
                <a:schemeClr val="lt1"/>
              </a:buClr>
              <a:buSzPts val="2250"/>
              <a:buChar char="•"/>
              <a:defRPr/>
            </a:lvl1pPr>
            <a:lvl2pPr marL="914400" lvl="1" indent="-371475" algn="l">
              <a:lnSpc>
                <a:spcPct val="120000"/>
              </a:lnSpc>
              <a:spcBef>
                <a:spcPts val="375"/>
              </a:spcBef>
              <a:spcAft>
                <a:spcPts val="0"/>
              </a:spcAft>
              <a:buClr>
                <a:schemeClr val="lt1"/>
              </a:buClr>
              <a:buSzPts val="2250"/>
              <a:buChar char="•"/>
              <a:defRPr/>
            </a:lvl2pPr>
            <a:lvl3pPr marL="1371600" lvl="2" indent="-371475" algn="l">
              <a:lnSpc>
                <a:spcPct val="120000"/>
              </a:lnSpc>
              <a:spcBef>
                <a:spcPts val="375"/>
              </a:spcBef>
              <a:spcAft>
                <a:spcPts val="0"/>
              </a:spcAft>
              <a:buClr>
                <a:schemeClr val="lt1"/>
              </a:buClr>
              <a:buSzPts val="2250"/>
              <a:buChar char="•"/>
              <a:defRPr/>
            </a:lvl3pPr>
            <a:lvl4pPr marL="1828800" lvl="3" indent="-371475" algn="l">
              <a:lnSpc>
                <a:spcPct val="120000"/>
              </a:lnSpc>
              <a:spcBef>
                <a:spcPts val="375"/>
              </a:spcBef>
              <a:spcAft>
                <a:spcPts val="0"/>
              </a:spcAft>
              <a:buClr>
                <a:schemeClr val="lt1"/>
              </a:buClr>
              <a:buSzPts val="2250"/>
              <a:buChar char="•"/>
              <a:defRPr/>
            </a:lvl4pPr>
            <a:lvl5pPr marL="2286000" lvl="4" indent="-371475" algn="l">
              <a:lnSpc>
                <a:spcPct val="120000"/>
              </a:lnSpc>
              <a:spcBef>
                <a:spcPts val="375"/>
              </a:spcBef>
              <a:spcAft>
                <a:spcPts val="0"/>
              </a:spcAft>
              <a:buClr>
                <a:schemeClr val="lt1"/>
              </a:buClr>
              <a:buSzPts val="2250"/>
              <a:buChar char="•"/>
              <a:defRPr/>
            </a:lvl5pPr>
            <a:lvl6pPr marL="2743200" lvl="5" indent="-371475" algn="l">
              <a:lnSpc>
                <a:spcPct val="120000"/>
              </a:lnSpc>
              <a:spcBef>
                <a:spcPts val="375"/>
              </a:spcBef>
              <a:spcAft>
                <a:spcPts val="0"/>
              </a:spcAft>
              <a:buClr>
                <a:schemeClr val="lt1"/>
              </a:buClr>
              <a:buSzPts val="2250"/>
              <a:buChar char="•"/>
              <a:defRPr/>
            </a:lvl6pPr>
            <a:lvl7pPr marL="3200400" lvl="6" indent="-371475" algn="l">
              <a:lnSpc>
                <a:spcPct val="120000"/>
              </a:lnSpc>
              <a:spcBef>
                <a:spcPts val="375"/>
              </a:spcBef>
              <a:spcAft>
                <a:spcPts val="0"/>
              </a:spcAft>
              <a:buClr>
                <a:schemeClr val="lt1"/>
              </a:buClr>
              <a:buSzPts val="2250"/>
              <a:buChar char="•"/>
              <a:defRPr/>
            </a:lvl7pPr>
            <a:lvl8pPr marL="3657600" lvl="7" indent="-371475" algn="l">
              <a:lnSpc>
                <a:spcPct val="120000"/>
              </a:lnSpc>
              <a:spcBef>
                <a:spcPts val="375"/>
              </a:spcBef>
              <a:spcAft>
                <a:spcPts val="0"/>
              </a:spcAft>
              <a:buClr>
                <a:schemeClr val="lt1"/>
              </a:buClr>
              <a:buSzPts val="2250"/>
              <a:buChar char="•"/>
              <a:defRPr/>
            </a:lvl8pPr>
            <a:lvl9pPr marL="4114800" lvl="8" indent="-371475" algn="l">
              <a:lnSpc>
                <a:spcPct val="120000"/>
              </a:lnSpc>
              <a:spcBef>
                <a:spcPts val="375"/>
              </a:spcBef>
              <a:spcAft>
                <a:spcPts val="0"/>
              </a:spcAft>
              <a:buClr>
                <a:schemeClr val="lt1"/>
              </a:buClr>
              <a:buSzPts val="2250"/>
              <a:buChar char="•"/>
              <a:defRPr/>
            </a:lvl9pPr>
          </a:lstStyle>
          <a:p>
            <a:endParaRPr/>
          </a:p>
        </p:txBody>
      </p:sp>
      <p:sp>
        <p:nvSpPr>
          <p:cNvPr id="225" name="Google Shape;225;p27"/>
          <p:cNvSpPr txBox="1">
            <a:spLocks noGrp="1"/>
          </p:cNvSpPr>
          <p:nvPr>
            <p:ph type="dt" idx="10"/>
          </p:nvPr>
        </p:nvSpPr>
        <p:spPr>
          <a:xfrm>
            <a:off x="5592691" y="4412457"/>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27"/>
          <p:cNvSpPr txBox="1">
            <a:spLocks noGrp="1"/>
          </p:cNvSpPr>
          <p:nvPr>
            <p:ph type="ftr" idx="11"/>
          </p:nvPr>
        </p:nvSpPr>
        <p:spPr>
          <a:xfrm>
            <a:off x="856059" y="4412457"/>
            <a:ext cx="4679482"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27"/>
          <p:cNvSpPr txBox="1">
            <a:spLocks noGrp="1"/>
          </p:cNvSpPr>
          <p:nvPr>
            <p:ph type="sldNum" idx="12"/>
          </p:nvPr>
        </p:nvSpPr>
        <p:spPr>
          <a:xfrm>
            <a:off x="7707241" y="4412456"/>
            <a:ext cx="578317"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lt1"/>
              </a:buClr>
              <a:buSzPts val="700"/>
              <a:buFont typeface="Twentieth Century"/>
              <a:buNone/>
              <a:defRPr/>
            </a:lvl1pPr>
            <a:lvl2pPr marL="0" lvl="1" indent="0" algn="r">
              <a:spcBef>
                <a:spcPts val="0"/>
              </a:spcBef>
              <a:spcAft>
                <a:spcPts val="0"/>
              </a:spcAft>
              <a:buClr>
                <a:schemeClr val="lt1"/>
              </a:buClr>
              <a:buSzPts val="700"/>
              <a:buFont typeface="Twentieth Century"/>
              <a:buNone/>
              <a:defRPr/>
            </a:lvl2pPr>
            <a:lvl3pPr marL="0" lvl="2" indent="0" algn="r">
              <a:spcBef>
                <a:spcPts val="0"/>
              </a:spcBef>
              <a:spcAft>
                <a:spcPts val="0"/>
              </a:spcAft>
              <a:buClr>
                <a:schemeClr val="lt1"/>
              </a:buClr>
              <a:buSzPts val="700"/>
              <a:buFont typeface="Twentieth Century"/>
              <a:buNone/>
              <a:defRPr/>
            </a:lvl3pPr>
            <a:lvl4pPr marL="0" lvl="3" indent="0" algn="r">
              <a:spcBef>
                <a:spcPts val="0"/>
              </a:spcBef>
              <a:spcAft>
                <a:spcPts val="0"/>
              </a:spcAft>
              <a:buClr>
                <a:schemeClr val="lt1"/>
              </a:buClr>
              <a:buSzPts val="700"/>
              <a:buFont typeface="Twentieth Century"/>
              <a:buNone/>
              <a:defRPr/>
            </a:lvl4pPr>
            <a:lvl5pPr marL="0" lvl="4" indent="0" algn="r">
              <a:spcBef>
                <a:spcPts val="0"/>
              </a:spcBef>
              <a:spcAft>
                <a:spcPts val="0"/>
              </a:spcAft>
              <a:buClr>
                <a:schemeClr val="lt1"/>
              </a:buClr>
              <a:buSzPts val="700"/>
              <a:buFont typeface="Twentieth Century"/>
              <a:buNone/>
              <a:defRPr/>
            </a:lvl5pPr>
            <a:lvl6pPr marL="0" lvl="5" indent="0" algn="r">
              <a:spcBef>
                <a:spcPts val="0"/>
              </a:spcBef>
              <a:spcAft>
                <a:spcPts val="0"/>
              </a:spcAft>
              <a:buClr>
                <a:schemeClr val="lt1"/>
              </a:buClr>
              <a:buSzPts val="700"/>
              <a:buFont typeface="Twentieth Century"/>
              <a:buNone/>
              <a:defRPr/>
            </a:lvl6pPr>
            <a:lvl7pPr marL="0" lvl="6" indent="0" algn="r">
              <a:spcBef>
                <a:spcPts val="0"/>
              </a:spcBef>
              <a:spcAft>
                <a:spcPts val="0"/>
              </a:spcAft>
              <a:buClr>
                <a:schemeClr val="lt1"/>
              </a:buClr>
              <a:buSzPts val="700"/>
              <a:buFont typeface="Twentieth Century"/>
              <a:buNone/>
              <a:defRPr/>
            </a:lvl7pPr>
            <a:lvl8pPr marL="0" lvl="7" indent="0" algn="r">
              <a:spcBef>
                <a:spcPts val="0"/>
              </a:spcBef>
              <a:spcAft>
                <a:spcPts val="0"/>
              </a:spcAft>
              <a:buClr>
                <a:schemeClr val="lt1"/>
              </a:buClr>
              <a:buSzPts val="700"/>
              <a:buFont typeface="Twentieth Century"/>
              <a:buNone/>
              <a:defRPr/>
            </a:lvl8pPr>
            <a:lvl9pPr marL="0" lvl="8" indent="0" algn="r">
              <a:spcBef>
                <a:spcPts val="0"/>
              </a:spcBef>
              <a:spcAft>
                <a:spcPts val="0"/>
              </a:spcAft>
              <a:buClr>
                <a:schemeClr val="lt1"/>
              </a:buClr>
              <a:buSzPts val="700"/>
              <a:buFont typeface="Twentieth Century"/>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8"/>
        <p:cNvGrpSpPr/>
        <p:nvPr/>
      </p:nvGrpSpPr>
      <p:grpSpPr>
        <a:xfrm>
          <a:off x="0" y="0"/>
          <a:ext cx="0" cy="0"/>
          <a:chOff x="0" y="0"/>
          <a:chExt cx="0" cy="0"/>
        </a:xfrm>
      </p:grpSpPr>
      <p:sp>
        <p:nvSpPr>
          <p:cNvPr id="229" name="Google Shape;229;p28"/>
          <p:cNvSpPr txBox="1">
            <a:spLocks noGrp="1"/>
          </p:cNvSpPr>
          <p:nvPr>
            <p:ph type="title"/>
          </p:nvPr>
        </p:nvSpPr>
        <p:spPr>
          <a:xfrm rot="5400000">
            <a:off x="5590580" y="1648422"/>
            <a:ext cx="3886201" cy="150375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0" name="Google Shape;230;p28"/>
          <p:cNvSpPr txBox="1">
            <a:spLocks noGrp="1"/>
          </p:cNvSpPr>
          <p:nvPr>
            <p:ph type="body" idx="1"/>
          </p:nvPr>
        </p:nvSpPr>
        <p:spPr>
          <a:xfrm rot="5400000">
            <a:off x="1818678" y="-505421"/>
            <a:ext cx="3886201" cy="5811443"/>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750"/>
              </a:spcBef>
              <a:spcAft>
                <a:spcPts val="0"/>
              </a:spcAft>
              <a:buClr>
                <a:schemeClr val="lt1"/>
              </a:buClr>
              <a:buSzPts val="2250"/>
              <a:buChar char="•"/>
              <a:defRPr/>
            </a:lvl1pPr>
            <a:lvl2pPr marL="914400" lvl="1" indent="-371475" algn="l">
              <a:lnSpc>
                <a:spcPct val="120000"/>
              </a:lnSpc>
              <a:spcBef>
                <a:spcPts val="375"/>
              </a:spcBef>
              <a:spcAft>
                <a:spcPts val="0"/>
              </a:spcAft>
              <a:buClr>
                <a:schemeClr val="lt1"/>
              </a:buClr>
              <a:buSzPts val="2250"/>
              <a:buChar char="•"/>
              <a:defRPr/>
            </a:lvl2pPr>
            <a:lvl3pPr marL="1371600" lvl="2" indent="-371475" algn="l">
              <a:lnSpc>
                <a:spcPct val="120000"/>
              </a:lnSpc>
              <a:spcBef>
                <a:spcPts val="375"/>
              </a:spcBef>
              <a:spcAft>
                <a:spcPts val="0"/>
              </a:spcAft>
              <a:buClr>
                <a:schemeClr val="lt1"/>
              </a:buClr>
              <a:buSzPts val="2250"/>
              <a:buChar char="•"/>
              <a:defRPr/>
            </a:lvl3pPr>
            <a:lvl4pPr marL="1828800" lvl="3" indent="-371475" algn="l">
              <a:lnSpc>
                <a:spcPct val="120000"/>
              </a:lnSpc>
              <a:spcBef>
                <a:spcPts val="375"/>
              </a:spcBef>
              <a:spcAft>
                <a:spcPts val="0"/>
              </a:spcAft>
              <a:buClr>
                <a:schemeClr val="lt1"/>
              </a:buClr>
              <a:buSzPts val="2250"/>
              <a:buChar char="•"/>
              <a:defRPr/>
            </a:lvl4pPr>
            <a:lvl5pPr marL="2286000" lvl="4" indent="-371475" algn="l">
              <a:lnSpc>
                <a:spcPct val="120000"/>
              </a:lnSpc>
              <a:spcBef>
                <a:spcPts val="375"/>
              </a:spcBef>
              <a:spcAft>
                <a:spcPts val="0"/>
              </a:spcAft>
              <a:buClr>
                <a:schemeClr val="lt1"/>
              </a:buClr>
              <a:buSzPts val="2250"/>
              <a:buChar char="•"/>
              <a:defRPr/>
            </a:lvl5pPr>
            <a:lvl6pPr marL="2743200" lvl="5" indent="-371475" algn="l">
              <a:lnSpc>
                <a:spcPct val="120000"/>
              </a:lnSpc>
              <a:spcBef>
                <a:spcPts val="375"/>
              </a:spcBef>
              <a:spcAft>
                <a:spcPts val="0"/>
              </a:spcAft>
              <a:buClr>
                <a:schemeClr val="lt1"/>
              </a:buClr>
              <a:buSzPts val="2250"/>
              <a:buChar char="•"/>
              <a:defRPr/>
            </a:lvl6pPr>
            <a:lvl7pPr marL="3200400" lvl="6" indent="-371475" algn="l">
              <a:lnSpc>
                <a:spcPct val="120000"/>
              </a:lnSpc>
              <a:spcBef>
                <a:spcPts val="375"/>
              </a:spcBef>
              <a:spcAft>
                <a:spcPts val="0"/>
              </a:spcAft>
              <a:buClr>
                <a:schemeClr val="lt1"/>
              </a:buClr>
              <a:buSzPts val="2250"/>
              <a:buChar char="•"/>
              <a:defRPr/>
            </a:lvl7pPr>
            <a:lvl8pPr marL="3657600" lvl="7" indent="-371475" algn="l">
              <a:lnSpc>
                <a:spcPct val="120000"/>
              </a:lnSpc>
              <a:spcBef>
                <a:spcPts val="375"/>
              </a:spcBef>
              <a:spcAft>
                <a:spcPts val="0"/>
              </a:spcAft>
              <a:buClr>
                <a:schemeClr val="lt1"/>
              </a:buClr>
              <a:buSzPts val="2250"/>
              <a:buChar char="•"/>
              <a:defRPr/>
            </a:lvl8pPr>
            <a:lvl9pPr marL="4114800" lvl="8" indent="-371475" algn="l">
              <a:lnSpc>
                <a:spcPct val="120000"/>
              </a:lnSpc>
              <a:spcBef>
                <a:spcPts val="375"/>
              </a:spcBef>
              <a:spcAft>
                <a:spcPts val="0"/>
              </a:spcAft>
              <a:buClr>
                <a:schemeClr val="lt1"/>
              </a:buClr>
              <a:buSzPts val="2250"/>
              <a:buChar char="•"/>
              <a:defRPr/>
            </a:lvl9pPr>
          </a:lstStyle>
          <a:p>
            <a:endParaRPr/>
          </a:p>
        </p:txBody>
      </p:sp>
      <p:sp>
        <p:nvSpPr>
          <p:cNvPr id="231" name="Google Shape;231;p28"/>
          <p:cNvSpPr txBox="1">
            <a:spLocks noGrp="1"/>
          </p:cNvSpPr>
          <p:nvPr>
            <p:ph type="dt" idx="10"/>
          </p:nvPr>
        </p:nvSpPr>
        <p:spPr>
          <a:xfrm>
            <a:off x="5592691" y="4412457"/>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2" name="Google Shape;232;p28"/>
          <p:cNvSpPr txBox="1">
            <a:spLocks noGrp="1"/>
          </p:cNvSpPr>
          <p:nvPr>
            <p:ph type="ftr" idx="11"/>
          </p:nvPr>
        </p:nvSpPr>
        <p:spPr>
          <a:xfrm>
            <a:off x="856059" y="4412457"/>
            <a:ext cx="4679482"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3" name="Google Shape;233;p28"/>
          <p:cNvSpPr txBox="1">
            <a:spLocks noGrp="1"/>
          </p:cNvSpPr>
          <p:nvPr>
            <p:ph type="sldNum" idx="12"/>
          </p:nvPr>
        </p:nvSpPr>
        <p:spPr>
          <a:xfrm>
            <a:off x="7707241" y="4412456"/>
            <a:ext cx="578317"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lt1"/>
              </a:buClr>
              <a:buSzPts val="700"/>
              <a:buFont typeface="Twentieth Century"/>
              <a:buNone/>
              <a:defRPr/>
            </a:lvl1pPr>
            <a:lvl2pPr marL="0" lvl="1" indent="0" algn="r">
              <a:spcBef>
                <a:spcPts val="0"/>
              </a:spcBef>
              <a:spcAft>
                <a:spcPts val="0"/>
              </a:spcAft>
              <a:buClr>
                <a:schemeClr val="lt1"/>
              </a:buClr>
              <a:buSzPts val="700"/>
              <a:buFont typeface="Twentieth Century"/>
              <a:buNone/>
              <a:defRPr/>
            </a:lvl2pPr>
            <a:lvl3pPr marL="0" lvl="2" indent="0" algn="r">
              <a:spcBef>
                <a:spcPts val="0"/>
              </a:spcBef>
              <a:spcAft>
                <a:spcPts val="0"/>
              </a:spcAft>
              <a:buClr>
                <a:schemeClr val="lt1"/>
              </a:buClr>
              <a:buSzPts val="700"/>
              <a:buFont typeface="Twentieth Century"/>
              <a:buNone/>
              <a:defRPr/>
            </a:lvl3pPr>
            <a:lvl4pPr marL="0" lvl="3" indent="0" algn="r">
              <a:spcBef>
                <a:spcPts val="0"/>
              </a:spcBef>
              <a:spcAft>
                <a:spcPts val="0"/>
              </a:spcAft>
              <a:buClr>
                <a:schemeClr val="lt1"/>
              </a:buClr>
              <a:buSzPts val="700"/>
              <a:buFont typeface="Twentieth Century"/>
              <a:buNone/>
              <a:defRPr/>
            </a:lvl4pPr>
            <a:lvl5pPr marL="0" lvl="4" indent="0" algn="r">
              <a:spcBef>
                <a:spcPts val="0"/>
              </a:spcBef>
              <a:spcAft>
                <a:spcPts val="0"/>
              </a:spcAft>
              <a:buClr>
                <a:schemeClr val="lt1"/>
              </a:buClr>
              <a:buSzPts val="700"/>
              <a:buFont typeface="Twentieth Century"/>
              <a:buNone/>
              <a:defRPr/>
            </a:lvl5pPr>
            <a:lvl6pPr marL="0" lvl="5" indent="0" algn="r">
              <a:spcBef>
                <a:spcPts val="0"/>
              </a:spcBef>
              <a:spcAft>
                <a:spcPts val="0"/>
              </a:spcAft>
              <a:buClr>
                <a:schemeClr val="lt1"/>
              </a:buClr>
              <a:buSzPts val="700"/>
              <a:buFont typeface="Twentieth Century"/>
              <a:buNone/>
              <a:defRPr/>
            </a:lvl6pPr>
            <a:lvl7pPr marL="0" lvl="6" indent="0" algn="r">
              <a:spcBef>
                <a:spcPts val="0"/>
              </a:spcBef>
              <a:spcAft>
                <a:spcPts val="0"/>
              </a:spcAft>
              <a:buClr>
                <a:schemeClr val="lt1"/>
              </a:buClr>
              <a:buSzPts val="700"/>
              <a:buFont typeface="Twentieth Century"/>
              <a:buNone/>
              <a:defRPr/>
            </a:lvl7pPr>
            <a:lvl8pPr marL="0" lvl="7" indent="0" algn="r">
              <a:spcBef>
                <a:spcPts val="0"/>
              </a:spcBef>
              <a:spcAft>
                <a:spcPts val="0"/>
              </a:spcAft>
              <a:buClr>
                <a:schemeClr val="lt1"/>
              </a:buClr>
              <a:buSzPts val="700"/>
              <a:buFont typeface="Twentieth Century"/>
              <a:buNone/>
              <a:defRPr/>
            </a:lvl8pPr>
            <a:lvl9pPr marL="0" lvl="8" indent="0" algn="r">
              <a:spcBef>
                <a:spcPts val="0"/>
              </a:spcBef>
              <a:spcAft>
                <a:spcPts val="0"/>
              </a:spcAft>
              <a:buClr>
                <a:schemeClr val="lt1"/>
              </a:buClr>
              <a:buSzPts val="700"/>
              <a:buFont typeface="Twentieth Century"/>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4"/>
        <p:cNvGrpSpPr/>
        <p:nvPr/>
      </p:nvGrpSpPr>
      <p:grpSpPr>
        <a:xfrm>
          <a:off x="0" y="0"/>
          <a:ext cx="0" cy="0"/>
          <a:chOff x="0" y="0"/>
          <a:chExt cx="0" cy="0"/>
        </a:xfrm>
      </p:grpSpPr>
      <p:sp>
        <p:nvSpPr>
          <p:cNvPr id="115" name="Google Shape;115;p12"/>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lvl1pPr lvl="0" algn="l">
              <a:lnSpc>
                <a:spcPct val="90000"/>
              </a:lnSpc>
              <a:spcBef>
                <a:spcPts val="0"/>
              </a:spcBef>
              <a:spcAft>
                <a:spcPts val="0"/>
              </a:spcAft>
              <a:buClr>
                <a:schemeClr val="lt1"/>
              </a:buClr>
              <a:buSzPts val="2400"/>
              <a:buFont typeface="Twentieth Century"/>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6" name="Google Shape;116;p12"/>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rmAutofit/>
          </a:bodyPr>
          <a:lstStyle>
            <a:lvl1pPr marL="457200" lvl="0" indent="-311150" algn="l">
              <a:lnSpc>
                <a:spcPct val="120000"/>
              </a:lnSpc>
              <a:spcBef>
                <a:spcPts val="0"/>
              </a:spcBef>
              <a:spcAft>
                <a:spcPts val="0"/>
              </a:spcAft>
              <a:buClr>
                <a:schemeClr val="lt1"/>
              </a:buClr>
              <a:buSzPts val="1300"/>
              <a:buChar char="●"/>
              <a:defRPr/>
            </a:lvl1pPr>
            <a:lvl2pPr marL="914400" lvl="1" indent="-298450" algn="l">
              <a:lnSpc>
                <a:spcPct val="120000"/>
              </a:lnSpc>
              <a:spcBef>
                <a:spcPts val="1600"/>
              </a:spcBef>
              <a:spcAft>
                <a:spcPts val="0"/>
              </a:spcAft>
              <a:buClr>
                <a:schemeClr val="lt1"/>
              </a:buClr>
              <a:buSzPts val="1100"/>
              <a:buChar char="○"/>
              <a:defRPr/>
            </a:lvl2pPr>
            <a:lvl3pPr marL="1371600" lvl="2" indent="-298450" algn="l">
              <a:lnSpc>
                <a:spcPct val="120000"/>
              </a:lnSpc>
              <a:spcBef>
                <a:spcPts val="1600"/>
              </a:spcBef>
              <a:spcAft>
                <a:spcPts val="0"/>
              </a:spcAft>
              <a:buClr>
                <a:schemeClr val="lt1"/>
              </a:buClr>
              <a:buSzPts val="1100"/>
              <a:buChar char="■"/>
              <a:defRPr/>
            </a:lvl3pPr>
            <a:lvl4pPr marL="1828800" lvl="3" indent="-298450" algn="l">
              <a:lnSpc>
                <a:spcPct val="120000"/>
              </a:lnSpc>
              <a:spcBef>
                <a:spcPts val="1600"/>
              </a:spcBef>
              <a:spcAft>
                <a:spcPts val="0"/>
              </a:spcAft>
              <a:buClr>
                <a:schemeClr val="lt1"/>
              </a:buClr>
              <a:buSzPts val="1100"/>
              <a:buChar char="●"/>
              <a:defRPr/>
            </a:lvl4pPr>
            <a:lvl5pPr marL="2286000" lvl="4" indent="-298450" algn="l">
              <a:lnSpc>
                <a:spcPct val="120000"/>
              </a:lnSpc>
              <a:spcBef>
                <a:spcPts val="1600"/>
              </a:spcBef>
              <a:spcAft>
                <a:spcPts val="0"/>
              </a:spcAft>
              <a:buClr>
                <a:schemeClr val="lt1"/>
              </a:buClr>
              <a:buSzPts val="1100"/>
              <a:buChar char="○"/>
              <a:defRPr/>
            </a:lvl5pPr>
            <a:lvl6pPr marL="2743200" lvl="5" indent="-298450" algn="l">
              <a:lnSpc>
                <a:spcPct val="120000"/>
              </a:lnSpc>
              <a:spcBef>
                <a:spcPts val="1600"/>
              </a:spcBef>
              <a:spcAft>
                <a:spcPts val="0"/>
              </a:spcAft>
              <a:buClr>
                <a:schemeClr val="lt1"/>
              </a:buClr>
              <a:buSzPts val="1100"/>
              <a:buChar char="■"/>
              <a:defRPr/>
            </a:lvl6pPr>
            <a:lvl7pPr marL="3200400" lvl="6" indent="-298450" algn="l">
              <a:lnSpc>
                <a:spcPct val="120000"/>
              </a:lnSpc>
              <a:spcBef>
                <a:spcPts val="1600"/>
              </a:spcBef>
              <a:spcAft>
                <a:spcPts val="0"/>
              </a:spcAft>
              <a:buClr>
                <a:schemeClr val="lt1"/>
              </a:buClr>
              <a:buSzPts val="1100"/>
              <a:buChar char="●"/>
              <a:defRPr/>
            </a:lvl7pPr>
            <a:lvl8pPr marL="3657600" lvl="7" indent="-298450" algn="l">
              <a:lnSpc>
                <a:spcPct val="120000"/>
              </a:lnSpc>
              <a:spcBef>
                <a:spcPts val="1600"/>
              </a:spcBef>
              <a:spcAft>
                <a:spcPts val="0"/>
              </a:spcAft>
              <a:buClr>
                <a:schemeClr val="lt1"/>
              </a:buClr>
              <a:buSzPts val="1100"/>
              <a:buChar char="○"/>
              <a:defRPr/>
            </a:lvl8pPr>
            <a:lvl9pPr marL="4114800" lvl="8" indent="-298450" algn="l">
              <a:lnSpc>
                <a:spcPct val="120000"/>
              </a:lnSpc>
              <a:spcBef>
                <a:spcPts val="1600"/>
              </a:spcBef>
              <a:spcAft>
                <a:spcPts val="1600"/>
              </a:spcAft>
              <a:buClr>
                <a:schemeClr val="lt1"/>
              </a:buClr>
              <a:buSzPts val="1100"/>
              <a:buChar char="■"/>
              <a:defRPr/>
            </a:lvl9pPr>
          </a:lstStyle>
          <a:p>
            <a:endParaRPr/>
          </a:p>
        </p:txBody>
      </p:sp>
      <p:sp>
        <p:nvSpPr>
          <p:cNvPr id="117" name="Google Shape;11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spcBef>
                <a:spcPts val="0"/>
              </a:spcBef>
              <a:spcAft>
                <a:spcPts val="0"/>
              </a:spcAft>
              <a:buClr>
                <a:schemeClr val="lt1"/>
              </a:buClr>
              <a:buSzPts val="788"/>
              <a:buFont typeface="Twentieth Century"/>
              <a:buNone/>
              <a:defRPr sz="788" b="0" i="0" u="none" strike="noStrike" cap="none">
                <a:solidFill>
                  <a:schemeClr val="lt1"/>
                </a:solidFill>
                <a:latin typeface="Twentieth Century"/>
                <a:ea typeface="Twentieth Century"/>
                <a:cs typeface="Twentieth Century"/>
                <a:sym typeface="Twentieth Century"/>
              </a:defRPr>
            </a:lvl1pPr>
            <a:lvl2pPr marL="0" marR="0" lvl="1" indent="0" algn="r">
              <a:spcBef>
                <a:spcPts val="0"/>
              </a:spcBef>
              <a:spcAft>
                <a:spcPts val="0"/>
              </a:spcAft>
              <a:buClr>
                <a:schemeClr val="lt1"/>
              </a:buClr>
              <a:buSzPts val="788"/>
              <a:buFont typeface="Twentieth Century"/>
              <a:buNone/>
              <a:defRPr sz="788" b="0" i="0" u="none" strike="noStrike" cap="none">
                <a:solidFill>
                  <a:schemeClr val="lt1"/>
                </a:solidFill>
                <a:latin typeface="Twentieth Century"/>
                <a:ea typeface="Twentieth Century"/>
                <a:cs typeface="Twentieth Century"/>
                <a:sym typeface="Twentieth Century"/>
              </a:defRPr>
            </a:lvl2pPr>
            <a:lvl3pPr marL="0" marR="0" lvl="2" indent="0" algn="r">
              <a:spcBef>
                <a:spcPts val="0"/>
              </a:spcBef>
              <a:spcAft>
                <a:spcPts val="0"/>
              </a:spcAft>
              <a:buClr>
                <a:schemeClr val="lt1"/>
              </a:buClr>
              <a:buSzPts val="788"/>
              <a:buFont typeface="Twentieth Century"/>
              <a:buNone/>
              <a:defRPr sz="788" b="0" i="0" u="none" strike="noStrike" cap="none">
                <a:solidFill>
                  <a:schemeClr val="lt1"/>
                </a:solidFill>
                <a:latin typeface="Twentieth Century"/>
                <a:ea typeface="Twentieth Century"/>
                <a:cs typeface="Twentieth Century"/>
                <a:sym typeface="Twentieth Century"/>
              </a:defRPr>
            </a:lvl3pPr>
            <a:lvl4pPr marL="0" marR="0" lvl="3" indent="0" algn="r">
              <a:spcBef>
                <a:spcPts val="0"/>
              </a:spcBef>
              <a:spcAft>
                <a:spcPts val="0"/>
              </a:spcAft>
              <a:buClr>
                <a:schemeClr val="lt1"/>
              </a:buClr>
              <a:buSzPts val="788"/>
              <a:buFont typeface="Twentieth Century"/>
              <a:buNone/>
              <a:defRPr sz="788" b="0" i="0" u="none" strike="noStrike" cap="none">
                <a:solidFill>
                  <a:schemeClr val="lt1"/>
                </a:solidFill>
                <a:latin typeface="Twentieth Century"/>
                <a:ea typeface="Twentieth Century"/>
                <a:cs typeface="Twentieth Century"/>
                <a:sym typeface="Twentieth Century"/>
              </a:defRPr>
            </a:lvl4pPr>
            <a:lvl5pPr marL="0" marR="0" lvl="4" indent="0" algn="r">
              <a:spcBef>
                <a:spcPts val="0"/>
              </a:spcBef>
              <a:spcAft>
                <a:spcPts val="0"/>
              </a:spcAft>
              <a:buClr>
                <a:schemeClr val="lt1"/>
              </a:buClr>
              <a:buSzPts val="788"/>
              <a:buFont typeface="Twentieth Century"/>
              <a:buNone/>
              <a:defRPr sz="788" b="0" i="0" u="none" strike="noStrike" cap="none">
                <a:solidFill>
                  <a:schemeClr val="lt1"/>
                </a:solidFill>
                <a:latin typeface="Twentieth Century"/>
                <a:ea typeface="Twentieth Century"/>
                <a:cs typeface="Twentieth Century"/>
                <a:sym typeface="Twentieth Century"/>
              </a:defRPr>
            </a:lvl5pPr>
            <a:lvl6pPr marL="0" marR="0" lvl="5" indent="0" algn="r">
              <a:spcBef>
                <a:spcPts val="0"/>
              </a:spcBef>
              <a:spcAft>
                <a:spcPts val="0"/>
              </a:spcAft>
              <a:buClr>
                <a:schemeClr val="lt1"/>
              </a:buClr>
              <a:buSzPts val="788"/>
              <a:buFont typeface="Twentieth Century"/>
              <a:buNone/>
              <a:defRPr sz="788" b="0" i="0" u="none" strike="noStrike" cap="none">
                <a:solidFill>
                  <a:schemeClr val="lt1"/>
                </a:solidFill>
                <a:latin typeface="Twentieth Century"/>
                <a:ea typeface="Twentieth Century"/>
                <a:cs typeface="Twentieth Century"/>
                <a:sym typeface="Twentieth Century"/>
              </a:defRPr>
            </a:lvl6pPr>
            <a:lvl7pPr marL="0" marR="0" lvl="6" indent="0" algn="r">
              <a:spcBef>
                <a:spcPts val="0"/>
              </a:spcBef>
              <a:spcAft>
                <a:spcPts val="0"/>
              </a:spcAft>
              <a:buClr>
                <a:schemeClr val="lt1"/>
              </a:buClr>
              <a:buSzPts val="788"/>
              <a:buFont typeface="Twentieth Century"/>
              <a:buNone/>
              <a:defRPr sz="788" b="0" i="0" u="none" strike="noStrike" cap="none">
                <a:solidFill>
                  <a:schemeClr val="lt1"/>
                </a:solidFill>
                <a:latin typeface="Twentieth Century"/>
                <a:ea typeface="Twentieth Century"/>
                <a:cs typeface="Twentieth Century"/>
                <a:sym typeface="Twentieth Century"/>
              </a:defRPr>
            </a:lvl7pPr>
            <a:lvl8pPr marL="0" marR="0" lvl="7" indent="0" algn="r">
              <a:spcBef>
                <a:spcPts val="0"/>
              </a:spcBef>
              <a:spcAft>
                <a:spcPts val="0"/>
              </a:spcAft>
              <a:buClr>
                <a:schemeClr val="lt1"/>
              </a:buClr>
              <a:buSzPts val="788"/>
              <a:buFont typeface="Twentieth Century"/>
              <a:buNone/>
              <a:defRPr sz="788" b="0" i="0" u="none" strike="noStrike" cap="none">
                <a:solidFill>
                  <a:schemeClr val="lt1"/>
                </a:solidFill>
                <a:latin typeface="Twentieth Century"/>
                <a:ea typeface="Twentieth Century"/>
                <a:cs typeface="Twentieth Century"/>
                <a:sym typeface="Twentieth Century"/>
              </a:defRPr>
            </a:lvl8pPr>
            <a:lvl9pPr marL="0" marR="0" lvl="8" indent="0" algn="r">
              <a:spcBef>
                <a:spcPts val="0"/>
              </a:spcBef>
              <a:spcAft>
                <a:spcPts val="0"/>
              </a:spcAft>
              <a:buClr>
                <a:schemeClr val="lt1"/>
              </a:buClr>
              <a:buSzPts val="788"/>
              <a:buFont typeface="Twentieth Century"/>
              <a:buNone/>
              <a:defRPr sz="788"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8"/>
        <p:cNvGrpSpPr/>
        <p:nvPr/>
      </p:nvGrpSpPr>
      <p:grpSpPr>
        <a:xfrm>
          <a:off x="0" y="0"/>
          <a:ext cx="0" cy="0"/>
          <a:chOff x="0" y="0"/>
          <a:chExt cx="0" cy="0"/>
        </a:xfrm>
      </p:grpSpPr>
      <p:sp>
        <p:nvSpPr>
          <p:cNvPr id="119" name="Google Shape;119;p13"/>
          <p:cNvSpPr txBox="1">
            <a:spLocks noGrp="1"/>
          </p:cNvSpPr>
          <p:nvPr>
            <p:ph type="title"/>
          </p:nvPr>
        </p:nvSpPr>
        <p:spPr>
          <a:xfrm>
            <a:off x="856060" y="463888"/>
            <a:ext cx="7429499" cy="110892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13"/>
          <p:cNvSpPr txBox="1">
            <a:spLocks noGrp="1"/>
          </p:cNvSpPr>
          <p:nvPr>
            <p:ph type="body" idx="1"/>
          </p:nvPr>
        </p:nvSpPr>
        <p:spPr>
          <a:xfrm>
            <a:off x="856060" y="1687115"/>
            <a:ext cx="7429499" cy="2656286"/>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750"/>
              </a:spcBef>
              <a:spcAft>
                <a:spcPts val="0"/>
              </a:spcAft>
              <a:buClr>
                <a:schemeClr val="lt1"/>
              </a:buClr>
              <a:buSzPts val="2250"/>
              <a:buChar char="•"/>
              <a:defRPr/>
            </a:lvl1pPr>
            <a:lvl2pPr marL="914400" lvl="1" indent="-371475" algn="l">
              <a:lnSpc>
                <a:spcPct val="120000"/>
              </a:lnSpc>
              <a:spcBef>
                <a:spcPts val="375"/>
              </a:spcBef>
              <a:spcAft>
                <a:spcPts val="0"/>
              </a:spcAft>
              <a:buClr>
                <a:schemeClr val="lt1"/>
              </a:buClr>
              <a:buSzPts val="2250"/>
              <a:buChar char="•"/>
              <a:defRPr/>
            </a:lvl2pPr>
            <a:lvl3pPr marL="1371600" lvl="2" indent="-371475" algn="l">
              <a:lnSpc>
                <a:spcPct val="120000"/>
              </a:lnSpc>
              <a:spcBef>
                <a:spcPts val="375"/>
              </a:spcBef>
              <a:spcAft>
                <a:spcPts val="0"/>
              </a:spcAft>
              <a:buClr>
                <a:schemeClr val="lt1"/>
              </a:buClr>
              <a:buSzPts val="2250"/>
              <a:buChar char="•"/>
              <a:defRPr/>
            </a:lvl3pPr>
            <a:lvl4pPr marL="1828800" lvl="3" indent="-371475" algn="l">
              <a:lnSpc>
                <a:spcPct val="120000"/>
              </a:lnSpc>
              <a:spcBef>
                <a:spcPts val="375"/>
              </a:spcBef>
              <a:spcAft>
                <a:spcPts val="0"/>
              </a:spcAft>
              <a:buClr>
                <a:schemeClr val="lt1"/>
              </a:buClr>
              <a:buSzPts val="2250"/>
              <a:buChar char="•"/>
              <a:defRPr/>
            </a:lvl4pPr>
            <a:lvl5pPr marL="2286000" lvl="4" indent="-371475" algn="l">
              <a:lnSpc>
                <a:spcPct val="120000"/>
              </a:lnSpc>
              <a:spcBef>
                <a:spcPts val="375"/>
              </a:spcBef>
              <a:spcAft>
                <a:spcPts val="0"/>
              </a:spcAft>
              <a:buClr>
                <a:schemeClr val="lt1"/>
              </a:buClr>
              <a:buSzPts val="2250"/>
              <a:buChar char="•"/>
              <a:defRPr/>
            </a:lvl5pPr>
            <a:lvl6pPr marL="2743200" lvl="5" indent="-371475" algn="l">
              <a:lnSpc>
                <a:spcPct val="120000"/>
              </a:lnSpc>
              <a:spcBef>
                <a:spcPts val="375"/>
              </a:spcBef>
              <a:spcAft>
                <a:spcPts val="0"/>
              </a:spcAft>
              <a:buClr>
                <a:schemeClr val="lt1"/>
              </a:buClr>
              <a:buSzPts val="2250"/>
              <a:buChar char="•"/>
              <a:defRPr/>
            </a:lvl6pPr>
            <a:lvl7pPr marL="3200400" lvl="6" indent="-371475" algn="l">
              <a:lnSpc>
                <a:spcPct val="120000"/>
              </a:lnSpc>
              <a:spcBef>
                <a:spcPts val="375"/>
              </a:spcBef>
              <a:spcAft>
                <a:spcPts val="0"/>
              </a:spcAft>
              <a:buClr>
                <a:schemeClr val="lt1"/>
              </a:buClr>
              <a:buSzPts val="2250"/>
              <a:buChar char="•"/>
              <a:defRPr/>
            </a:lvl7pPr>
            <a:lvl8pPr marL="3657600" lvl="7" indent="-371475" algn="l">
              <a:lnSpc>
                <a:spcPct val="120000"/>
              </a:lnSpc>
              <a:spcBef>
                <a:spcPts val="375"/>
              </a:spcBef>
              <a:spcAft>
                <a:spcPts val="0"/>
              </a:spcAft>
              <a:buClr>
                <a:schemeClr val="lt1"/>
              </a:buClr>
              <a:buSzPts val="2250"/>
              <a:buChar char="•"/>
              <a:defRPr/>
            </a:lvl8pPr>
            <a:lvl9pPr marL="4114800" lvl="8" indent="-371475" algn="l">
              <a:lnSpc>
                <a:spcPct val="120000"/>
              </a:lnSpc>
              <a:spcBef>
                <a:spcPts val="375"/>
              </a:spcBef>
              <a:spcAft>
                <a:spcPts val="0"/>
              </a:spcAft>
              <a:buClr>
                <a:schemeClr val="lt1"/>
              </a:buClr>
              <a:buSzPts val="2250"/>
              <a:buChar char="•"/>
              <a:defRPr/>
            </a:lvl9pPr>
          </a:lstStyle>
          <a:p>
            <a:endParaRPr/>
          </a:p>
        </p:txBody>
      </p:sp>
      <p:sp>
        <p:nvSpPr>
          <p:cNvPr id="121" name="Google Shape;121;p13"/>
          <p:cNvSpPr txBox="1">
            <a:spLocks noGrp="1"/>
          </p:cNvSpPr>
          <p:nvPr>
            <p:ph type="dt" idx="10"/>
          </p:nvPr>
        </p:nvSpPr>
        <p:spPr>
          <a:xfrm>
            <a:off x="5592691" y="4412457"/>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3"/>
          <p:cNvSpPr txBox="1">
            <a:spLocks noGrp="1"/>
          </p:cNvSpPr>
          <p:nvPr>
            <p:ph type="ftr" idx="11"/>
          </p:nvPr>
        </p:nvSpPr>
        <p:spPr>
          <a:xfrm>
            <a:off x="856059" y="4412457"/>
            <a:ext cx="4679482"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3"/>
          <p:cNvSpPr txBox="1">
            <a:spLocks noGrp="1"/>
          </p:cNvSpPr>
          <p:nvPr>
            <p:ph type="sldNum" idx="12"/>
          </p:nvPr>
        </p:nvSpPr>
        <p:spPr>
          <a:xfrm>
            <a:off x="7707241" y="4412456"/>
            <a:ext cx="578317"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lt1"/>
              </a:buClr>
              <a:buSzPts val="700"/>
              <a:buFont typeface="Twentieth Century"/>
              <a:buNone/>
              <a:defRPr/>
            </a:lvl1pPr>
            <a:lvl2pPr marL="0" lvl="1" indent="0" algn="r">
              <a:spcBef>
                <a:spcPts val="0"/>
              </a:spcBef>
              <a:spcAft>
                <a:spcPts val="0"/>
              </a:spcAft>
              <a:buClr>
                <a:schemeClr val="lt1"/>
              </a:buClr>
              <a:buSzPts val="700"/>
              <a:buFont typeface="Twentieth Century"/>
              <a:buNone/>
              <a:defRPr/>
            </a:lvl2pPr>
            <a:lvl3pPr marL="0" lvl="2" indent="0" algn="r">
              <a:spcBef>
                <a:spcPts val="0"/>
              </a:spcBef>
              <a:spcAft>
                <a:spcPts val="0"/>
              </a:spcAft>
              <a:buClr>
                <a:schemeClr val="lt1"/>
              </a:buClr>
              <a:buSzPts val="700"/>
              <a:buFont typeface="Twentieth Century"/>
              <a:buNone/>
              <a:defRPr/>
            </a:lvl3pPr>
            <a:lvl4pPr marL="0" lvl="3" indent="0" algn="r">
              <a:spcBef>
                <a:spcPts val="0"/>
              </a:spcBef>
              <a:spcAft>
                <a:spcPts val="0"/>
              </a:spcAft>
              <a:buClr>
                <a:schemeClr val="lt1"/>
              </a:buClr>
              <a:buSzPts val="700"/>
              <a:buFont typeface="Twentieth Century"/>
              <a:buNone/>
              <a:defRPr/>
            </a:lvl4pPr>
            <a:lvl5pPr marL="0" lvl="4" indent="0" algn="r">
              <a:spcBef>
                <a:spcPts val="0"/>
              </a:spcBef>
              <a:spcAft>
                <a:spcPts val="0"/>
              </a:spcAft>
              <a:buClr>
                <a:schemeClr val="lt1"/>
              </a:buClr>
              <a:buSzPts val="700"/>
              <a:buFont typeface="Twentieth Century"/>
              <a:buNone/>
              <a:defRPr/>
            </a:lvl5pPr>
            <a:lvl6pPr marL="0" lvl="5" indent="0" algn="r">
              <a:spcBef>
                <a:spcPts val="0"/>
              </a:spcBef>
              <a:spcAft>
                <a:spcPts val="0"/>
              </a:spcAft>
              <a:buClr>
                <a:schemeClr val="lt1"/>
              </a:buClr>
              <a:buSzPts val="700"/>
              <a:buFont typeface="Twentieth Century"/>
              <a:buNone/>
              <a:defRPr/>
            </a:lvl6pPr>
            <a:lvl7pPr marL="0" lvl="6" indent="0" algn="r">
              <a:spcBef>
                <a:spcPts val="0"/>
              </a:spcBef>
              <a:spcAft>
                <a:spcPts val="0"/>
              </a:spcAft>
              <a:buClr>
                <a:schemeClr val="lt1"/>
              </a:buClr>
              <a:buSzPts val="700"/>
              <a:buFont typeface="Twentieth Century"/>
              <a:buNone/>
              <a:defRPr/>
            </a:lvl7pPr>
            <a:lvl8pPr marL="0" lvl="7" indent="0" algn="r">
              <a:spcBef>
                <a:spcPts val="0"/>
              </a:spcBef>
              <a:spcAft>
                <a:spcPts val="0"/>
              </a:spcAft>
              <a:buClr>
                <a:schemeClr val="lt1"/>
              </a:buClr>
              <a:buSzPts val="700"/>
              <a:buFont typeface="Twentieth Century"/>
              <a:buNone/>
              <a:defRPr/>
            </a:lvl8pPr>
            <a:lvl9pPr marL="0" lvl="8" indent="0" algn="r">
              <a:spcBef>
                <a:spcPts val="0"/>
              </a:spcBef>
              <a:spcAft>
                <a:spcPts val="0"/>
              </a:spcAft>
              <a:buClr>
                <a:schemeClr val="lt1"/>
              </a:buClr>
              <a:buSzPts val="700"/>
              <a:buFont typeface="Twentieth Century"/>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4"/>
        <p:cNvGrpSpPr/>
        <p:nvPr/>
      </p:nvGrpSpPr>
      <p:grpSpPr>
        <a:xfrm>
          <a:off x="0" y="0"/>
          <a:ext cx="0" cy="0"/>
          <a:chOff x="0" y="0"/>
          <a:chExt cx="0" cy="0"/>
        </a:xfrm>
      </p:grpSpPr>
      <p:sp>
        <p:nvSpPr>
          <p:cNvPr id="125" name="Google Shape;125;p14"/>
          <p:cNvSpPr txBox="1">
            <a:spLocks noGrp="1"/>
          </p:cNvSpPr>
          <p:nvPr>
            <p:ph type="title"/>
          </p:nvPr>
        </p:nvSpPr>
        <p:spPr>
          <a:xfrm>
            <a:off x="856058" y="1064420"/>
            <a:ext cx="74295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700"/>
              <a:buFont typeface="Twentieth Century"/>
              <a:buNone/>
              <a:defRPr sz="2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14"/>
          <p:cNvSpPr txBox="1">
            <a:spLocks noGrp="1"/>
          </p:cNvSpPr>
          <p:nvPr>
            <p:ph type="body" idx="1"/>
          </p:nvPr>
        </p:nvSpPr>
        <p:spPr>
          <a:xfrm>
            <a:off x="856058" y="3318272"/>
            <a:ext cx="7429500" cy="103108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750"/>
              </a:spcBef>
              <a:spcAft>
                <a:spcPts val="0"/>
              </a:spcAft>
              <a:buClr>
                <a:schemeClr val="lt1"/>
              </a:buClr>
              <a:buSzPts val="1688"/>
              <a:buNone/>
              <a:defRPr sz="1350" cap="none">
                <a:solidFill>
                  <a:schemeClr val="lt1"/>
                </a:solidFill>
              </a:defRPr>
            </a:lvl1pPr>
            <a:lvl2pPr marL="914400" lvl="1" indent="-228600" algn="l">
              <a:lnSpc>
                <a:spcPct val="120000"/>
              </a:lnSpc>
              <a:spcBef>
                <a:spcPts val="375"/>
              </a:spcBef>
              <a:spcAft>
                <a:spcPts val="0"/>
              </a:spcAft>
              <a:buClr>
                <a:schemeClr val="lt1"/>
              </a:buClr>
              <a:buSzPts val="1688"/>
              <a:buNone/>
              <a:defRPr sz="1350">
                <a:solidFill>
                  <a:schemeClr val="lt1"/>
                </a:solidFill>
              </a:defRPr>
            </a:lvl2pPr>
            <a:lvl3pPr marL="1371600" lvl="2" indent="-228600" algn="l">
              <a:lnSpc>
                <a:spcPct val="120000"/>
              </a:lnSpc>
              <a:spcBef>
                <a:spcPts val="375"/>
              </a:spcBef>
              <a:spcAft>
                <a:spcPts val="0"/>
              </a:spcAft>
              <a:buClr>
                <a:schemeClr val="lt1"/>
              </a:buClr>
              <a:buSzPts val="1688"/>
              <a:buNone/>
              <a:defRPr sz="1350">
                <a:solidFill>
                  <a:schemeClr val="lt1"/>
                </a:solidFill>
              </a:defRPr>
            </a:lvl3pPr>
            <a:lvl4pPr marL="1828800" lvl="3" indent="-228600" algn="l">
              <a:lnSpc>
                <a:spcPct val="120000"/>
              </a:lnSpc>
              <a:spcBef>
                <a:spcPts val="375"/>
              </a:spcBef>
              <a:spcAft>
                <a:spcPts val="0"/>
              </a:spcAft>
              <a:buClr>
                <a:schemeClr val="lt1"/>
              </a:buClr>
              <a:buSzPts val="1500"/>
              <a:buNone/>
              <a:defRPr sz="1200">
                <a:solidFill>
                  <a:schemeClr val="lt1"/>
                </a:solidFill>
              </a:defRPr>
            </a:lvl4pPr>
            <a:lvl5pPr marL="2286000" lvl="4" indent="-228600" algn="l">
              <a:lnSpc>
                <a:spcPct val="120000"/>
              </a:lnSpc>
              <a:spcBef>
                <a:spcPts val="375"/>
              </a:spcBef>
              <a:spcAft>
                <a:spcPts val="0"/>
              </a:spcAft>
              <a:buClr>
                <a:schemeClr val="lt1"/>
              </a:buClr>
              <a:buSzPts val="1500"/>
              <a:buNone/>
              <a:defRPr sz="1200">
                <a:solidFill>
                  <a:schemeClr val="lt1"/>
                </a:solidFill>
              </a:defRPr>
            </a:lvl5pPr>
            <a:lvl6pPr marL="2743200" lvl="5" indent="-228600" algn="l">
              <a:lnSpc>
                <a:spcPct val="120000"/>
              </a:lnSpc>
              <a:spcBef>
                <a:spcPts val="375"/>
              </a:spcBef>
              <a:spcAft>
                <a:spcPts val="0"/>
              </a:spcAft>
              <a:buClr>
                <a:schemeClr val="lt1"/>
              </a:buClr>
              <a:buSzPts val="1500"/>
              <a:buNone/>
              <a:defRPr sz="1200">
                <a:solidFill>
                  <a:schemeClr val="lt1"/>
                </a:solidFill>
              </a:defRPr>
            </a:lvl6pPr>
            <a:lvl7pPr marL="3200400" lvl="6" indent="-228600" algn="l">
              <a:lnSpc>
                <a:spcPct val="120000"/>
              </a:lnSpc>
              <a:spcBef>
                <a:spcPts val="375"/>
              </a:spcBef>
              <a:spcAft>
                <a:spcPts val="0"/>
              </a:spcAft>
              <a:buClr>
                <a:schemeClr val="lt1"/>
              </a:buClr>
              <a:buSzPts val="1500"/>
              <a:buNone/>
              <a:defRPr sz="1200">
                <a:solidFill>
                  <a:schemeClr val="lt1"/>
                </a:solidFill>
              </a:defRPr>
            </a:lvl7pPr>
            <a:lvl8pPr marL="3657600" lvl="7" indent="-228600" algn="l">
              <a:lnSpc>
                <a:spcPct val="120000"/>
              </a:lnSpc>
              <a:spcBef>
                <a:spcPts val="375"/>
              </a:spcBef>
              <a:spcAft>
                <a:spcPts val="0"/>
              </a:spcAft>
              <a:buClr>
                <a:schemeClr val="lt1"/>
              </a:buClr>
              <a:buSzPts val="1500"/>
              <a:buNone/>
              <a:defRPr sz="1200">
                <a:solidFill>
                  <a:schemeClr val="lt1"/>
                </a:solidFill>
              </a:defRPr>
            </a:lvl8pPr>
            <a:lvl9pPr marL="4114800" lvl="8" indent="-228600" algn="l">
              <a:lnSpc>
                <a:spcPct val="120000"/>
              </a:lnSpc>
              <a:spcBef>
                <a:spcPts val="375"/>
              </a:spcBef>
              <a:spcAft>
                <a:spcPts val="0"/>
              </a:spcAft>
              <a:buClr>
                <a:schemeClr val="lt1"/>
              </a:buClr>
              <a:buSzPts val="1500"/>
              <a:buNone/>
              <a:defRPr sz="1200">
                <a:solidFill>
                  <a:schemeClr val="lt1"/>
                </a:solidFill>
              </a:defRPr>
            </a:lvl9pPr>
          </a:lstStyle>
          <a:p>
            <a:endParaRPr/>
          </a:p>
        </p:txBody>
      </p:sp>
      <p:sp>
        <p:nvSpPr>
          <p:cNvPr id="127" name="Google Shape;127;p14"/>
          <p:cNvSpPr txBox="1">
            <a:spLocks noGrp="1"/>
          </p:cNvSpPr>
          <p:nvPr>
            <p:ph type="dt" idx="10"/>
          </p:nvPr>
        </p:nvSpPr>
        <p:spPr>
          <a:xfrm>
            <a:off x="5592691" y="4412457"/>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4"/>
          <p:cNvSpPr txBox="1">
            <a:spLocks noGrp="1"/>
          </p:cNvSpPr>
          <p:nvPr>
            <p:ph type="ftr" idx="11"/>
          </p:nvPr>
        </p:nvSpPr>
        <p:spPr>
          <a:xfrm>
            <a:off x="856059" y="4412457"/>
            <a:ext cx="4679482"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4"/>
          <p:cNvSpPr txBox="1">
            <a:spLocks noGrp="1"/>
          </p:cNvSpPr>
          <p:nvPr>
            <p:ph type="sldNum" idx="12"/>
          </p:nvPr>
        </p:nvSpPr>
        <p:spPr>
          <a:xfrm>
            <a:off x="7707241" y="4412456"/>
            <a:ext cx="578317"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lt1"/>
              </a:buClr>
              <a:buSzPts val="700"/>
              <a:buFont typeface="Twentieth Century"/>
              <a:buNone/>
              <a:defRPr/>
            </a:lvl1pPr>
            <a:lvl2pPr marL="0" lvl="1" indent="0" algn="r">
              <a:spcBef>
                <a:spcPts val="0"/>
              </a:spcBef>
              <a:spcAft>
                <a:spcPts val="0"/>
              </a:spcAft>
              <a:buClr>
                <a:schemeClr val="lt1"/>
              </a:buClr>
              <a:buSzPts val="700"/>
              <a:buFont typeface="Twentieth Century"/>
              <a:buNone/>
              <a:defRPr/>
            </a:lvl2pPr>
            <a:lvl3pPr marL="0" lvl="2" indent="0" algn="r">
              <a:spcBef>
                <a:spcPts val="0"/>
              </a:spcBef>
              <a:spcAft>
                <a:spcPts val="0"/>
              </a:spcAft>
              <a:buClr>
                <a:schemeClr val="lt1"/>
              </a:buClr>
              <a:buSzPts val="700"/>
              <a:buFont typeface="Twentieth Century"/>
              <a:buNone/>
              <a:defRPr/>
            </a:lvl3pPr>
            <a:lvl4pPr marL="0" lvl="3" indent="0" algn="r">
              <a:spcBef>
                <a:spcPts val="0"/>
              </a:spcBef>
              <a:spcAft>
                <a:spcPts val="0"/>
              </a:spcAft>
              <a:buClr>
                <a:schemeClr val="lt1"/>
              </a:buClr>
              <a:buSzPts val="700"/>
              <a:buFont typeface="Twentieth Century"/>
              <a:buNone/>
              <a:defRPr/>
            </a:lvl4pPr>
            <a:lvl5pPr marL="0" lvl="4" indent="0" algn="r">
              <a:spcBef>
                <a:spcPts val="0"/>
              </a:spcBef>
              <a:spcAft>
                <a:spcPts val="0"/>
              </a:spcAft>
              <a:buClr>
                <a:schemeClr val="lt1"/>
              </a:buClr>
              <a:buSzPts val="700"/>
              <a:buFont typeface="Twentieth Century"/>
              <a:buNone/>
              <a:defRPr/>
            </a:lvl5pPr>
            <a:lvl6pPr marL="0" lvl="5" indent="0" algn="r">
              <a:spcBef>
                <a:spcPts val="0"/>
              </a:spcBef>
              <a:spcAft>
                <a:spcPts val="0"/>
              </a:spcAft>
              <a:buClr>
                <a:schemeClr val="lt1"/>
              </a:buClr>
              <a:buSzPts val="700"/>
              <a:buFont typeface="Twentieth Century"/>
              <a:buNone/>
              <a:defRPr/>
            </a:lvl6pPr>
            <a:lvl7pPr marL="0" lvl="6" indent="0" algn="r">
              <a:spcBef>
                <a:spcPts val="0"/>
              </a:spcBef>
              <a:spcAft>
                <a:spcPts val="0"/>
              </a:spcAft>
              <a:buClr>
                <a:schemeClr val="lt1"/>
              </a:buClr>
              <a:buSzPts val="700"/>
              <a:buFont typeface="Twentieth Century"/>
              <a:buNone/>
              <a:defRPr/>
            </a:lvl7pPr>
            <a:lvl8pPr marL="0" lvl="7" indent="0" algn="r">
              <a:spcBef>
                <a:spcPts val="0"/>
              </a:spcBef>
              <a:spcAft>
                <a:spcPts val="0"/>
              </a:spcAft>
              <a:buClr>
                <a:schemeClr val="lt1"/>
              </a:buClr>
              <a:buSzPts val="700"/>
              <a:buFont typeface="Twentieth Century"/>
              <a:buNone/>
              <a:defRPr/>
            </a:lvl8pPr>
            <a:lvl9pPr marL="0" lvl="8" indent="0" algn="r">
              <a:spcBef>
                <a:spcPts val="0"/>
              </a:spcBef>
              <a:spcAft>
                <a:spcPts val="0"/>
              </a:spcAft>
              <a:buClr>
                <a:schemeClr val="lt1"/>
              </a:buClr>
              <a:buSzPts val="700"/>
              <a:buFont typeface="Twentieth Century"/>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0"/>
        <p:cNvGrpSpPr/>
        <p:nvPr/>
      </p:nvGrpSpPr>
      <p:grpSpPr>
        <a:xfrm>
          <a:off x="0" y="0"/>
          <a:ext cx="0" cy="0"/>
          <a:chOff x="0" y="0"/>
          <a:chExt cx="0" cy="0"/>
        </a:xfrm>
      </p:grpSpPr>
      <p:sp>
        <p:nvSpPr>
          <p:cNvPr id="131" name="Google Shape;131;p15"/>
          <p:cNvSpPr txBox="1">
            <a:spLocks noGrp="1"/>
          </p:cNvSpPr>
          <p:nvPr>
            <p:ph type="title"/>
          </p:nvPr>
        </p:nvSpPr>
        <p:spPr>
          <a:xfrm>
            <a:off x="856060" y="463888"/>
            <a:ext cx="7429499" cy="110892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15"/>
          <p:cNvSpPr txBox="1">
            <a:spLocks noGrp="1"/>
          </p:cNvSpPr>
          <p:nvPr>
            <p:ph type="body" idx="1"/>
          </p:nvPr>
        </p:nvSpPr>
        <p:spPr>
          <a:xfrm>
            <a:off x="856058" y="1687114"/>
            <a:ext cx="3658792" cy="2656286"/>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750"/>
              </a:spcBef>
              <a:spcAft>
                <a:spcPts val="0"/>
              </a:spcAft>
              <a:buClr>
                <a:schemeClr val="lt1"/>
              </a:buClr>
              <a:buSzPts val="2250"/>
              <a:buChar char="•"/>
              <a:defRPr/>
            </a:lvl1pPr>
            <a:lvl2pPr marL="914400" lvl="1" indent="-371475" algn="l">
              <a:lnSpc>
                <a:spcPct val="120000"/>
              </a:lnSpc>
              <a:spcBef>
                <a:spcPts val="375"/>
              </a:spcBef>
              <a:spcAft>
                <a:spcPts val="0"/>
              </a:spcAft>
              <a:buClr>
                <a:schemeClr val="lt1"/>
              </a:buClr>
              <a:buSzPts val="2250"/>
              <a:buChar char="•"/>
              <a:defRPr/>
            </a:lvl2pPr>
            <a:lvl3pPr marL="1371600" lvl="2" indent="-371475" algn="l">
              <a:lnSpc>
                <a:spcPct val="120000"/>
              </a:lnSpc>
              <a:spcBef>
                <a:spcPts val="375"/>
              </a:spcBef>
              <a:spcAft>
                <a:spcPts val="0"/>
              </a:spcAft>
              <a:buClr>
                <a:schemeClr val="lt1"/>
              </a:buClr>
              <a:buSzPts val="2250"/>
              <a:buChar char="•"/>
              <a:defRPr/>
            </a:lvl3pPr>
            <a:lvl4pPr marL="1828800" lvl="3" indent="-371475" algn="l">
              <a:lnSpc>
                <a:spcPct val="120000"/>
              </a:lnSpc>
              <a:spcBef>
                <a:spcPts val="375"/>
              </a:spcBef>
              <a:spcAft>
                <a:spcPts val="0"/>
              </a:spcAft>
              <a:buClr>
                <a:schemeClr val="lt1"/>
              </a:buClr>
              <a:buSzPts val="2250"/>
              <a:buChar char="•"/>
              <a:defRPr/>
            </a:lvl4pPr>
            <a:lvl5pPr marL="2286000" lvl="4" indent="-371475" algn="l">
              <a:lnSpc>
                <a:spcPct val="120000"/>
              </a:lnSpc>
              <a:spcBef>
                <a:spcPts val="375"/>
              </a:spcBef>
              <a:spcAft>
                <a:spcPts val="0"/>
              </a:spcAft>
              <a:buClr>
                <a:schemeClr val="lt1"/>
              </a:buClr>
              <a:buSzPts val="2250"/>
              <a:buChar char="•"/>
              <a:defRPr/>
            </a:lvl5pPr>
            <a:lvl6pPr marL="2743200" lvl="5" indent="-371475" algn="l">
              <a:lnSpc>
                <a:spcPct val="120000"/>
              </a:lnSpc>
              <a:spcBef>
                <a:spcPts val="375"/>
              </a:spcBef>
              <a:spcAft>
                <a:spcPts val="0"/>
              </a:spcAft>
              <a:buClr>
                <a:schemeClr val="lt1"/>
              </a:buClr>
              <a:buSzPts val="2250"/>
              <a:buChar char="•"/>
              <a:defRPr/>
            </a:lvl6pPr>
            <a:lvl7pPr marL="3200400" lvl="6" indent="-371475" algn="l">
              <a:lnSpc>
                <a:spcPct val="120000"/>
              </a:lnSpc>
              <a:spcBef>
                <a:spcPts val="375"/>
              </a:spcBef>
              <a:spcAft>
                <a:spcPts val="0"/>
              </a:spcAft>
              <a:buClr>
                <a:schemeClr val="lt1"/>
              </a:buClr>
              <a:buSzPts val="2250"/>
              <a:buChar char="•"/>
              <a:defRPr/>
            </a:lvl7pPr>
            <a:lvl8pPr marL="3657600" lvl="7" indent="-371475" algn="l">
              <a:lnSpc>
                <a:spcPct val="120000"/>
              </a:lnSpc>
              <a:spcBef>
                <a:spcPts val="375"/>
              </a:spcBef>
              <a:spcAft>
                <a:spcPts val="0"/>
              </a:spcAft>
              <a:buClr>
                <a:schemeClr val="lt1"/>
              </a:buClr>
              <a:buSzPts val="2250"/>
              <a:buChar char="•"/>
              <a:defRPr/>
            </a:lvl8pPr>
            <a:lvl9pPr marL="4114800" lvl="8" indent="-371475" algn="l">
              <a:lnSpc>
                <a:spcPct val="120000"/>
              </a:lnSpc>
              <a:spcBef>
                <a:spcPts val="375"/>
              </a:spcBef>
              <a:spcAft>
                <a:spcPts val="0"/>
              </a:spcAft>
              <a:buClr>
                <a:schemeClr val="lt1"/>
              </a:buClr>
              <a:buSzPts val="2250"/>
              <a:buChar char="•"/>
              <a:defRPr/>
            </a:lvl9pPr>
          </a:lstStyle>
          <a:p>
            <a:endParaRPr/>
          </a:p>
        </p:txBody>
      </p:sp>
      <p:sp>
        <p:nvSpPr>
          <p:cNvPr id="133" name="Google Shape;133;p15"/>
          <p:cNvSpPr txBox="1">
            <a:spLocks noGrp="1"/>
          </p:cNvSpPr>
          <p:nvPr>
            <p:ph type="body" idx="2"/>
          </p:nvPr>
        </p:nvSpPr>
        <p:spPr>
          <a:xfrm>
            <a:off x="4629151" y="1687114"/>
            <a:ext cx="3656408" cy="2656286"/>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750"/>
              </a:spcBef>
              <a:spcAft>
                <a:spcPts val="0"/>
              </a:spcAft>
              <a:buClr>
                <a:schemeClr val="lt1"/>
              </a:buClr>
              <a:buSzPts val="2250"/>
              <a:buChar char="•"/>
              <a:defRPr/>
            </a:lvl1pPr>
            <a:lvl2pPr marL="914400" lvl="1" indent="-371475" algn="l">
              <a:lnSpc>
                <a:spcPct val="120000"/>
              </a:lnSpc>
              <a:spcBef>
                <a:spcPts val="375"/>
              </a:spcBef>
              <a:spcAft>
                <a:spcPts val="0"/>
              </a:spcAft>
              <a:buClr>
                <a:schemeClr val="lt1"/>
              </a:buClr>
              <a:buSzPts val="2250"/>
              <a:buChar char="•"/>
              <a:defRPr/>
            </a:lvl2pPr>
            <a:lvl3pPr marL="1371600" lvl="2" indent="-371475" algn="l">
              <a:lnSpc>
                <a:spcPct val="120000"/>
              </a:lnSpc>
              <a:spcBef>
                <a:spcPts val="375"/>
              </a:spcBef>
              <a:spcAft>
                <a:spcPts val="0"/>
              </a:spcAft>
              <a:buClr>
                <a:schemeClr val="lt1"/>
              </a:buClr>
              <a:buSzPts val="2250"/>
              <a:buChar char="•"/>
              <a:defRPr/>
            </a:lvl3pPr>
            <a:lvl4pPr marL="1828800" lvl="3" indent="-371475" algn="l">
              <a:lnSpc>
                <a:spcPct val="120000"/>
              </a:lnSpc>
              <a:spcBef>
                <a:spcPts val="375"/>
              </a:spcBef>
              <a:spcAft>
                <a:spcPts val="0"/>
              </a:spcAft>
              <a:buClr>
                <a:schemeClr val="lt1"/>
              </a:buClr>
              <a:buSzPts val="2250"/>
              <a:buChar char="•"/>
              <a:defRPr/>
            </a:lvl4pPr>
            <a:lvl5pPr marL="2286000" lvl="4" indent="-371475" algn="l">
              <a:lnSpc>
                <a:spcPct val="120000"/>
              </a:lnSpc>
              <a:spcBef>
                <a:spcPts val="375"/>
              </a:spcBef>
              <a:spcAft>
                <a:spcPts val="0"/>
              </a:spcAft>
              <a:buClr>
                <a:schemeClr val="lt1"/>
              </a:buClr>
              <a:buSzPts val="2250"/>
              <a:buChar char="•"/>
              <a:defRPr/>
            </a:lvl5pPr>
            <a:lvl6pPr marL="2743200" lvl="5" indent="-371475" algn="l">
              <a:lnSpc>
                <a:spcPct val="120000"/>
              </a:lnSpc>
              <a:spcBef>
                <a:spcPts val="375"/>
              </a:spcBef>
              <a:spcAft>
                <a:spcPts val="0"/>
              </a:spcAft>
              <a:buClr>
                <a:schemeClr val="lt1"/>
              </a:buClr>
              <a:buSzPts val="2250"/>
              <a:buChar char="•"/>
              <a:defRPr/>
            </a:lvl6pPr>
            <a:lvl7pPr marL="3200400" lvl="6" indent="-371475" algn="l">
              <a:lnSpc>
                <a:spcPct val="120000"/>
              </a:lnSpc>
              <a:spcBef>
                <a:spcPts val="375"/>
              </a:spcBef>
              <a:spcAft>
                <a:spcPts val="0"/>
              </a:spcAft>
              <a:buClr>
                <a:schemeClr val="lt1"/>
              </a:buClr>
              <a:buSzPts val="2250"/>
              <a:buChar char="•"/>
              <a:defRPr/>
            </a:lvl7pPr>
            <a:lvl8pPr marL="3657600" lvl="7" indent="-371475" algn="l">
              <a:lnSpc>
                <a:spcPct val="120000"/>
              </a:lnSpc>
              <a:spcBef>
                <a:spcPts val="375"/>
              </a:spcBef>
              <a:spcAft>
                <a:spcPts val="0"/>
              </a:spcAft>
              <a:buClr>
                <a:schemeClr val="lt1"/>
              </a:buClr>
              <a:buSzPts val="2250"/>
              <a:buChar char="•"/>
              <a:defRPr/>
            </a:lvl8pPr>
            <a:lvl9pPr marL="4114800" lvl="8" indent="-371475" algn="l">
              <a:lnSpc>
                <a:spcPct val="120000"/>
              </a:lnSpc>
              <a:spcBef>
                <a:spcPts val="375"/>
              </a:spcBef>
              <a:spcAft>
                <a:spcPts val="0"/>
              </a:spcAft>
              <a:buClr>
                <a:schemeClr val="lt1"/>
              </a:buClr>
              <a:buSzPts val="2250"/>
              <a:buChar char="•"/>
              <a:defRPr/>
            </a:lvl9pPr>
          </a:lstStyle>
          <a:p>
            <a:endParaRPr/>
          </a:p>
        </p:txBody>
      </p:sp>
      <p:sp>
        <p:nvSpPr>
          <p:cNvPr id="134" name="Google Shape;134;p15"/>
          <p:cNvSpPr txBox="1">
            <a:spLocks noGrp="1"/>
          </p:cNvSpPr>
          <p:nvPr>
            <p:ph type="dt" idx="10"/>
          </p:nvPr>
        </p:nvSpPr>
        <p:spPr>
          <a:xfrm>
            <a:off x="5592691" y="4412457"/>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5"/>
          <p:cNvSpPr txBox="1">
            <a:spLocks noGrp="1"/>
          </p:cNvSpPr>
          <p:nvPr>
            <p:ph type="ftr" idx="11"/>
          </p:nvPr>
        </p:nvSpPr>
        <p:spPr>
          <a:xfrm>
            <a:off x="856059" y="4412457"/>
            <a:ext cx="4679482"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5"/>
          <p:cNvSpPr txBox="1">
            <a:spLocks noGrp="1"/>
          </p:cNvSpPr>
          <p:nvPr>
            <p:ph type="sldNum" idx="12"/>
          </p:nvPr>
        </p:nvSpPr>
        <p:spPr>
          <a:xfrm>
            <a:off x="7707241" y="4412456"/>
            <a:ext cx="578317"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lt1"/>
              </a:buClr>
              <a:buSzPts val="700"/>
              <a:buFont typeface="Twentieth Century"/>
              <a:buNone/>
              <a:defRPr/>
            </a:lvl1pPr>
            <a:lvl2pPr marL="0" lvl="1" indent="0" algn="r">
              <a:spcBef>
                <a:spcPts val="0"/>
              </a:spcBef>
              <a:spcAft>
                <a:spcPts val="0"/>
              </a:spcAft>
              <a:buClr>
                <a:schemeClr val="lt1"/>
              </a:buClr>
              <a:buSzPts val="700"/>
              <a:buFont typeface="Twentieth Century"/>
              <a:buNone/>
              <a:defRPr/>
            </a:lvl2pPr>
            <a:lvl3pPr marL="0" lvl="2" indent="0" algn="r">
              <a:spcBef>
                <a:spcPts val="0"/>
              </a:spcBef>
              <a:spcAft>
                <a:spcPts val="0"/>
              </a:spcAft>
              <a:buClr>
                <a:schemeClr val="lt1"/>
              </a:buClr>
              <a:buSzPts val="700"/>
              <a:buFont typeface="Twentieth Century"/>
              <a:buNone/>
              <a:defRPr/>
            </a:lvl3pPr>
            <a:lvl4pPr marL="0" lvl="3" indent="0" algn="r">
              <a:spcBef>
                <a:spcPts val="0"/>
              </a:spcBef>
              <a:spcAft>
                <a:spcPts val="0"/>
              </a:spcAft>
              <a:buClr>
                <a:schemeClr val="lt1"/>
              </a:buClr>
              <a:buSzPts val="700"/>
              <a:buFont typeface="Twentieth Century"/>
              <a:buNone/>
              <a:defRPr/>
            </a:lvl4pPr>
            <a:lvl5pPr marL="0" lvl="4" indent="0" algn="r">
              <a:spcBef>
                <a:spcPts val="0"/>
              </a:spcBef>
              <a:spcAft>
                <a:spcPts val="0"/>
              </a:spcAft>
              <a:buClr>
                <a:schemeClr val="lt1"/>
              </a:buClr>
              <a:buSzPts val="700"/>
              <a:buFont typeface="Twentieth Century"/>
              <a:buNone/>
              <a:defRPr/>
            </a:lvl5pPr>
            <a:lvl6pPr marL="0" lvl="5" indent="0" algn="r">
              <a:spcBef>
                <a:spcPts val="0"/>
              </a:spcBef>
              <a:spcAft>
                <a:spcPts val="0"/>
              </a:spcAft>
              <a:buClr>
                <a:schemeClr val="lt1"/>
              </a:buClr>
              <a:buSzPts val="700"/>
              <a:buFont typeface="Twentieth Century"/>
              <a:buNone/>
              <a:defRPr/>
            </a:lvl6pPr>
            <a:lvl7pPr marL="0" lvl="6" indent="0" algn="r">
              <a:spcBef>
                <a:spcPts val="0"/>
              </a:spcBef>
              <a:spcAft>
                <a:spcPts val="0"/>
              </a:spcAft>
              <a:buClr>
                <a:schemeClr val="lt1"/>
              </a:buClr>
              <a:buSzPts val="700"/>
              <a:buFont typeface="Twentieth Century"/>
              <a:buNone/>
              <a:defRPr/>
            </a:lvl7pPr>
            <a:lvl8pPr marL="0" lvl="7" indent="0" algn="r">
              <a:spcBef>
                <a:spcPts val="0"/>
              </a:spcBef>
              <a:spcAft>
                <a:spcPts val="0"/>
              </a:spcAft>
              <a:buClr>
                <a:schemeClr val="lt1"/>
              </a:buClr>
              <a:buSzPts val="700"/>
              <a:buFont typeface="Twentieth Century"/>
              <a:buNone/>
              <a:defRPr/>
            </a:lvl8pPr>
            <a:lvl9pPr marL="0" lvl="8" indent="0" algn="r">
              <a:spcBef>
                <a:spcPts val="0"/>
              </a:spcBef>
              <a:spcAft>
                <a:spcPts val="0"/>
              </a:spcAft>
              <a:buClr>
                <a:schemeClr val="lt1"/>
              </a:buClr>
              <a:buSzPts val="700"/>
              <a:buFont typeface="Twentieth Century"/>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7"/>
        <p:cNvGrpSpPr/>
        <p:nvPr/>
      </p:nvGrpSpPr>
      <p:grpSpPr>
        <a:xfrm>
          <a:off x="0" y="0"/>
          <a:ext cx="0" cy="0"/>
          <a:chOff x="0" y="0"/>
          <a:chExt cx="0" cy="0"/>
        </a:xfrm>
      </p:grpSpPr>
      <p:sp>
        <p:nvSpPr>
          <p:cNvPr id="138" name="Google Shape;138;p16"/>
          <p:cNvSpPr txBox="1">
            <a:spLocks noGrp="1"/>
          </p:cNvSpPr>
          <p:nvPr>
            <p:ph type="title"/>
          </p:nvPr>
        </p:nvSpPr>
        <p:spPr>
          <a:xfrm>
            <a:off x="856058" y="464345"/>
            <a:ext cx="7429500" cy="110847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16"/>
          <p:cNvSpPr txBox="1">
            <a:spLocks noGrp="1"/>
          </p:cNvSpPr>
          <p:nvPr>
            <p:ph type="body" idx="1"/>
          </p:nvPr>
        </p:nvSpPr>
        <p:spPr>
          <a:xfrm>
            <a:off x="1027515" y="1687115"/>
            <a:ext cx="3487337"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lt1"/>
              </a:buClr>
              <a:buSzPts val="2250"/>
              <a:buNone/>
              <a:defRPr sz="1800" b="0" cap="none">
                <a:solidFill>
                  <a:schemeClr val="lt1"/>
                </a:solidFill>
              </a:defRPr>
            </a:lvl1pPr>
            <a:lvl2pPr marL="914400" lvl="1" indent="-228600" algn="l">
              <a:lnSpc>
                <a:spcPct val="120000"/>
              </a:lnSpc>
              <a:spcBef>
                <a:spcPts val="375"/>
              </a:spcBef>
              <a:spcAft>
                <a:spcPts val="0"/>
              </a:spcAft>
              <a:buClr>
                <a:schemeClr val="lt1"/>
              </a:buClr>
              <a:buSzPts val="1875"/>
              <a:buNone/>
              <a:defRPr sz="1500" b="1"/>
            </a:lvl2pPr>
            <a:lvl3pPr marL="1371600" lvl="2" indent="-228600" algn="l">
              <a:lnSpc>
                <a:spcPct val="120000"/>
              </a:lnSpc>
              <a:spcBef>
                <a:spcPts val="375"/>
              </a:spcBef>
              <a:spcAft>
                <a:spcPts val="0"/>
              </a:spcAft>
              <a:buClr>
                <a:schemeClr val="lt1"/>
              </a:buClr>
              <a:buSzPts val="1688"/>
              <a:buNone/>
              <a:defRPr sz="1350" b="1"/>
            </a:lvl3pPr>
            <a:lvl4pPr marL="1828800" lvl="3" indent="-228600" algn="l">
              <a:lnSpc>
                <a:spcPct val="120000"/>
              </a:lnSpc>
              <a:spcBef>
                <a:spcPts val="375"/>
              </a:spcBef>
              <a:spcAft>
                <a:spcPts val="0"/>
              </a:spcAft>
              <a:buClr>
                <a:schemeClr val="lt1"/>
              </a:buClr>
              <a:buSzPts val="1500"/>
              <a:buNone/>
              <a:defRPr sz="1200" b="1"/>
            </a:lvl4pPr>
            <a:lvl5pPr marL="2286000" lvl="4" indent="-228600" algn="l">
              <a:lnSpc>
                <a:spcPct val="120000"/>
              </a:lnSpc>
              <a:spcBef>
                <a:spcPts val="375"/>
              </a:spcBef>
              <a:spcAft>
                <a:spcPts val="0"/>
              </a:spcAft>
              <a:buClr>
                <a:schemeClr val="lt1"/>
              </a:buClr>
              <a:buSzPts val="1500"/>
              <a:buNone/>
              <a:defRPr sz="1200" b="1"/>
            </a:lvl5pPr>
            <a:lvl6pPr marL="2743200" lvl="5" indent="-228600" algn="l">
              <a:lnSpc>
                <a:spcPct val="120000"/>
              </a:lnSpc>
              <a:spcBef>
                <a:spcPts val="375"/>
              </a:spcBef>
              <a:spcAft>
                <a:spcPts val="0"/>
              </a:spcAft>
              <a:buClr>
                <a:schemeClr val="lt1"/>
              </a:buClr>
              <a:buSzPts val="1500"/>
              <a:buNone/>
              <a:defRPr sz="1200" b="1"/>
            </a:lvl6pPr>
            <a:lvl7pPr marL="3200400" lvl="6" indent="-228600" algn="l">
              <a:lnSpc>
                <a:spcPct val="120000"/>
              </a:lnSpc>
              <a:spcBef>
                <a:spcPts val="375"/>
              </a:spcBef>
              <a:spcAft>
                <a:spcPts val="0"/>
              </a:spcAft>
              <a:buClr>
                <a:schemeClr val="lt1"/>
              </a:buClr>
              <a:buSzPts val="1500"/>
              <a:buNone/>
              <a:defRPr sz="1200" b="1"/>
            </a:lvl7pPr>
            <a:lvl8pPr marL="3657600" lvl="7" indent="-228600" algn="l">
              <a:lnSpc>
                <a:spcPct val="120000"/>
              </a:lnSpc>
              <a:spcBef>
                <a:spcPts val="375"/>
              </a:spcBef>
              <a:spcAft>
                <a:spcPts val="0"/>
              </a:spcAft>
              <a:buClr>
                <a:schemeClr val="lt1"/>
              </a:buClr>
              <a:buSzPts val="1500"/>
              <a:buNone/>
              <a:defRPr sz="1200" b="1"/>
            </a:lvl8pPr>
            <a:lvl9pPr marL="4114800" lvl="8" indent="-228600" algn="l">
              <a:lnSpc>
                <a:spcPct val="120000"/>
              </a:lnSpc>
              <a:spcBef>
                <a:spcPts val="375"/>
              </a:spcBef>
              <a:spcAft>
                <a:spcPts val="0"/>
              </a:spcAft>
              <a:buClr>
                <a:schemeClr val="lt1"/>
              </a:buClr>
              <a:buSzPts val="1500"/>
              <a:buNone/>
              <a:defRPr sz="1200" b="1"/>
            </a:lvl9pPr>
          </a:lstStyle>
          <a:p>
            <a:endParaRPr/>
          </a:p>
        </p:txBody>
      </p:sp>
      <p:sp>
        <p:nvSpPr>
          <p:cNvPr id="140" name="Google Shape;140;p16"/>
          <p:cNvSpPr txBox="1">
            <a:spLocks noGrp="1"/>
          </p:cNvSpPr>
          <p:nvPr>
            <p:ph type="body" idx="2"/>
          </p:nvPr>
        </p:nvSpPr>
        <p:spPr>
          <a:xfrm>
            <a:off x="856058" y="2305048"/>
            <a:ext cx="3658793" cy="203835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750"/>
              </a:spcBef>
              <a:spcAft>
                <a:spcPts val="0"/>
              </a:spcAft>
              <a:buClr>
                <a:schemeClr val="lt1"/>
              </a:buClr>
              <a:buSzPts val="2250"/>
              <a:buChar char="•"/>
              <a:defRPr/>
            </a:lvl1pPr>
            <a:lvl2pPr marL="914400" lvl="1" indent="-371475" algn="l">
              <a:lnSpc>
                <a:spcPct val="120000"/>
              </a:lnSpc>
              <a:spcBef>
                <a:spcPts val="375"/>
              </a:spcBef>
              <a:spcAft>
                <a:spcPts val="0"/>
              </a:spcAft>
              <a:buClr>
                <a:schemeClr val="lt1"/>
              </a:buClr>
              <a:buSzPts val="2250"/>
              <a:buChar char="•"/>
              <a:defRPr/>
            </a:lvl2pPr>
            <a:lvl3pPr marL="1371600" lvl="2" indent="-371475" algn="l">
              <a:lnSpc>
                <a:spcPct val="120000"/>
              </a:lnSpc>
              <a:spcBef>
                <a:spcPts val="375"/>
              </a:spcBef>
              <a:spcAft>
                <a:spcPts val="0"/>
              </a:spcAft>
              <a:buClr>
                <a:schemeClr val="lt1"/>
              </a:buClr>
              <a:buSzPts val="2250"/>
              <a:buChar char="•"/>
              <a:defRPr/>
            </a:lvl3pPr>
            <a:lvl4pPr marL="1828800" lvl="3" indent="-371475" algn="l">
              <a:lnSpc>
                <a:spcPct val="120000"/>
              </a:lnSpc>
              <a:spcBef>
                <a:spcPts val="375"/>
              </a:spcBef>
              <a:spcAft>
                <a:spcPts val="0"/>
              </a:spcAft>
              <a:buClr>
                <a:schemeClr val="lt1"/>
              </a:buClr>
              <a:buSzPts val="2250"/>
              <a:buChar char="•"/>
              <a:defRPr/>
            </a:lvl4pPr>
            <a:lvl5pPr marL="2286000" lvl="4" indent="-371475" algn="l">
              <a:lnSpc>
                <a:spcPct val="120000"/>
              </a:lnSpc>
              <a:spcBef>
                <a:spcPts val="375"/>
              </a:spcBef>
              <a:spcAft>
                <a:spcPts val="0"/>
              </a:spcAft>
              <a:buClr>
                <a:schemeClr val="lt1"/>
              </a:buClr>
              <a:buSzPts val="2250"/>
              <a:buChar char="•"/>
              <a:defRPr/>
            </a:lvl5pPr>
            <a:lvl6pPr marL="2743200" lvl="5" indent="-371475" algn="l">
              <a:lnSpc>
                <a:spcPct val="120000"/>
              </a:lnSpc>
              <a:spcBef>
                <a:spcPts val="375"/>
              </a:spcBef>
              <a:spcAft>
                <a:spcPts val="0"/>
              </a:spcAft>
              <a:buClr>
                <a:schemeClr val="lt1"/>
              </a:buClr>
              <a:buSzPts val="2250"/>
              <a:buChar char="•"/>
              <a:defRPr/>
            </a:lvl6pPr>
            <a:lvl7pPr marL="3200400" lvl="6" indent="-371475" algn="l">
              <a:lnSpc>
                <a:spcPct val="120000"/>
              </a:lnSpc>
              <a:spcBef>
                <a:spcPts val="375"/>
              </a:spcBef>
              <a:spcAft>
                <a:spcPts val="0"/>
              </a:spcAft>
              <a:buClr>
                <a:schemeClr val="lt1"/>
              </a:buClr>
              <a:buSzPts val="2250"/>
              <a:buChar char="•"/>
              <a:defRPr/>
            </a:lvl7pPr>
            <a:lvl8pPr marL="3657600" lvl="7" indent="-371475" algn="l">
              <a:lnSpc>
                <a:spcPct val="120000"/>
              </a:lnSpc>
              <a:spcBef>
                <a:spcPts val="375"/>
              </a:spcBef>
              <a:spcAft>
                <a:spcPts val="0"/>
              </a:spcAft>
              <a:buClr>
                <a:schemeClr val="lt1"/>
              </a:buClr>
              <a:buSzPts val="2250"/>
              <a:buChar char="•"/>
              <a:defRPr/>
            </a:lvl8pPr>
            <a:lvl9pPr marL="4114800" lvl="8" indent="-371475" algn="l">
              <a:lnSpc>
                <a:spcPct val="120000"/>
              </a:lnSpc>
              <a:spcBef>
                <a:spcPts val="375"/>
              </a:spcBef>
              <a:spcAft>
                <a:spcPts val="0"/>
              </a:spcAft>
              <a:buClr>
                <a:schemeClr val="lt1"/>
              </a:buClr>
              <a:buSzPts val="2250"/>
              <a:buChar char="•"/>
              <a:defRPr/>
            </a:lvl9pPr>
          </a:lstStyle>
          <a:p>
            <a:endParaRPr/>
          </a:p>
        </p:txBody>
      </p:sp>
      <p:sp>
        <p:nvSpPr>
          <p:cNvPr id="141" name="Google Shape;141;p16"/>
          <p:cNvSpPr txBox="1">
            <a:spLocks noGrp="1"/>
          </p:cNvSpPr>
          <p:nvPr>
            <p:ph type="body" idx="3"/>
          </p:nvPr>
        </p:nvSpPr>
        <p:spPr>
          <a:xfrm>
            <a:off x="4800606" y="1687114"/>
            <a:ext cx="3484952"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lt1"/>
              </a:buClr>
              <a:buSzPts val="2250"/>
              <a:buNone/>
              <a:defRPr sz="1800" b="0" cap="none">
                <a:solidFill>
                  <a:schemeClr val="lt1"/>
                </a:solidFill>
              </a:defRPr>
            </a:lvl1pPr>
            <a:lvl2pPr marL="914400" lvl="1" indent="-228600" algn="l">
              <a:lnSpc>
                <a:spcPct val="120000"/>
              </a:lnSpc>
              <a:spcBef>
                <a:spcPts val="375"/>
              </a:spcBef>
              <a:spcAft>
                <a:spcPts val="0"/>
              </a:spcAft>
              <a:buClr>
                <a:schemeClr val="lt1"/>
              </a:buClr>
              <a:buSzPts val="1875"/>
              <a:buNone/>
              <a:defRPr sz="1500" b="1"/>
            </a:lvl2pPr>
            <a:lvl3pPr marL="1371600" lvl="2" indent="-228600" algn="l">
              <a:lnSpc>
                <a:spcPct val="120000"/>
              </a:lnSpc>
              <a:spcBef>
                <a:spcPts val="375"/>
              </a:spcBef>
              <a:spcAft>
                <a:spcPts val="0"/>
              </a:spcAft>
              <a:buClr>
                <a:schemeClr val="lt1"/>
              </a:buClr>
              <a:buSzPts val="1688"/>
              <a:buNone/>
              <a:defRPr sz="1350" b="1"/>
            </a:lvl3pPr>
            <a:lvl4pPr marL="1828800" lvl="3" indent="-228600" algn="l">
              <a:lnSpc>
                <a:spcPct val="120000"/>
              </a:lnSpc>
              <a:spcBef>
                <a:spcPts val="375"/>
              </a:spcBef>
              <a:spcAft>
                <a:spcPts val="0"/>
              </a:spcAft>
              <a:buClr>
                <a:schemeClr val="lt1"/>
              </a:buClr>
              <a:buSzPts val="1500"/>
              <a:buNone/>
              <a:defRPr sz="1200" b="1"/>
            </a:lvl4pPr>
            <a:lvl5pPr marL="2286000" lvl="4" indent="-228600" algn="l">
              <a:lnSpc>
                <a:spcPct val="120000"/>
              </a:lnSpc>
              <a:spcBef>
                <a:spcPts val="375"/>
              </a:spcBef>
              <a:spcAft>
                <a:spcPts val="0"/>
              </a:spcAft>
              <a:buClr>
                <a:schemeClr val="lt1"/>
              </a:buClr>
              <a:buSzPts val="1500"/>
              <a:buNone/>
              <a:defRPr sz="1200" b="1"/>
            </a:lvl5pPr>
            <a:lvl6pPr marL="2743200" lvl="5" indent="-228600" algn="l">
              <a:lnSpc>
                <a:spcPct val="120000"/>
              </a:lnSpc>
              <a:spcBef>
                <a:spcPts val="375"/>
              </a:spcBef>
              <a:spcAft>
                <a:spcPts val="0"/>
              </a:spcAft>
              <a:buClr>
                <a:schemeClr val="lt1"/>
              </a:buClr>
              <a:buSzPts val="1500"/>
              <a:buNone/>
              <a:defRPr sz="1200" b="1"/>
            </a:lvl6pPr>
            <a:lvl7pPr marL="3200400" lvl="6" indent="-228600" algn="l">
              <a:lnSpc>
                <a:spcPct val="120000"/>
              </a:lnSpc>
              <a:spcBef>
                <a:spcPts val="375"/>
              </a:spcBef>
              <a:spcAft>
                <a:spcPts val="0"/>
              </a:spcAft>
              <a:buClr>
                <a:schemeClr val="lt1"/>
              </a:buClr>
              <a:buSzPts val="1500"/>
              <a:buNone/>
              <a:defRPr sz="1200" b="1"/>
            </a:lvl7pPr>
            <a:lvl8pPr marL="3657600" lvl="7" indent="-228600" algn="l">
              <a:lnSpc>
                <a:spcPct val="120000"/>
              </a:lnSpc>
              <a:spcBef>
                <a:spcPts val="375"/>
              </a:spcBef>
              <a:spcAft>
                <a:spcPts val="0"/>
              </a:spcAft>
              <a:buClr>
                <a:schemeClr val="lt1"/>
              </a:buClr>
              <a:buSzPts val="1500"/>
              <a:buNone/>
              <a:defRPr sz="1200" b="1"/>
            </a:lvl8pPr>
            <a:lvl9pPr marL="4114800" lvl="8" indent="-228600" algn="l">
              <a:lnSpc>
                <a:spcPct val="120000"/>
              </a:lnSpc>
              <a:spcBef>
                <a:spcPts val="375"/>
              </a:spcBef>
              <a:spcAft>
                <a:spcPts val="0"/>
              </a:spcAft>
              <a:buClr>
                <a:schemeClr val="lt1"/>
              </a:buClr>
              <a:buSzPts val="1500"/>
              <a:buNone/>
              <a:defRPr sz="1200" b="1"/>
            </a:lvl9pPr>
          </a:lstStyle>
          <a:p>
            <a:endParaRPr/>
          </a:p>
        </p:txBody>
      </p:sp>
      <p:sp>
        <p:nvSpPr>
          <p:cNvPr id="142" name="Google Shape;142;p16"/>
          <p:cNvSpPr txBox="1">
            <a:spLocks noGrp="1"/>
          </p:cNvSpPr>
          <p:nvPr>
            <p:ph type="body" idx="4"/>
          </p:nvPr>
        </p:nvSpPr>
        <p:spPr>
          <a:xfrm>
            <a:off x="4629150" y="2305048"/>
            <a:ext cx="3656408" cy="203835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750"/>
              </a:spcBef>
              <a:spcAft>
                <a:spcPts val="0"/>
              </a:spcAft>
              <a:buClr>
                <a:schemeClr val="lt1"/>
              </a:buClr>
              <a:buSzPts val="2250"/>
              <a:buChar char="•"/>
              <a:defRPr/>
            </a:lvl1pPr>
            <a:lvl2pPr marL="914400" lvl="1" indent="-371475" algn="l">
              <a:lnSpc>
                <a:spcPct val="120000"/>
              </a:lnSpc>
              <a:spcBef>
                <a:spcPts val="375"/>
              </a:spcBef>
              <a:spcAft>
                <a:spcPts val="0"/>
              </a:spcAft>
              <a:buClr>
                <a:schemeClr val="lt1"/>
              </a:buClr>
              <a:buSzPts val="2250"/>
              <a:buChar char="•"/>
              <a:defRPr/>
            </a:lvl2pPr>
            <a:lvl3pPr marL="1371600" lvl="2" indent="-371475" algn="l">
              <a:lnSpc>
                <a:spcPct val="120000"/>
              </a:lnSpc>
              <a:spcBef>
                <a:spcPts val="375"/>
              </a:spcBef>
              <a:spcAft>
                <a:spcPts val="0"/>
              </a:spcAft>
              <a:buClr>
                <a:schemeClr val="lt1"/>
              </a:buClr>
              <a:buSzPts val="2250"/>
              <a:buChar char="•"/>
              <a:defRPr/>
            </a:lvl3pPr>
            <a:lvl4pPr marL="1828800" lvl="3" indent="-371475" algn="l">
              <a:lnSpc>
                <a:spcPct val="120000"/>
              </a:lnSpc>
              <a:spcBef>
                <a:spcPts val="375"/>
              </a:spcBef>
              <a:spcAft>
                <a:spcPts val="0"/>
              </a:spcAft>
              <a:buClr>
                <a:schemeClr val="lt1"/>
              </a:buClr>
              <a:buSzPts val="2250"/>
              <a:buChar char="•"/>
              <a:defRPr/>
            </a:lvl4pPr>
            <a:lvl5pPr marL="2286000" lvl="4" indent="-371475" algn="l">
              <a:lnSpc>
                <a:spcPct val="120000"/>
              </a:lnSpc>
              <a:spcBef>
                <a:spcPts val="375"/>
              </a:spcBef>
              <a:spcAft>
                <a:spcPts val="0"/>
              </a:spcAft>
              <a:buClr>
                <a:schemeClr val="lt1"/>
              </a:buClr>
              <a:buSzPts val="2250"/>
              <a:buChar char="•"/>
              <a:defRPr/>
            </a:lvl5pPr>
            <a:lvl6pPr marL="2743200" lvl="5" indent="-371475" algn="l">
              <a:lnSpc>
                <a:spcPct val="120000"/>
              </a:lnSpc>
              <a:spcBef>
                <a:spcPts val="375"/>
              </a:spcBef>
              <a:spcAft>
                <a:spcPts val="0"/>
              </a:spcAft>
              <a:buClr>
                <a:schemeClr val="lt1"/>
              </a:buClr>
              <a:buSzPts val="2250"/>
              <a:buChar char="•"/>
              <a:defRPr/>
            </a:lvl6pPr>
            <a:lvl7pPr marL="3200400" lvl="6" indent="-371475" algn="l">
              <a:lnSpc>
                <a:spcPct val="120000"/>
              </a:lnSpc>
              <a:spcBef>
                <a:spcPts val="375"/>
              </a:spcBef>
              <a:spcAft>
                <a:spcPts val="0"/>
              </a:spcAft>
              <a:buClr>
                <a:schemeClr val="lt1"/>
              </a:buClr>
              <a:buSzPts val="2250"/>
              <a:buChar char="•"/>
              <a:defRPr/>
            </a:lvl7pPr>
            <a:lvl8pPr marL="3657600" lvl="7" indent="-371475" algn="l">
              <a:lnSpc>
                <a:spcPct val="120000"/>
              </a:lnSpc>
              <a:spcBef>
                <a:spcPts val="375"/>
              </a:spcBef>
              <a:spcAft>
                <a:spcPts val="0"/>
              </a:spcAft>
              <a:buClr>
                <a:schemeClr val="lt1"/>
              </a:buClr>
              <a:buSzPts val="2250"/>
              <a:buChar char="•"/>
              <a:defRPr/>
            </a:lvl8pPr>
            <a:lvl9pPr marL="4114800" lvl="8" indent="-371475" algn="l">
              <a:lnSpc>
                <a:spcPct val="120000"/>
              </a:lnSpc>
              <a:spcBef>
                <a:spcPts val="375"/>
              </a:spcBef>
              <a:spcAft>
                <a:spcPts val="0"/>
              </a:spcAft>
              <a:buClr>
                <a:schemeClr val="lt1"/>
              </a:buClr>
              <a:buSzPts val="2250"/>
              <a:buChar char="•"/>
              <a:defRPr/>
            </a:lvl9pPr>
          </a:lstStyle>
          <a:p>
            <a:endParaRPr/>
          </a:p>
        </p:txBody>
      </p:sp>
      <p:sp>
        <p:nvSpPr>
          <p:cNvPr id="143" name="Google Shape;143;p16"/>
          <p:cNvSpPr txBox="1">
            <a:spLocks noGrp="1"/>
          </p:cNvSpPr>
          <p:nvPr>
            <p:ph type="dt" idx="10"/>
          </p:nvPr>
        </p:nvSpPr>
        <p:spPr>
          <a:xfrm>
            <a:off x="5592691" y="4412457"/>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16"/>
          <p:cNvSpPr txBox="1">
            <a:spLocks noGrp="1"/>
          </p:cNvSpPr>
          <p:nvPr>
            <p:ph type="ftr" idx="11"/>
          </p:nvPr>
        </p:nvSpPr>
        <p:spPr>
          <a:xfrm>
            <a:off x="856059" y="4412457"/>
            <a:ext cx="4679482"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16"/>
          <p:cNvSpPr txBox="1">
            <a:spLocks noGrp="1"/>
          </p:cNvSpPr>
          <p:nvPr>
            <p:ph type="sldNum" idx="12"/>
          </p:nvPr>
        </p:nvSpPr>
        <p:spPr>
          <a:xfrm>
            <a:off x="7707241" y="4412456"/>
            <a:ext cx="578317"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lt1"/>
              </a:buClr>
              <a:buSzPts val="700"/>
              <a:buFont typeface="Twentieth Century"/>
              <a:buNone/>
              <a:defRPr/>
            </a:lvl1pPr>
            <a:lvl2pPr marL="0" lvl="1" indent="0" algn="r">
              <a:spcBef>
                <a:spcPts val="0"/>
              </a:spcBef>
              <a:spcAft>
                <a:spcPts val="0"/>
              </a:spcAft>
              <a:buClr>
                <a:schemeClr val="lt1"/>
              </a:buClr>
              <a:buSzPts val="700"/>
              <a:buFont typeface="Twentieth Century"/>
              <a:buNone/>
              <a:defRPr/>
            </a:lvl2pPr>
            <a:lvl3pPr marL="0" lvl="2" indent="0" algn="r">
              <a:spcBef>
                <a:spcPts val="0"/>
              </a:spcBef>
              <a:spcAft>
                <a:spcPts val="0"/>
              </a:spcAft>
              <a:buClr>
                <a:schemeClr val="lt1"/>
              </a:buClr>
              <a:buSzPts val="700"/>
              <a:buFont typeface="Twentieth Century"/>
              <a:buNone/>
              <a:defRPr/>
            </a:lvl3pPr>
            <a:lvl4pPr marL="0" lvl="3" indent="0" algn="r">
              <a:spcBef>
                <a:spcPts val="0"/>
              </a:spcBef>
              <a:spcAft>
                <a:spcPts val="0"/>
              </a:spcAft>
              <a:buClr>
                <a:schemeClr val="lt1"/>
              </a:buClr>
              <a:buSzPts val="700"/>
              <a:buFont typeface="Twentieth Century"/>
              <a:buNone/>
              <a:defRPr/>
            </a:lvl4pPr>
            <a:lvl5pPr marL="0" lvl="4" indent="0" algn="r">
              <a:spcBef>
                <a:spcPts val="0"/>
              </a:spcBef>
              <a:spcAft>
                <a:spcPts val="0"/>
              </a:spcAft>
              <a:buClr>
                <a:schemeClr val="lt1"/>
              </a:buClr>
              <a:buSzPts val="700"/>
              <a:buFont typeface="Twentieth Century"/>
              <a:buNone/>
              <a:defRPr/>
            </a:lvl5pPr>
            <a:lvl6pPr marL="0" lvl="5" indent="0" algn="r">
              <a:spcBef>
                <a:spcPts val="0"/>
              </a:spcBef>
              <a:spcAft>
                <a:spcPts val="0"/>
              </a:spcAft>
              <a:buClr>
                <a:schemeClr val="lt1"/>
              </a:buClr>
              <a:buSzPts val="700"/>
              <a:buFont typeface="Twentieth Century"/>
              <a:buNone/>
              <a:defRPr/>
            </a:lvl6pPr>
            <a:lvl7pPr marL="0" lvl="6" indent="0" algn="r">
              <a:spcBef>
                <a:spcPts val="0"/>
              </a:spcBef>
              <a:spcAft>
                <a:spcPts val="0"/>
              </a:spcAft>
              <a:buClr>
                <a:schemeClr val="lt1"/>
              </a:buClr>
              <a:buSzPts val="700"/>
              <a:buFont typeface="Twentieth Century"/>
              <a:buNone/>
              <a:defRPr/>
            </a:lvl7pPr>
            <a:lvl8pPr marL="0" lvl="7" indent="0" algn="r">
              <a:spcBef>
                <a:spcPts val="0"/>
              </a:spcBef>
              <a:spcAft>
                <a:spcPts val="0"/>
              </a:spcAft>
              <a:buClr>
                <a:schemeClr val="lt1"/>
              </a:buClr>
              <a:buSzPts val="700"/>
              <a:buFont typeface="Twentieth Century"/>
              <a:buNone/>
              <a:defRPr/>
            </a:lvl8pPr>
            <a:lvl9pPr marL="0" lvl="8" indent="0" algn="r">
              <a:spcBef>
                <a:spcPts val="0"/>
              </a:spcBef>
              <a:spcAft>
                <a:spcPts val="0"/>
              </a:spcAft>
              <a:buClr>
                <a:schemeClr val="lt1"/>
              </a:buClr>
              <a:buSzPts val="700"/>
              <a:buFont typeface="Twentieth Century"/>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sp>
        <p:nvSpPr>
          <p:cNvPr id="147" name="Google Shape;147;p17"/>
          <p:cNvSpPr txBox="1">
            <a:spLocks noGrp="1"/>
          </p:cNvSpPr>
          <p:nvPr>
            <p:ph type="title"/>
          </p:nvPr>
        </p:nvSpPr>
        <p:spPr>
          <a:xfrm>
            <a:off x="856060" y="463888"/>
            <a:ext cx="7429499" cy="110892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8" name="Google Shape;148;p17"/>
          <p:cNvSpPr txBox="1">
            <a:spLocks noGrp="1"/>
          </p:cNvSpPr>
          <p:nvPr>
            <p:ph type="dt" idx="10"/>
          </p:nvPr>
        </p:nvSpPr>
        <p:spPr>
          <a:xfrm>
            <a:off x="5592691" y="4412457"/>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17"/>
          <p:cNvSpPr txBox="1">
            <a:spLocks noGrp="1"/>
          </p:cNvSpPr>
          <p:nvPr>
            <p:ph type="ftr" idx="11"/>
          </p:nvPr>
        </p:nvSpPr>
        <p:spPr>
          <a:xfrm>
            <a:off x="856059" y="4412457"/>
            <a:ext cx="4679482"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17"/>
          <p:cNvSpPr txBox="1">
            <a:spLocks noGrp="1"/>
          </p:cNvSpPr>
          <p:nvPr>
            <p:ph type="sldNum" idx="12"/>
          </p:nvPr>
        </p:nvSpPr>
        <p:spPr>
          <a:xfrm>
            <a:off x="7707241" y="4412456"/>
            <a:ext cx="578317"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lt1"/>
              </a:buClr>
              <a:buSzPts val="700"/>
              <a:buFont typeface="Twentieth Century"/>
              <a:buNone/>
              <a:defRPr/>
            </a:lvl1pPr>
            <a:lvl2pPr marL="0" lvl="1" indent="0" algn="r">
              <a:spcBef>
                <a:spcPts val="0"/>
              </a:spcBef>
              <a:spcAft>
                <a:spcPts val="0"/>
              </a:spcAft>
              <a:buClr>
                <a:schemeClr val="lt1"/>
              </a:buClr>
              <a:buSzPts val="700"/>
              <a:buFont typeface="Twentieth Century"/>
              <a:buNone/>
              <a:defRPr/>
            </a:lvl2pPr>
            <a:lvl3pPr marL="0" lvl="2" indent="0" algn="r">
              <a:spcBef>
                <a:spcPts val="0"/>
              </a:spcBef>
              <a:spcAft>
                <a:spcPts val="0"/>
              </a:spcAft>
              <a:buClr>
                <a:schemeClr val="lt1"/>
              </a:buClr>
              <a:buSzPts val="700"/>
              <a:buFont typeface="Twentieth Century"/>
              <a:buNone/>
              <a:defRPr/>
            </a:lvl3pPr>
            <a:lvl4pPr marL="0" lvl="3" indent="0" algn="r">
              <a:spcBef>
                <a:spcPts val="0"/>
              </a:spcBef>
              <a:spcAft>
                <a:spcPts val="0"/>
              </a:spcAft>
              <a:buClr>
                <a:schemeClr val="lt1"/>
              </a:buClr>
              <a:buSzPts val="700"/>
              <a:buFont typeface="Twentieth Century"/>
              <a:buNone/>
              <a:defRPr/>
            </a:lvl4pPr>
            <a:lvl5pPr marL="0" lvl="4" indent="0" algn="r">
              <a:spcBef>
                <a:spcPts val="0"/>
              </a:spcBef>
              <a:spcAft>
                <a:spcPts val="0"/>
              </a:spcAft>
              <a:buClr>
                <a:schemeClr val="lt1"/>
              </a:buClr>
              <a:buSzPts val="700"/>
              <a:buFont typeface="Twentieth Century"/>
              <a:buNone/>
              <a:defRPr/>
            </a:lvl5pPr>
            <a:lvl6pPr marL="0" lvl="5" indent="0" algn="r">
              <a:spcBef>
                <a:spcPts val="0"/>
              </a:spcBef>
              <a:spcAft>
                <a:spcPts val="0"/>
              </a:spcAft>
              <a:buClr>
                <a:schemeClr val="lt1"/>
              </a:buClr>
              <a:buSzPts val="700"/>
              <a:buFont typeface="Twentieth Century"/>
              <a:buNone/>
              <a:defRPr/>
            </a:lvl6pPr>
            <a:lvl7pPr marL="0" lvl="6" indent="0" algn="r">
              <a:spcBef>
                <a:spcPts val="0"/>
              </a:spcBef>
              <a:spcAft>
                <a:spcPts val="0"/>
              </a:spcAft>
              <a:buClr>
                <a:schemeClr val="lt1"/>
              </a:buClr>
              <a:buSzPts val="700"/>
              <a:buFont typeface="Twentieth Century"/>
              <a:buNone/>
              <a:defRPr/>
            </a:lvl7pPr>
            <a:lvl8pPr marL="0" lvl="7" indent="0" algn="r">
              <a:spcBef>
                <a:spcPts val="0"/>
              </a:spcBef>
              <a:spcAft>
                <a:spcPts val="0"/>
              </a:spcAft>
              <a:buClr>
                <a:schemeClr val="lt1"/>
              </a:buClr>
              <a:buSzPts val="700"/>
              <a:buFont typeface="Twentieth Century"/>
              <a:buNone/>
              <a:defRPr/>
            </a:lvl8pPr>
            <a:lvl9pPr marL="0" lvl="8" indent="0" algn="r">
              <a:spcBef>
                <a:spcPts val="0"/>
              </a:spcBef>
              <a:spcAft>
                <a:spcPts val="0"/>
              </a:spcAft>
              <a:buClr>
                <a:schemeClr val="lt1"/>
              </a:buClr>
              <a:buSzPts val="700"/>
              <a:buFont typeface="Twentieth Century"/>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1"/>
        <p:cNvGrpSpPr/>
        <p:nvPr/>
      </p:nvGrpSpPr>
      <p:grpSpPr>
        <a:xfrm>
          <a:off x="0" y="0"/>
          <a:ext cx="0" cy="0"/>
          <a:chOff x="0" y="0"/>
          <a:chExt cx="0" cy="0"/>
        </a:xfrm>
      </p:grpSpPr>
      <p:sp>
        <p:nvSpPr>
          <p:cNvPr id="152" name="Google Shape;152;p18"/>
          <p:cNvSpPr txBox="1">
            <a:spLocks noGrp="1"/>
          </p:cNvSpPr>
          <p:nvPr>
            <p:ph type="dt" idx="10"/>
          </p:nvPr>
        </p:nvSpPr>
        <p:spPr>
          <a:xfrm>
            <a:off x="5592691" y="4412457"/>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18"/>
          <p:cNvSpPr txBox="1">
            <a:spLocks noGrp="1"/>
          </p:cNvSpPr>
          <p:nvPr>
            <p:ph type="ftr" idx="11"/>
          </p:nvPr>
        </p:nvSpPr>
        <p:spPr>
          <a:xfrm>
            <a:off x="856059" y="4412457"/>
            <a:ext cx="4679482"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18"/>
          <p:cNvSpPr txBox="1">
            <a:spLocks noGrp="1"/>
          </p:cNvSpPr>
          <p:nvPr>
            <p:ph type="sldNum" idx="12"/>
          </p:nvPr>
        </p:nvSpPr>
        <p:spPr>
          <a:xfrm>
            <a:off x="7707241" y="4412456"/>
            <a:ext cx="578317"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lt1"/>
              </a:buClr>
              <a:buSzPts val="700"/>
              <a:buFont typeface="Twentieth Century"/>
              <a:buNone/>
              <a:defRPr/>
            </a:lvl1pPr>
            <a:lvl2pPr marL="0" lvl="1" indent="0" algn="r">
              <a:spcBef>
                <a:spcPts val="0"/>
              </a:spcBef>
              <a:spcAft>
                <a:spcPts val="0"/>
              </a:spcAft>
              <a:buClr>
                <a:schemeClr val="lt1"/>
              </a:buClr>
              <a:buSzPts val="700"/>
              <a:buFont typeface="Twentieth Century"/>
              <a:buNone/>
              <a:defRPr/>
            </a:lvl2pPr>
            <a:lvl3pPr marL="0" lvl="2" indent="0" algn="r">
              <a:spcBef>
                <a:spcPts val="0"/>
              </a:spcBef>
              <a:spcAft>
                <a:spcPts val="0"/>
              </a:spcAft>
              <a:buClr>
                <a:schemeClr val="lt1"/>
              </a:buClr>
              <a:buSzPts val="700"/>
              <a:buFont typeface="Twentieth Century"/>
              <a:buNone/>
              <a:defRPr/>
            </a:lvl3pPr>
            <a:lvl4pPr marL="0" lvl="3" indent="0" algn="r">
              <a:spcBef>
                <a:spcPts val="0"/>
              </a:spcBef>
              <a:spcAft>
                <a:spcPts val="0"/>
              </a:spcAft>
              <a:buClr>
                <a:schemeClr val="lt1"/>
              </a:buClr>
              <a:buSzPts val="700"/>
              <a:buFont typeface="Twentieth Century"/>
              <a:buNone/>
              <a:defRPr/>
            </a:lvl4pPr>
            <a:lvl5pPr marL="0" lvl="4" indent="0" algn="r">
              <a:spcBef>
                <a:spcPts val="0"/>
              </a:spcBef>
              <a:spcAft>
                <a:spcPts val="0"/>
              </a:spcAft>
              <a:buClr>
                <a:schemeClr val="lt1"/>
              </a:buClr>
              <a:buSzPts val="700"/>
              <a:buFont typeface="Twentieth Century"/>
              <a:buNone/>
              <a:defRPr/>
            </a:lvl5pPr>
            <a:lvl6pPr marL="0" lvl="5" indent="0" algn="r">
              <a:spcBef>
                <a:spcPts val="0"/>
              </a:spcBef>
              <a:spcAft>
                <a:spcPts val="0"/>
              </a:spcAft>
              <a:buClr>
                <a:schemeClr val="lt1"/>
              </a:buClr>
              <a:buSzPts val="700"/>
              <a:buFont typeface="Twentieth Century"/>
              <a:buNone/>
              <a:defRPr/>
            </a:lvl6pPr>
            <a:lvl7pPr marL="0" lvl="6" indent="0" algn="r">
              <a:spcBef>
                <a:spcPts val="0"/>
              </a:spcBef>
              <a:spcAft>
                <a:spcPts val="0"/>
              </a:spcAft>
              <a:buClr>
                <a:schemeClr val="lt1"/>
              </a:buClr>
              <a:buSzPts val="700"/>
              <a:buFont typeface="Twentieth Century"/>
              <a:buNone/>
              <a:defRPr/>
            </a:lvl7pPr>
            <a:lvl8pPr marL="0" lvl="7" indent="0" algn="r">
              <a:spcBef>
                <a:spcPts val="0"/>
              </a:spcBef>
              <a:spcAft>
                <a:spcPts val="0"/>
              </a:spcAft>
              <a:buClr>
                <a:schemeClr val="lt1"/>
              </a:buClr>
              <a:buSzPts val="700"/>
              <a:buFont typeface="Twentieth Century"/>
              <a:buNone/>
              <a:defRPr/>
            </a:lvl8pPr>
            <a:lvl9pPr marL="0" lvl="8" indent="0" algn="r">
              <a:spcBef>
                <a:spcPts val="0"/>
              </a:spcBef>
              <a:spcAft>
                <a:spcPts val="0"/>
              </a:spcAft>
              <a:buClr>
                <a:schemeClr val="lt1"/>
              </a:buClr>
              <a:buSzPts val="700"/>
              <a:buFont typeface="Twentieth Century"/>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5"/>
        <p:cNvGrpSpPr/>
        <p:nvPr/>
      </p:nvGrpSpPr>
      <p:grpSpPr>
        <a:xfrm>
          <a:off x="0" y="0"/>
          <a:ext cx="0" cy="0"/>
          <a:chOff x="0" y="0"/>
          <a:chExt cx="0" cy="0"/>
        </a:xfrm>
      </p:grpSpPr>
      <p:sp>
        <p:nvSpPr>
          <p:cNvPr id="156" name="Google Shape;156;p19"/>
          <p:cNvSpPr txBox="1">
            <a:spLocks noGrp="1"/>
          </p:cNvSpPr>
          <p:nvPr>
            <p:ph type="title"/>
          </p:nvPr>
        </p:nvSpPr>
        <p:spPr>
          <a:xfrm>
            <a:off x="860029" y="457201"/>
            <a:ext cx="2892028" cy="122991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Twentieth Century"/>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19"/>
          <p:cNvSpPr txBox="1">
            <a:spLocks noGrp="1"/>
          </p:cNvSpPr>
          <p:nvPr>
            <p:ph type="body" idx="1"/>
          </p:nvPr>
        </p:nvSpPr>
        <p:spPr>
          <a:xfrm>
            <a:off x="3867150" y="444499"/>
            <a:ext cx="4418407" cy="3898901"/>
          </a:xfrm>
          <a:prstGeom prst="rect">
            <a:avLst/>
          </a:prstGeom>
          <a:noFill/>
          <a:ln>
            <a:noFill/>
          </a:ln>
        </p:spPr>
        <p:txBody>
          <a:bodyPr spcFirstLastPara="1" wrap="square" lIns="91425" tIns="45700" rIns="91425" bIns="45700" anchor="ctr" anchorCtr="0">
            <a:normAutofit/>
          </a:bodyPr>
          <a:lstStyle>
            <a:lvl1pPr marL="457200" lvl="0" indent="-371475" algn="l">
              <a:lnSpc>
                <a:spcPct val="120000"/>
              </a:lnSpc>
              <a:spcBef>
                <a:spcPts val="750"/>
              </a:spcBef>
              <a:spcAft>
                <a:spcPts val="0"/>
              </a:spcAft>
              <a:buClr>
                <a:schemeClr val="lt1"/>
              </a:buClr>
              <a:buSzPts val="2250"/>
              <a:buChar char="•"/>
              <a:defRPr/>
            </a:lvl1pPr>
            <a:lvl2pPr marL="914400" lvl="1" indent="-371475" algn="l">
              <a:lnSpc>
                <a:spcPct val="120000"/>
              </a:lnSpc>
              <a:spcBef>
                <a:spcPts val="375"/>
              </a:spcBef>
              <a:spcAft>
                <a:spcPts val="0"/>
              </a:spcAft>
              <a:buClr>
                <a:schemeClr val="lt1"/>
              </a:buClr>
              <a:buSzPts val="2250"/>
              <a:buChar char="•"/>
              <a:defRPr/>
            </a:lvl2pPr>
            <a:lvl3pPr marL="1371600" lvl="2" indent="-371475" algn="l">
              <a:lnSpc>
                <a:spcPct val="120000"/>
              </a:lnSpc>
              <a:spcBef>
                <a:spcPts val="375"/>
              </a:spcBef>
              <a:spcAft>
                <a:spcPts val="0"/>
              </a:spcAft>
              <a:buClr>
                <a:schemeClr val="lt1"/>
              </a:buClr>
              <a:buSzPts val="2250"/>
              <a:buChar char="•"/>
              <a:defRPr/>
            </a:lvl3pPr>
            <a:lvl4pPr marL="1828800" lvl="3" indent="-371475" algn="l">
              <a:lnSpc>
                <a:spcPct val="120000"/>
              </a:lnSpc>
              <a:spcBef>
                <a:spcPts val="375"/>
              </a:spcBef>
              <a:spcAft>
                <a:spcPts val="0"/>
              </a:spcAft>
              <a:buClr>
                <a:schemeClr val="lt1"/>
              </a:buClr>
              <a:buSzPts val="2250"/>
              <a:buChar char="•"/>
              <a:defRPr/>
            </a:lvl4pPr>
            <a:lvl5pPr marL="2286000" lvl="4" indent="-371475" algn="l">
              <a:lnSpc>
                <a:spcPct val="120000"/>
              </a:lnSpc>
              <a:spcBef>
                <a:spcPts val="375"/>
              </a:spcBef>
              <a:spcAft>
                <a:spcPts val="0"/>
              </a:spcAft>
              <a:buClr>
                <a:schemeClr val="lt1"/>
              </a:buClr>
              <a:buSzPts val="2250"/>
              <a:buChar char="•"/>
              <a:defRPr/>
            </a:lvl5pPr>
            <a:lvl6pPr marL="2743200" lvl="5" indent="-371475" algn="l">
              <a:lnSpc>
                <a:spcPct val="120000"/>
              </a:lnSpc>
              <a:spcBef>
                <a:spcPts val="375"/>
              </a:spcBef>
              <a:spcAft>
                <a:spcPts val="0"/>
              </a:spcAft>
              <a:buClr>
                <a:schemeClr val="lt1"/>
              </a:buClr>
              <a:buSzPts val="2250"/>
              <a:buChar char="•"/>
              <a:defRPr/>
            </a:lvl6pPr>
            <a:lvl7pPr marL="3200400" lvl="6" indent="-371475" algn="l">
              <a:lnSpc>
                <a:spcPct val="120000"/>
              </a:lnSpc>
              <a:spcBef>
                <a:spcPts val="375"/>
              </a:spcBef>
              <a:spcAft>
                <a:spcPts val="0"/>
              </a:spcAft>
              <a:buClr>
                <a:schemeClr val="lt1"/>
              </a:buClr>
              <a:buSzPts val="2250"/>
              <a:buChar char="•"/>
              <a:defRPr/>
            </a:lvl7pPr>
            <a:lvl8pPr marL="3657600" lvl="7" indent="-371475" algn="l">
              <a:lnSpc>
                <a:spcPct val="120000"/>
              </a:lnSpc>
              <a:spcBef>
                <a:spcPts val="375"/>
              </a:spcBef>
              <a:spcAft>
                <a:spcPts val="0"/>
              </a:spcAft>
              <a:buClr>
                <a:schemeClr val="lt1"/>
              </a:buClr>
              <a:buSzPts val="2250"/>
              <a:buChar char="•"/>
              <a:defRPr/>
            </a:lvl8pPr>
            <a:lvl9pPr marL="4114800" lvl="8" indent="-371475" algn="l">
              <a:lnSpc>
                <a:spcPct val="120000"/>
              </a:lnSpc>
              <a:spcBef>
                <a:spcPts val="375"/>
              </a:spcBef>
              <a:spcAft>
                <a:spcPts val="0"/>
              </a:spcAft>
              <a:buClr>
                <a:schemeClr val="lt1"/>
              </a:buClr>
              <a:buSzPts val="2250"/>
              <a:buChar char="•"/>
              <a:defRPr/>
            </a:lvl9pPr>
          </a:lstStyle>
          <a:p>
            <a:endParaRPr/>
          </a:p>
        </p:txBody>
      </p:sp>
      <p:sp>
        <p:nvSpPr>
          <p:cNvPr id="158" name="Google Shape;158;p19"/>
          <p:cNvSpPr txBox="1">
            <a:spLocks noGrp="1"/>
          </p:cNvSpPr>
          <p:nvPr>
            <p:ph type="body" idx="2"/>
          </p:nvPr>
        </p:nvSpPr>
        <p:spPr>
          <a:xfrm>
            <a:off x="860029" y="1687114"/>
            <a:ext cx="2892028" cy="265628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750"/>
              </a:spcBef>
              <a:spcAft>
                <a:spcPts val="0"/>
              </a:spcAft>
              <a:buClr>
                <a:schemeClr val="lt1"/>
              </a:buClr>
              <a:buSzPts val="1500"/>
              <a:buNone/>
              <a:defRPr sz="1200"/>
            </a:lvl1pPr>
            <a:lvl2pPr marL="914400" lvl="1" indent="-228600" algn="l">
              <a:lnSpc>
                <a:spcPct val="120000"/>
              </a:lnSpc>
              <a:spcBef>
                <a:spcPts val="375"/>
              </a:spcBef>
              <a:spcAft>
                <a:spcPts val="0"/>
              </a:spcAft>
              <a:buClr>
                <a:schemeClr val="lt1"/>
              </a:buClr>
              <a:buSzPts val="1313"/>
              <a:buNone/>
              <a:defRPr sz="1050"/>
            </a:lvl2pPr>
            <a:lvl3pPr marL="1371600" lvl="2" indent="-228600" algn="l">
              <a:lnSpc>
                <a:spcPct val="120000"/>
              </a:lnSpc>
              <a:spcBef>
                <a:spcPts val="375"/>
              </a:spcBef>
              <a:spcAft>
                <a:spcPts val="0"/>
              </a:spcAft>
              <a:buClr>
                <a:schemeClr val="lt1"/>
              </a:buClr>
              <a:buSzPts val="1125"/>
              <a:buNone/>
              <a:defRPr sz="900"/>
            </a:lvl3pPr>
            <a:lvl4pPr marL="1828800" lvl="3" indent="-228600" algn="l">
              <a:lnSpc>
                <a:spcPct val="120000"/>
              </a:lnSpc>
              <a:spcBef>
                <a:spcPts val="375"/>
              </a:spcBef>
              <a:spcAft>
                <a:spcPts val="0"/>
              </a:spcAft>
              <a:buClr>
                <a:schemeClr val="lt1"/>
              </a:buClr>
              <a:buSzPts val="938"/>
              <a:buNone/>
              <a:defRPr sz="750"/>
            </a:lvl4pPr>
            <a:lvl5pPr marL="2286000" lvl="4" indent="-228600" algn="l">
              <a:lnSpc>
                <a:spcPct val="120000"/>
              </a:lnSpc>
              <a:spcBef>
                <a:spcPts val="375"/>
              </a:spcBef>
              <a:spcAft>
                <a:spcPts val="0"/>
              </a:spcAft>
              <a:buClr>
                <a:schemeClr val="lt1"/>
              </a:buClr>
              <a:buSzPts val="938"/>
              <a:buNone/>
              <a:defRPr sz="750"/>
            </a:lvl5pPr>
            <a:lvl6pPr marL="2743200" lvl="5" indent="-228600" algn="l">
              <a:lnSpc>
                <a:spcPct val="120000"/>
              </a:lnSpc>
              <a:spcBef>
                <a:spcPts val="375"/>
              </a:spcBef>
              <a:spcAft>
                <a:spcPts val="0"/>
              </a:spcAft>
              <a:buClr>
                <a:schemeClr val="lt1"/>
              </a:buClr>
              <a:buSzPts val="938"/>
              <a:buNone/>
              <a:defRPr sz="750"/>
            </a:lvl6pPr>
            <a:lvl7pPr marL="3200400" lvl="6" indent="-228600" algn="l">
              <a:lnSpc>
                <a:spcPct val="120000"/>
              </a:lnSpc>
              <a:spcBef>
                <a:spcPts val="375"/>
              </a:spcBef>
              <a:spcAft>
                <a:spcPts val="0"/>
              </a:spcAft>
              <a:buClr>
                <a:schemeClr val="lt1"/>
              </a:buClr>
              <a:buSzPts val="938"/>
              <a:buNone/>
              <a:defRPr sz="750"/>
            </a:lvl7pPr>
            <a:lvl8pPr marL="3657600" lvl="7" indent="-228600" algn="l">
              <a:lnSpc>
                <a:spcPct val="120000"/>
              </a:lnSpc>
              <a:spcBef>
                <a:spcPts val="375"/>
              </a:spcBef>
              <a:spcAft>
                <a:spcPts val="0"/>
              </a:spcAft>
              <a:buClr>
                <a:schemeClr val="lt1"/>
              </a:buClr>
              <a:buSzPts val="938"/>
              <a:buNone/>
              <a:defRPr sz="750"/>
            </a:lvl8pPr>
            <a:lvl9pPr marL="4114800" lvl="8" indent="-228600" algn="l">
              <a:lnSpc>
                <a:spcPct val="120000"/>
              </a:lnSpc>
              <a:spcBef>
                <a:spcPts val="375"/>
              </a:spcBef>
              <a:spcAft>
                <a:spcPts val="0"/>
              </a:spcAft>
              <a:buClr>
                <a:schemeClr val="lt1"/>
              </a:buClr>
              <a:buSzPts val="938"/>
              <a:buNone/>
              <a:defRPr sz="750"/>
            </a:lvl9pPr>
          </a:lstStyle>
          <a:p>
            <a:endParaRPr/>
          </a:p>
        </p:txBody>
      </p:sp>
      <p:sp>
        <p:nvSpPr>
          <p:cNvPr id="159" name="Google Shape;159;p19"/>
          <p:cNvSpPr txBox="1">
            <a:spLocks noGrp="1"/>
          </p:cNvSpPr>
          <p:nvPr>
            <p:ph type="dt" idx="10"/>
          </p:nvPr>
        </p:nvSpPr>
        <p:spPr>
          <a:xfrm>
            <a:off x="5592691" y="4412457"/>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9"/>
          <p:cNvSpPr txBox="1">
            <a:spLocks noGrp="1"/>
          </p:cNvSpPr>
          <p:nvPr>
            <p:ph type="ftr" idx="11"/>
          </p:nvPr>
        </p:nvSpPr>
        <p:spPr>
          <a:xfrm>
            <a:off x="856059" y="4412457"/>
            <a:ext cx="4679482"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9"/>
          <p:cNvSpPr txBox="1">
            <a:spLocks noGrp="1"/>
          </p:cNvSpPr>
          <p:nvPr>
            <p:ph type="sldNum" idx="12"/>
          </p:nvPr>
        </p:nvSpPr>
        <p:spPr>
          <a:xfrm>
            <a:off x="7707241" y="4412456"/>
            <a:ext cx="578317"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lt1"/>
              </a:buClr>
              <a:buSzPts val="700"/>
              <a:buFont typeface="Twentieth Century"/>
              <a:buNone/>
              <a:defRPr/>
            </a:lvl1pPr>
            <a:lvl2pPr marL="0" lvl="1" indent="0" algn="r">
              <a:spcBef>
                <a:spcPts val="0"/>
              </a:spcBef>
              <a:spcAft>
                <a:spcPts val="0"/>
              </a:spcAft>
              <a:buClr>
                <a:schemeClr val="lt1"/>
              </a:buClr>
              <a:buSzPts val="700"/>
              <a:buFont typeface="Twentieth Century"/>
              <a:buNone/>
              <a:defRPr/>
            </a:lvl2pPr>
            <a:lvl3pPr marL="0" lvl="2" indent="0" algn="r">
              <a:spcBef>
                <a:spcPts val="0"/>
              </a:spcBef>
              <a:spcAft>
                <a:spcPts val="0"/>
              </a:spcAft>
              <a:buClr>
                <a:schemeClr val="lt1"/>
              </a:buClr>
              <a:buSzPts val="700"/>
              <a:buFont typeface="Twentieth Century"/>
              <a:buNone/>
              <a:defRPr/>
            </a:lvl3pPr>
            <a:lvl4pPr marL="0" lvl="3" indent="0" algn="r">
              <a:spcBef>
                <a:spcPts val="0"/>
              </a:spcBef>
              <a:spcAft>
                <a:spcPts val="0"/>
              </a:spcAft>
              <a:buClr>
                <a:schemeClr val="lt1"/>
              </a:buClr>
              <a:buSzPts val="700"/>
              <a:buFont typeface="Twentieth Century"/>
              <a:buNone/>
              <a:defRPr/>
            </a:lvl4pPr>
            <a:lvl5pPr marL="0" lvl="4" indent="0" algn="r">
              <a:spcBef>
                <a:spcPts val="0"/>
              </a:spcBef>
              <a:spcAft>
                <a:spcPts val="0"/>
              </a:spcAft>
              <a:buClr>
                <a:schemeClr val="lt1"/>
              </a:buClr>
              <a:buSzPts val="700"/>
              <a:buFont typeface="Twentieth Century"/>
              <a:buNone/>
              <a:defRPr/>
            </a:lvl5pPr>
            <a:lvl6pPr marL="0" lvl="5" indent="0" algn="r">
              <a:spcBef>
                <a:spcPts val="0"/>
              </a:spcBef>
              <a:spcAft>
                <a:spcPts val="0"/>
              </a:spcAft>
              <a:buClr>
                <a:schemeClr val="lt1"/>
              </a:buClr>
              <a:buSzPts val="700"/>
              <a:buFont typeface="Twentieth Century"/>
              <a:buNone/>
              <a:defRPr/>
            </a:lvl6pPr>
            <a:lvl7pPr marL="0" lvl="6" indent="0" algn="r">
              <a:spcBef>
                <a:spcPts val="0"/>
              </a:spcBef>
              <a:spcAft>
                <a:spcPts val="0"/>
              </a:spcAft>
              <a:buClr>
                <a:schemeClr val="lt1"/>
              </a:buClr>
              <a:buSzPts val="700"/>
              <a:buFont typeface="Twentieth Century"/>
              <a:buNone/>
              <a:defRPr/>
            </a:lvl7pPr>
            <a:lvl8pPr marL="0" lvl="7" indent="0" algn="r">
              <a:spcBef>
                <a:spcPts val="0"/>
              </a:spcBef>
              <a:spcAft>
                <a:spcPts val="0"/>
              </a:spcAft>
              <a:buClr>
                <a:schemeClr val="lt1"/>
              </a:buClr>
              <a:buSzPts val="700"/>
              <a:buFont typeface="Twentieth Century"/>
              <a:buNone/>
              <a:defRPr/>
            </a:lvl8pPr>
            <a:lvl9pPr marL="0" lvl="8" indent="0" algn="r">
              <a:spcBef>
                <a:spcPts val="0"/>
              </a:spcBef>
              <a:spcAft>
                <a:spcPts val="0"/>
              </a:spcAft>
              <a:buClr>
                <a:schemeClr val="lt1"/>
              </a:buClr>
              <a:buSzPts val="700"/>
              <a:buFont typeface="Twentieth Century"/>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0">
            <a:alphaModFix/>
          </a:blip>
          <a:stretch>
            <a:fillRect/>
          </a:stretch>
        </a:blipFill>
        <a:effectLst/>
      </p:bgPr>
    </p:bg>
    <p:spTree>
      <p:nvGrpSpPr>
        <p:cNvPr id="1" name="Shape 5"/>
        <p:cNvGrpSpPr/>
        <p:nvPr/>
      </p:nvGrpSpPr>
      <p:grpSpPr>
        <a:xfrm>
          <a:off x="0" y="0"/>
          <a:ext cx="0" cy="0"/>
          <a:chOff x="0" y="0"/>
          <a:chExt cx="0" cy="0"/>
        </a:xfrm>
      </p:grpSpPr>
      <p:pic>
        <p:nvPicPr>
          <p:cNvPr id="6" name="Google Shape;6;p10" descr="\\DROBO-FS\QuickDrops\JB\PPTX NG\Droplets\LightingOverlay.png"/>
          <p:cNvPicPr preferRelativeResize="0"/>
          <p:nvPr/>
        </p:nvPicPr>
        <p:blipFill rotWithShape="1">
          <a:blip r:embed="rId21">
            <a:alphaModFix amt="30000"/>
          </a:blip>
          <a:srcRect/>
          <a:stretch/>
        </p:blipFill>
        <p:spPr>
          <a:xfrm>
            <a:off x="1" y="-1"/>
            <a:ext cx="9144002" cy="5143501"/>
          </a:xfrm>
          <a:prstGeom prst="rect">
            <a:avLst/>
          </a:prstGeom>
          <a:noFill/>
          <a:ln>
            <a:noFill/>
          </a:ln>
        </p:spPr>
      </p:pic>
      <p:grpSp>
        <p:nvGrpSpPr>
          <p:cNvPr id="7" name="Google Shape;7;p10"/>
          <p:cNvGrpSpPr/>
          <p:nvPr/>
        </p:nvGrpSpPr>
        <p:grpSpPr>
          <a:xfrm>
            <a:off x="-10716" y="0"/>
            <a:ext cx="9040416" cy="5143501"/>
            <a:chOff x="-14288" y="0"/>
            <a:chExt cx="12053888" cy="6858001"/>
          </a:xfrm>
        </p:grpSpPr>
        <p:grpSp>
          <p:nvGrpSpPr>
            <p:cNvPr id="8" name="Google Shape;8;p10"/>
            <p:cNvGrpSpPr/>
            <p:nvPr/>
          </p:nvGrpSpPr>
          <p:grpSpPr>
            <a:xfrm>
              <a:off x="-14288" y="0"/>
              <a:ext cx="1220788" cy="6858001"/>
              <a:chOff x="-14288" y="0"/>
              <a:chExt cx="1220788" cy="6858001"/>
            </a:xfrm>
          </p:grpSpPr>
          <p:sp>
            <p:nvSpPr>
              <p:cNvPr id="9" name="Google Shape;9;p10"/>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0"/>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0"/>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0"/>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10"/>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0"/>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10"/>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10"/>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0"/>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0"/>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10"/>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10"/>
              <p:cNvCxnSpPr/>
              <p:nvPr/>
            </p:nvCxnSpPr>
            <p:spPr>
              <a:xfrm>
                <a:off x="-4763" y="9525"/>
                <a:ext cx="0" cy="0"/>
              </a:xfrm>
              <a:prstGeom prst="straightConnector1">
                <a:avLst/>
              </a:prstGeom>
              <a:gradFill>
                <a:gsLst>
                  <a:gs pos="0">
                    <a:schemeClr val="lt2"/>
                  </a:gs>
                  <a:gs pos="100000">
                    <a:srgbClr val="3B95DE"/>
                  </a:gs>
                </a:gsLst>
                <a:lin ang="5400000" scaled="0"/>
              </a:gradFill>
              <a:ln w="9525" cap="flat" cmpd="sng">
                <a:solidFill>
                  <a:srgbClr val="FFFFFF"/>
                </a:solidFill>
                <a:prstDash val="solid"/>
                <a:miter lim="800000"/>
                <a:headEnd type="none" w="med" len="med"/>
                <a:tailEnd type="none" w="med" len="med"/>
              </a:ln>
            </p:spPr>
          </p:cxnSp>
          <p:sp>
            <p:nvSpPr>
              <p:cNvPr id="21" name="Google Shape;21;p10"/>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10"/>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10"/>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10"/>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0"/>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0"/>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10"/>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0"/>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10"/>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0"/>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10"/>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10"/>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0"/>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0"/>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10"/>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10"/>
            <p:cNvGrpSpPr/>
            <p:nvPr/>
          </p:nvGrpSpPr>
          <p:grpSpPr>
            <a:xfrm>
              <a:off x="11364912" y="0"/>
              <a:ext cx="674688" cy="6848476"/>
              <a:chOff x="11364912" y="0"/>
              <a:chExt cx="674688" cy="6848476"/>
            </a:xfrm>
          </p:grpSpPr>
          <p:sp>
            <p:nvSpPr>
              <p:cNvPr id="37" name="Google Shape;37;p10"/>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10"/>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0"/>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0"/>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10"/>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0"/>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10"/>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0"/>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10"/>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0"/>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 name="Google Shape;47;p10"/>
          <p:cNvSpPr txBox="1">
            <a:spLocks noGrp="1"/>
          </p:cNvSpPr>
          <p:nvPr>
            <p:ph type="title"/>
          </p:nvPr>
        </p:nvSpPr>
        <p:spPr>
          <a:xfrm>
            <a:off x="856060" y="463888"/>
            <a:ext cx="7429499" cy="110892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2700"/>
              <a:buFont typeface="Twentieth Century"/>
              <a:buNone/>
              <a:defRPr sz="2700" b="0" i="0" u="none" strike="noStrike"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8" name="Google Shape;48;p10"/>
          <p:cNvSpPr txBox="1">
            <a:spLocks noGrp="1"/>
          </p:cNvSpPr>
          <p:nvPr>
            <p:ph type="body" idx="1"/>
          </p:nvPr>
        </p:nvSpPr>
        <p:spPr>
          <a:xfrm>
            <a:off x="856060" y="1687115"/>
            <a:ext cx="7429499" cy="2656286"/>
          </a:xfrm>
          <a:prstGeom prst="rect">
            <a:avLst/>
          </a:prstGeom>
          <a:noFill/>
          <a:ln>
            <a:noFill/>
          </a:ln>
        </p:spPr>
        <p:txBody>
          <a:bodyPr spcFirstLastPara="1" wrap="square" lIns="91425" tIns="45700" rIns="91425" bIns="45700" anchor="t" anchorCtr="0">
            <a:normAutofit/>
          </a:bodyPr>
          <a:lstStyle>
            <a:lvl1pPr marL="457200" marR="0" lvl="0" indent="-371475" algn="l" rtl="0">
              <a:lnSpc>
                <a:spcPct val="120000"/>
              </a:lnSpc>
              <a:spcBef>
                <a:spcPts val="75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1pPr>
            <a:lvl2pPr marL="914400" marR="0" lvl="1" indent="-347662" algn="l" rtl="0">
              <a:lnSpc>
                <a:spcPct val="120000"/>
              </a:lnSpc>
              <a:spcBef>
                <a:spcPts val="375"/>
              </a:spcBef>
              <a:spcAft>
                <a:spcPts val="0"/>
              </a:spcAft>
              <a:buClr>
                <a:schemeClr val="lt1"/>
              </a:buClr>
              <a:buSzPts val="1875"/>
              <a:buFont typeface="Arial"/>
              <a:buChar char="•"/>
              <a:defRPr sz="1500" b="0" i="0" u="none" strike="noStrike" cap="none">
                <a:solidFill>
                  <a:schemeClr val="lt1"/>
                </a:solidFill>
                <a:latin typeface="Twentieth Century"/>
                <a:ea typeface="Twentieth Century"/>
                <a:cs typeface="Twentieth Century"/>
                <a:sym typeface="Twentieth Century"/>
              </a:defRPr>
            </a:lvl2pPr>
            <a:lvl3pPr marL="1371600" marR="0" lvl="2" indent="-335756" algn="l" rtl="0">
              <a:lnSpc>
                <a:spcPct val="120000"/>
              </a:lnSpc>
              <a:spcBef>
                <a:spcPts val="375"/>
              </a:spcBef>
              <a:spcAft>
                <a:spcPts val="0"/>
              </a:spcAft>
              <a:buClr>
                <a:schemeClr val="lt1"/>
              </a:buClr>
              <a:buSzPts val="1688"/>
              <a:buFont typeface="Arial"/>
              <a:buChar char="•"/>
              <a:defRPr sz="1350" b="0" i="0" u="none" strike="noStrike" cap="none">
                <a:solidFill>
                  <a:schemeClr val="lt1"/>
                </a:solidFill>
                <a:latin typeface="Twentieth Century"/>
                <a:ea typeface="Twentieth Century"/>
                <a:cs typeface="Twentieth Century"/>
                <a:sym typeface="Twentieth Century"/>
              </a:defRPr>
            </a:lvl3pPr>
            <a:lvl4pPr marL="1828800" marR="0" lvl="3" indent="-323850" algn="l" rtl="0">
              <a:lnSpc>
                <a:spcPct val="120000"/>
              </a:lnSpc>
              <a:spcBef>
                <a:spcPts val="375"/>
              </a:spcBef>
              <a:spcAft>
                <a:spcPts val="0"/>
              </a:spcAft>
              <a:buClr>
                <a:schemeClr val="lt1"/>
              </a:buClr>
              <a:buSzPts val="1500"/>
              <a:buFont typeface="Arial"/>
              <a:buChar char="•"/>
              <a:defRPr sz="1200" b="0" i="0" u="none" strike="noStrike" cap="none">
                <a:solidFill>
                  <a:schemeClr val="lt1"/>
                </a:solidFill>
                <a:latin typeface="Twentieth Century"/>
                <a:ea typeface="Twentieth Century"/>
                <a:cs typeface="Twentieth Century"/>
                <a:sym typeface="Twentieth Century"/>
              </a:defRPr>
            </a:lvl4pPr>
            <a:lvl5pPr marL="2286000" marR="0" lvl="4" indent="-323850" algn="l" rtl="0">
              <a:lnSpc>
                <a:spcPct val="120000"/>
              </a:lnSpc>
              <a:spcBef>
                <a:spcPts val="375"/>
              </a:spcBef>
              <a:spcAft>
                <a:spcPts val="0"/>
              </a:spcAft>
              <a:buClr>
                <a:schemeClr val="lt1"/>
              </a:buClr>
              <a:buSzPts val="1500"/>
              <a:buFont typeface="Arial"/>
              <a:buChar char="•"/>
              <a:defRPr sz="1200" b="0" i="0" u="none" strike="noStrike" cap="none">
                <a:solidFill>
                  <a:schemeClr val="lt1"/>
                </a:solidFill>
                <a:latin typeface="Twentieth Century"/>
                <a:ea typeface="Twentieth Century"/>
                <a:cs typeface="Twentieth Century"/>
                <a:sym typeface="Twentieth Century"/>
              </a:defRPr>
            </a:lvl5pPr>
            <a:lvl6pPr marL="2743200" marR="0" lvl="5" indent="-311943" algn="l" rtl="0">
              <a:lnSpc>
                <a:spcPct val="120000"/>
              </a:lnSpc>
              <a:spcBef>
                <a:spcPts val="375"/>
              </a:spcBef>
              <a:spcAft>
                <a:spcPts val="0"/>
              </a:spcAft>
              <a:buClr>
                <a:schemeClr val="lt1"/>
              </a:buClr>
              <a:buSzPts val="1313"/>
              <a:buFont typeface="Arial"/>
              <a:buChar char="•"/>
              <a:defRPr sz="1050" b="0" i="0" u="none" strike="noStrike" cap="none">
                <a:solidFill>
                  <a:schemeClr val="lt1"/>
                </a:solidFill>
                <a:latin typeface="Twentieth Century"/>
                <a:ea typeface="Twentieth Century"/>
                <a:cs typeface="Twentieth Century"/>
                <a:sym typeface="Twentieth Century"/>
              </a:defRPr>
            </a:lvl6pPr>
            <a:lvl7pPr marL="3200400" marR="0" lvl="6" indent="-311943" algn="l" rtl="0">
              <a:lnSpc>
                <a:spcPct val="120000"/>
              </a:lnSpc>
              <a:spcBef>
                <a:spcPts val="375"/>
              </a:spcBef>
              <a:spcAft>
                <a:spcPts val="0"/>
              </a:spcAft>
              <a:buClr>
                <a:schemeClr val="lt1"/>
              </a:buClr>
              <a:buSzPts val="1313"/>
              <a:buFont typeface="Arial"/>
              <a:buChar char="•"/>
              <a:defRPr sz="1050" b="0" i="0" u="none" strike="noStrike" cap="none">
                <a:solidFill>
                  <a:schemeClr val="lt1"/>
                </a:solidFill>
                <a:latin typeface="Twentieth Century"/>
                <a:ea typeface="Twentieth Century"/>
                <a:cs typeface="Twentieth Century"/>
                <a:sym typeface="Twentieth Century"/>
              </a:defRPr>
            </a:lvl7pPr>
            <a:lvl8pPr marL="3657600" marR="0" lvl="7" indent="-311943" algn="l" rtl="0">
              <a:lnSpc>
                <a:spcPct val="120000"/>
              </a:lnSpc>
              <a:spcBef>
                <a:spcPts val="375"/>
              </a:spcBef>
              <a:spcAft>
                <a:spcPts val="0"/>
              </a:spcAft>
              <a:buClr>
                <a:schemeClr val="lt1"/>
              </a:buClr>
              <a:buSzPts val="1313"/>
              <a:buFont typeface="Arial"/>
              <a:buChar char="•"/>
              <a:defRPr sz="1050" b="0" i="0" u="none" strike="noStrike" cap="none">
                <a:solidFill>
                  <a:schemeClr val="lt1"/>
                </a:solidFill>
                <a:latin typeface="Twentieth Century"/>
                <a:ea typeface="Twentieth Century"/>
                <a:cs typeface="Twentieth Century"/>
                <a:sym typeface="Twentieth Century"/>
              </a:defRPr>
            </a:lvl8pPr>
            <a:lvl9pPr marL="4114800" marR="0" lvl="8" indent="-311943" algn="l" rtl="0">
              <a:lnSpc>
                <a:spcPct val="120000"/>
              </a:lnSpc>
              <a:spcBef>
                <a:spcPts val="375"/>
              </a:spcBef>
              <a:spcAft>
                <a:spcPts val="0"/>
              </a:spcAft>
              <a:buClr>
                <a:schemeClr val="lt1"/>
              </a:buClr>
              <a:buSzPts val="1313"/>
              <a:buFont typeface="Arial"/>
              <a:buChar char="•"/>
              <a:defRPr sz="1050" b="0" i="0" u="none" strike="noStrike" cap="none">
                <a:solidFill>
                  <a:schemeClr val="lt1"/>
                </a:solidFill>
                <a:latin typeface="Twentieth Century"/>
                <a:ea typeface="Twentieth Century"/>
                <a:cs typeface="Twentieth Century"/>
                <a:sym typeface="Twentieth Century"/>
              </a:defRPr>
            </a:lvl9pPr>
          </a:lstStyle>
          <a:p>
            <a:endParaRPr/>
          </a:p>
        </p:txBody>
      </p:sp>
      <p:sp>
        <p:nvSpPr>
          <p:cNvPr id="49" name="Google Shape;49;p10"/>
          <p:cNvSpPr txBox="1">
            <a:spLocks noGrp="1"/>
          </p:cNvSpPr>
          <p:nvPr>
            <p:ph type="dt" idx="10"/>
          </p:nvPr>
        </p:nvSpPr>
        <p:spPr>
          <a:xfrm>
            <a:off x="5592691" y="4412457"/>
            <a:ext cx="2057400" cy="273844"/>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788"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0" name="Google Shape;50;p10"/>
          <p:cNvSpPr txBox="1">
            <a:spLocks noGrp="1"/>
          </p:cNvSpPr>
          <p:nvPr>
            <p:ph type="ftr" idx="11"/>
          </p:nvPr>
        </p:nvSpPr>
        <p:spPr>
          <a:xfrm>
            <a:off x="856059" y="4412457"/>
            <a:ext cx="4679482"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788"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1" name="Google Shape;51;p10"/>
          <p:cNvSpPr txBox="1">
            <a:spLocks noGrp="1"/>
          </p:cNvSpPr>
          <p:nvPr>
            <p:ph type="sldNum" idx="12"/>
          </p:nvPr>
        </p:nvSpPr>
        <p:spPr>
          <a:xfrm>
            <a:off x="7707241" y="4412456"/>
            <a:ext cx="578317"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lt1"/>
              </a:buClr>
              <a:buSzPts val="788"/>
              <a:buFont typeface="Twentieth Century"/>
              <a:buNone/>
              <a:defRPr sz="788" b="0" i="0" u="none" strike="noStrike" cap="none">
                <a:solidFill>
                  <a:schemeClr val="lt1"/>
                </a:solidFill>
                <a:latin typeface="Twentieth Century"/>
                <a:ea typeface="Twentieth Century"/>
                <a:cs typeface="Twentieth Century"/>
                <a:sym typeface="Twentieth Century"/>
              </a:defRPr>
            </a:lvl1pPr>
            <a:lvl2pPr marL="0" marR="0" lvl="1" indent="0" algn="r" rtl="0">
              <a:spcBef>
                <a:spcPts val="0"/>
              </a:spcBef>
              <a:spcAft>
                <a:spcPts val="0"/>
              </a:spcAft>
              <a:buClr>
                <a:schemeClr val="lt1"/>
              </a:buClr>
              <a:buSzPts val="788"/>
              <a:buFont typeface="Twentieth Century"/>
              <a:buNone/>
              <a:defRPr sz="788" b="0" i="0" u="none" strike="noStrike" cap="none">
                <a:solidFill>
                  <a:schemeClr val="lt1"/>
                </a:solidFill>
                <a:latin typeface="Twentieth Century"/>
                <a:ea typeface="Twentieth Century"/>
                <a:cs typeface="Twentieth Century"/>
                <a:sym typeface="Twentieth Century"/>
              </a:defRPr>
            </a:lvl2pPr>
            <a:lvl3pPr marL="0" marR="0" lvl="2" indent="0" algn="r" rtl="0">
              <a:spcBef>
                <a:spcPts val="0"/>
              </a:spcBef>
              <a:spcAft>
                <a:spcPts val="0"/>
              </a:spcAft>
              <a:buClr>
                <a:schemeClr val="lt1"/>
              </a:buClr>
              <a:buSzPts val="788"/>
              <a:buFont typeface="Twentieth Century"/>
              <a:buNone/>
              <a:defRPr sz="788" b="0" i="0" u="none" strike="noStrike" cap="none">
                <a:solidFill>
                  <a:schemeClr val="lt1"/>
                </a:solidFill>
                <a:latin typeface="Twentieth Century"/>
                <a:ea typeface="Twentieth Century"/>
                <a:cs typeface="Twentieth Century"/>
                <a:sym typeface="Twentieth Century"/>
              </a:defRPr>
            </a:lvl3pPr>
            <a:lvl4pPr marL="0" marR="0" lvl="3" indent="0" algn="r" rtl="0">
              <a:spcBef>
                <a:spcPts val="0"/>
              </a:spcBef>
              <a:spcAft>
                <a:spcPts val="0"/>
              </a:spcAft>
              <a:buClr>
                <a:schemeClr val="lt1"/>
              </a:buClr>
              <a:buSzPts val="788"/>
              <a:buFont typeface="Twentieth Century"/>
              <a:buNone/>
              <a:defRPr sz="788" b="0" i="0" u="none" strike="noStrike" cap="none">
                <a:solidFill>
                  <a:schemeClr val="lt1"/>
                </a:solidFill>
                <a:latin typeface="Twentieth Century"/>
                <a:ea typeface="Twentieth Century"/>
                <a:cs typeface="Twentieth Century"/>
                <a:sym typeface="Twentieth Century"/>
              </a:defRPr>
            </a:lvl4pPr>
            <a:lvl5pPr marL="0" marR="0" lvl="4" indent="0" algn="r" rtl="0">
              <a:spcBef>
                <a:spcPts val="0"/>
              </a:spcBef>
              <a:spcAft>
                <a:spcPts val="0"/>
              </a:spcAft>
              <a:buClr>
                <a:schemeClr val="lt1"/>
              </a:buClr>
              <a:buSzPts val="788"/>
              <a:buFont typeface="Twentieth Century"/>
              <a:buNone/>
              <a:defRPr sz="788" b="0" i="0" u="none" strike="noStrike" cap="none">
                <a:solidFill>
                  <a:schemeClr val="lt1"/>
                </a:solidFill>
                <a:latin typeface="Twentieth Century"/>
                <a:ea typeface="Twentieth Century"/>
                <a:cs typeface="Twentieth Century"/>
                <a:sym typeface="Twentieth Century"/>
              </a:defRPr>
            </a:lvl5pPr>
            <a:lvl6pPr marL="0" marR="0" lvl="5" indent="0" algn="r" rtl="0">
              <a:spcBef>
                <a:spcPts val="0"/>
              </a:spcBef>
              <a:spcAft>
                <a:spcPts val="0"/>
              </a:spcAft>
              <a:buClr>
                <a:schemeClr val="lt1"/>
              </a:buClr>
              <a:buSzPts val="788"/>
              <a:buFont typeface="Twentieth Century"/>
              <a:buNone/>
              <a:defRPr sz="788" b="0" i="0" u="none" strike="noStrike" cap="none">
                <a:solidFill>
                  <a:schemeClr val="lt1"/>
                </a:solidFill>
                <a:latin typeface="Twentieth Century"/>
                <a:ea typeface="Twentieth Century"/>
                <a:cs typeface="Twentieth Century"/>
                <a:sym typeface="Twentieth Century"/>
              </a:defRPr>
            </a:lvl6pPr>
            <a:lvl7pPr marL="0" marR="0" lvl="6" indent="0" algn="r" rtl="0">
              <a:spcBef>
                <a:spcPts val="0"/>
              </a:spcBef>
              <a:spcAft>
                <a:spcPts val="0"/>
              </a:spcAft>
              <a:buClr>
                <a:schemeClr val="lt1"/>
              </a:buClr>
              <a:buSzPts val="788"/>
              <a:buFont typeface="Twentieth Century"/>
              <a:buNone/>
              <a:defRPr sz="788" b="0" i="0" u="none" strike="noStrike" cap="none">
                <a:solidFill>
                  <a:schemeClr val="lt1"/>
                </a:solidFill>
                <a:latin typeface="Twentieth Century"/>
                <a:ea typeface="Twentieth Century"/>
                <a:cs typeface="Twentieth Century"/>
                <a:sym typeface="Twentieth Century"/>
              </a:defRPr>
            </a:lvl7pPr>
            <a:lvl8pPr marL="0" marR="0" lvl="7" indent="0" algn="r" rtl="0">
              <a:spcBef>
                <a:spcPts val="0"/>
              </a:spcBef>
              <a:spcAft>
                <a:spcPts val="0"/>
              </a:spcAft>
              <a:buClr>
                <a:schemeClr val="lt1"/>
              </a:buClr>
              <a:buSzPts val="788"/>
              <a:buFont typeface="Twentieth Century"/>
              <a:buNone/>
              <a:defRPr sz="788" b="0" i="0" u="none" strike="noStrike" cap="none">
                <a:solidFill>
                  <a:schemeClr val="lt1"/>
                </a:solidFill>
                <a:latin typeface="Twentieth Century"/>
                <a:ea typeface="Twentieth Century"/>
                <a:cs typeface="Twentieth Century"/>
                <a:sym typeface="Twentieth Century"/>
              </a:defRPr>
            </a:lvl8pPr>
            <a:lvl9pPr marL="0" marR="0" lvl="8" indent="0" algn="r" rtl="0">
              <a:spcBef>
                <a:spcPts val="0"/>
              </a:spcBef>
              <a:spcAft>
                <a:spcPts val="0"/>
              </a:spcAft>
              <a:buClr>
                <a:schemeClr val="lt1"/>
              </a:buClr>
              <a:buSzPts val="788"/>
              <a:buFont typeface="Twentieth Century"/>
              <a:buNone/>
              <a:defRPr sz="788"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37"/>
        <p:cNvGrpSpPr/>
        <p:nvPr/>
      </p:nvGrpSpPr>
      <p:grpSpPr>
        <a:xfrm>
          <a:off x="0" y="0"/>
          <a:ext cx="0" cy="0"/>
          <a:chOff x="0" y="0"/>
          <a:chExt cx="0" cy="0"/>
        </a:xfrm>
      </p:grpSpPr>
      <p:sp>
        <p:nvSpPr>
          <p:cNvPr id="238" name="Google Shape;238;p1"/>
          <p:cNvSpPr txBox="1">
            <a:spLocks noGrp="1"/>
          </p:cNvSpPr>
          <p:nvPr>
            <p:ph type="ctrTitle"/>
          </p:nvPr>
        </p:nvSpPr>
        <p:spPr>
          <a:xfrm>
            <a:off x="3910524" y="950218"/>
            <a:ext cx="4686468" cy="3396343"/>
          </a:xfrm>
          <a:prstGeom prst="rect">
            <a:avLst/>
          </a:prstGeom>
          <a:noFill/>
          <a:ln>
            <a:noFill/>
          </a:ln>
        </p:spPr>
        <p:txBody>
          <a:bodyPr spcFirstLastPara="1" wrap="square" lIns="91425" tIns="91425" rIns="91425" bIns="91425"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
              <a:t>EINSTEIN TURTLEBOT</a:t>
            </a:r>
            <a:endParaRPr/>
          </a:p>
          <a:p>
            <a:pPr marL="0" lvl="0" indent="0" algn="l" rtl="0">
              <a:lnSpc>
                <a:spcPct val="90000"/>
              </a:lnSpc>
              <a:spcBef>
                <a:spcPts val="0"/>
              </a:spcBef>
              <a:spcAft>
                <a:spcPts val="0"/>
              </a:spcAft>
              <a:buClr>
                <a:schemeClr val="lt1"/>
              </a:buClr>
              <a:buSzPts val="3600"/>
              <a:buFont typeface="Twentieth Century"/>
              <a:buNone/>
            </a:pPr>
            <a:r>
              <a:rPr lang="en" sz="1800"/>
              <a:t>Fall 2019</a:t>
            </a:r>
            <a:endParaRPr sz="1800"/>
          </a:p>
        </p:txBody>
      </p:sp>
      <p:sp>
        <p:nvSpPr>
          <p:cNvPr id="239" name="Google Shape;239;p1"/>
          <p:cNvSpPr txBox="1">
            <a:spLocks noGrp="1"/>
          </p:cNvSpPr>
          <p:nvPr>
            <p:ph type="subTitle" idx="1"/>
          </p:nvPr>
        </p:nvSpPr>
        <p:spPr>
          <a:xfrm>
            <a:off x="1078992" y="950218"/>
            <a:ext cx="2170393" cy="3396343"/>
          </a:xfrm>
          <a:prstGeom prst="rect">
            <a:avLst/>
          </a:prstGeom>
          <a:noFill/>
          <a:ln>
            <a:noFill/>
          </a:ln>
        </p:spPr>
        <p:txBody>
          <a:bodyPr spcFirstLastPara="1" wrap="square" lIns="91425" tIns="91425" rIns="91425" bIns="91425" anchor="ctr" anchorCtr="0">
            <a:normAutofit/>
          </a:bodyPr>
          <a:lstStyle/>
          <a:p>
            <a:pPr marL="0" lvl="0" indent="0" algn="ctr" rtl="0">
              <a:lnSpc>
                <a:spcPct val="120000"/>
              </a:lnSpc>
              <a:spcBef>
                <a:spcPts val="0"/>
              </a:spcBef>
              <a:spcAft>
                <a:spcPts val="600"/>
              </a:spcAft>
              <a:buClr>
                <a:srgbClr val="FFFFFF"/>
              </a:buClr>
              <a:buSzPts val="1875"/>
              <a:buNone/>
            </a:pPr>
            <a:r>
              <a:rPr lang="en">
                <a:solidFill>
                  <a:srgbClr val="FFFFFF"/>
                </a:solidFill>
              </a:rPr>
              <a:t>TODD TOWNSEND RUBEN MALDONADO TYSON FOSDICK NICHOLAS LONG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lt1"/>
              </a:buClr>
              <a:buSzPts val="2400"/>
              <a:buFont typeface="Twentieth Century"/>
              <a:buNone/>
            </a:pPr>
            <a:r>
              <a:rPr lang="en"/>
              <a:t>OVERVIEW/GOALS/REQUIREMENTS</a:t>
            </a:r>
            <a:endParaRPr/>
          </a:p>
        </p:txBody>
      </p:sp>
      <p:sp>
        <p:nvSpPr>
          <p:cNvPr id="245" name="Google Shape;245;p2"/>
          <p:cNvSpPr txBox="1">
            <a:spLocks noGrp="1"/>
          </p:cNvSpPr>
          <p:nvPr>
            <p:ph type="body" idx="1"/>
          </p:nvPr>
        </p:nvSpPr>
        <p:spPr>
          <a:xfrm>
            <a:off x="908863" y="1057821"/>
            <a:ext cx="7038900" cy="3407023"/>
          </a:xfrm>
          <a:prstGeom prst="rect">
            <a:avLst/>
          </a:prstGeom>
          <a:noFill/>
          <a:ln>
            <a:noFill/>
          </a:ln>
        </p:spPr>
        <p:txBody>
          <a:bodyPr spcFirstLastPara="1" wrap="square" lIns="91425" tIns="91425" rIns="91425" bIns="91425" anchor="t" anchorCtr="0">
            <a:noAutofit/>
          </a:bodyPr>
          <a:lstStyle/>
          <a:p>
            <a:pPr marL="457200" lvl="0" indent="-311150" algn="l" rtl="0">
              <a:lnSpc>
                <a:spcPct val="120000"/>
              </a:lnSpc>
              <a:spcBef>
                <a:spcPts val="0"/>
              </a:spcBef>
              <a:spcAft>
                <a:spcPts val="0"/>
              </a:spcAft>
              <a:buClr>
                <a:schemeClr val="lt1"/>
              </a:buClr>
              <a:buSzPts val="1300"/>
              <a:buChar char="●"/>
            </a:pPr>
            <a:r>
              <a:rPr lang="en" dirty="0"/>
              <a:t>We must first resurrect to previous capabilities to establish baseline.</a:t>
            </a:r>
            <a:endParaRPr dirty="0"/>
          </a:p>
          <a:p>
            <a:pPr marL="457200" lvl="0" indent="-311150" algn="l" rtl="0">
              <a:lnSpc>
                <a:spcPct val="120000"/>
              </a:lnSpc>
              <a:spcBef>
                <a:spcPts val="0"/>
              </a:spcBef>
              <a:spcAft>
                <a:spcPts val="0"/>
              </a:spcAft>
              <a:buClr>
                <a:schemeClr val="lt1"/>
              </a:buClr>
              <a:buSzPts val="1300"/>
              <a:buChar char="●"/>
            </a:pPr>
            <a:r>
              <a:rPr lang="en" dirty="0"/>
              <a:t>Research possible software improvements, using  current industry standards</a:t>
            </a:r>
          </a:p>
          <a:p>
            <a:pPr marL="457200" lvl="0" indent="-311150" algn="l" rtl="0">
              <a:lnSpc>
                <a:spcPct val="120000"/>
              </a:lnSpc>
              <a:spcBef>
                <a:spcPts val="0"/>
              </a:spcBef>
              <a:spcAft>
                <a:spcPts val="0"/>
              </a:spcAft>
              <a:buClr>
                <a:schemeClr val="lt1"/>
              </a:buClr>
              <a:buSzPts val="1300"/>
              <a:buChar char="●"/>
            </a:pPr>
            <a:r>
              <a:rPr lang="en" dirty="0"/>
              <a:t>Add Keyboard controls to control robot </a:t>
            </a:r>
            <a:endParaRPr dirty="0"/>
          </a:p>
          <a:p>
            <a:pPr marL="457200" lvl="0" indent="-311150" algn="l" rtl="0">
              <a:lnSpc>
                <a:spcPct val="120000"/>
              </a:lnSpc>
              <a:spcBef>
                <a:spcPts val="0"/>
              </a:spcBef>
              <a:spcAft>
                <a:spcPts val="0"/>
              </a:spcAft>
              <a:buClr>
                <a:schemeClr val="lt1"/>
              </a:buClr>
              <a:buSzPts val="1300"/>
              <a:buChar char="●"/>
            </a:pPr>
            <a:r>
              <a:rPr lang="en" dirty="0"/>
              <a:t>Add to head and arm movements, more gestures, smoother movement</a:t>
            </a:r>
            <a:endParaRPr dirty="0"/>
          </a:p>
          <a:p>
            <a:pPr marL="457200" lvl="0" indent="-311150" algn="l" rtl="0">
              <a:lnSpc>
                <a:spcPct val="120000"/>
              </a:lnSpc>
              <a:spcBef>
                <a:spcPts val="0"/>
              </a:spcBef>
              <a:spcAft>
                <a:spcPts val="0"/>
              </a:spcAft>
              <a:buClr>
                <a:schemeClr val="lt1"/>
              </a:buClr>
              <a:buSzPts val="1300"/>
              <a:buChar char="●"/>
            </a:pPr>
            <a:r>
              <a:rPr lang="en" dirty="0"/>
              <a:t>Reconnect API’s and webhooks for vocal recognition and speech synthesis</a:t>
            </a:r>
            <a:endParaRPr dirty="0"/>
          </a:p>
          <a:p>
            <a:pPr marL="457200" lvl="0" indent="-311150" algn="l" rtl="0">
              <a:lnSpc>
                <a:spcPct val="120000"/>
              </a:lnSpc>
              <a:spcBef>
                <a:spcPts val="0"/>
              </a:spcBef>
              <a:spcAft>
                <a:spcPts val="0"/>
              </a:spcAft>
              <a:buClr>
                <a:schemeClr val="lt1"/>
              </a:buClr>
              <a:buSzPts val="1300"/>
              <a:buChar char="●"/>
            </a:pPr>
            <a:r>
              <a:rPr lang="en" dirty="0"/>
              <a:t>Improve speech synthesis, and increase library of vocabulary</a:t>
            </a:r>
            <a:endParaRPr dirty="0"/>
          </a:p>
          <a:p>
            <a:pPr marL="457200" lvl="0" indent="-311150" algn="l" rtl="0">
              <a:lnSpc>
                <a:spcPct val="120000"/>
              </a:lnSpc>
              <a:spcBef>
                <a:spcPts val="0"/>
              </a:spcBef>
              <a:spcAft>
                <a:spcPts val="0"/>
              </a:spcAft>
              <a:buClr>
                <a:schemeClr val="lt1"/>
              </a:buClr>
              <a:buSzPts val="1300"/>
              <a:buChar char="●"/>
            </a:pPr>
            <a:r>
              <a:rPr lang="en" dirty="0"/>
              <a:t>Write script to perform in a theater play</a:t>
            </a:r>
            <a:endParaRPr dirty="0"/>
          </a:p>
          <a:p>
            <a:pPr marL="457200" lvl="0" indent="0" algn="l" rtl="0">
              <a:lnSpc>
                <a:spcPct val="120000"/>
              </a:lnSpc>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lt1"/>
              </a:buClr>
              <a:buSzPts val="2400"/>
              <a:buFont typeface="Twentieth Century"/>
              <a:buNone/>
            </a:pPr>
            <a:r>
              <a:rPr lang="en"/>
              <a:t>PROJECT TASKS</a:t>
            </a:r>
            <a:endParaRPr/>
          </a:p>
        </p:txBody>
      </p:sp>
      <p:sp>
        <p:nvSpPr>
          <p:cNvPr id="251" name="Google Shape;251;p3"/>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lt1"/>
              </a:buClr>
              <a:buSzPts val="1300"/>
              <a:buNone/>
            </a:pPr>
            <a:r>
              <a:rPr lang="en"/>
              <a:t>We have divided the project tasks into 4 categories to distribute workload.</a:t>
            </a:r>
            <a:endParaRPr/>
          </a:p>
          <a:p>
            <a:pPr marL="457200" lvl="0" indent="-311150" algn="l" rtl="0">
              <a:lnSpc>
                <a:spcPct val="120000"/>
              </a:lnSpc>
              <a:spcBef>
                <a:spcPts val="1600"/>
              </a:spcBef>
              <a:spcAft>
                <a:spcPts val="0"/>
              </a:spcAft>
              <a:buClr>
                <a:schemeClr val="lt1"/>
              </a:buClr>
              <a:buSzPts val="1300"/>
              <a:buAutoNum type="arabicPeriod"/>
            </a:pPr>
            <a:r>
              <a:rPr lang="en"/>
              <a:t>Speech Synthesis</a:t>
            </a:r>
            <a:endParaRPr/>
          </a:p>
          <a:p>
            <a:pPr marL="457200" lvl="0" indent="-311150" algn="l" rtl="0">
              <a:lnSpc>
                <a:spcPct val="120000"/>
              </a:lnSpc>
              <a:spcBef>
                <a:spcPts val="0"/>
              </a:spcBef>
              <a:spcAft>
                <a:spcPts val="0"/>
              </a:spcAft>
              <a:buClr>
                <a:schemeClr val="lt1"/>
              </a:buClr>
              <a:buSzPts val="1300"/>
              <a:buAutoNum type="arabicPeriod"/>
            </a:pPr>
            <a:r>
              <a:rPr lang="en"/>
              <a:t>Voice Recognition</a:t>
            </a:r>
            <a:endParaRPr/>
          </a:p>
          <a:p>
            <a:pPr marL="457200" lvl="0" indent="-311150" algn="l" rtl="0">
              <a:lnSpc>
                <a:spcPct val="120000"/>
              </a:lnSpc>
              <a:spcBef>
                <a:spcPts val="0"/>
              </a:spcBef>
              <a:spcAft>
                <a:spcPts val="0"/>
              </a:spcAft>
              <a:buSzPts val="1300"/>
              <a:buAutoNum type="arabicPeriod"/>
            </a:pPr>
            <a:r>
              <a:rPr lang="en"/>
              <a:t>Hardware improvements/repairs</a:t>
            </a:r>
            <a:endParaRPr/>
          </a:p>
          <a:p>
            <a:pPr marL="457200" lvl="0" indent="-311150" algn="l" rtl="0">
              <a:lnSpc>
                <a:spcPct val="120000"/>
              </a:lnSpc>
              <a:spcBef>
                <a:spcPts val="0"/>
              </a:spcBef>
              <a:spcAft>
                <a:spcPts val="0"/>
              </a:spcAft>
              <a:buClr>
                <a:schemeClr val="lt1"/>
              </a:buClr>
              <a:buSzPts val="1300"/>
              <a:buAutoNum type="arabicPeriod"/>
            </a:pPr>
            <a:r>
              <a:rPr lang="en"/>
              <a:t>Robot Theater Scripting</a:t>
            </a:r>
            <a:endParaRPr/>
          </a:p>
          <a:p>
            <a:pPr marL="457200" lvl="0" indent="-311150" algn="l" rtl="0">
              <a:lnSpc>
                <a:spcPct val="120000"/>
              </a:lnSpc>
              <a:spcBef>
                <a:spcPts val="0"/>
              </a:spcBef>
              <a:spcAft>
                <a:spcPts val="0"/>
              </a:spcAft>
              <a:buClr>
                <a:schemeClr val="lt1"/>
              </a:buClr>
              <a:buSzPts val="1300"/>
              <a:buAutoNum type="arabicPeriod"/>
            </a:pPr>
            <a:r>
              <a:rPr lang="en"/>
              <a:t>Director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lt1"/>
              </a:buClr>
              <a:buSzPts val="2400"/>
              <a:buFont typeface="Twentieth Century"/>
              <a:buNone/>
            </a:pPr>
            <a:r>
              <a:rPr lang="en"/>
              <a:t>SPEECH SYNTHESIS</a:t>
            </a:r>
            <a:endParaRPr/>
          </a:p>
        </p:txBody>
      </p:sp>
      <p:sp>
        <p:nvSpPr>
          <p:cNvPr id="257" name="Google Shape;257;p4"/>
          <p:cNvSpPr txBox="1">
            <a:spLocks noGrp="1"/>
          </p:cNvSpPr>
          <p:nvPr>
            <p:ph type="body" idx="1"/>
          </p:nvPr>
        </p:nvSpPr>
        <p:spPr>
          <a:xfrm>
            <a:off x="1297500" y="1093500"/>
            <a:ext cx="7038900" cy="33852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 sz="2400"/>
              <a:t> The following methods were used in speech synthesis.</a:t>
            </a:r>
            <a:endParaRPr sz="2400"/>
          </a:p>
          <a:p>
            <a:pPr marL="457200" lvl="0" indent="0" algn="l" rtl="0">
              <a:lnSpc>
                <a:spcPct val="120000"/>
              </a:lnSpc>
              <a:spcBef>
                <a:spcPts val="0"/>
              </a:spcBef>
              <a:spcAft>
                <a:spcPts val="0"/>
              </a:spcAft>
              <a:buNone/>
            </a:pPr>
            <a:endParaRPr/>
          </a:p>
          <a:p>
            <a:pPr marL="457200" lvl="0" indent="-342900" algn="l" rtl="0">
              <a:lnSpc>
                <a:spcPct val="120000"/>
              </a:lnSpc>
              <a:spcBef>
                <a:spcPts val="0"/>
              </a:spcBef>
              <a:spcAft>
                <a:spcPts val="0"/>
              </a:spcAft>
              <a:buClr>
                <a:schemeClr val="lt1"/>
              </a:buClr>
              <a:buSzPts val="1800"/>
              <a:buChar char="●"/>
            </a:pPr>
            <a:r>
              <a:rPr lang="en"/>
              <a:t>Speech synthesis is accomplished using a text to speech web application</a:t>
            </a:r>
            <a:endParaRPr/>
          </a:p>
          <a:p>
            <a:pPr marL="457200" lvl="0" indent="-342900" algn="l" rtl="0">
              <a:lnSpc>
                <a:spcPct val="120000"/>
              </a:lnSpc>
              <a:spcBef>
                <a:spcPts val="0"/>
              </a:spcBef>
              <a:spcAft>
                <a:spcPts val="0"/>
              </a:spcAft>
              <a:buSzPts val="1800"/>
              <a:buChar char="●"/>
            </a:pPr>
            <a:r>
              <a:rPr lang="en"/>
              <a:t>A script takes text phrases as input,  leverages AWS polly speech synthesis tools that produce the mp3 </a:t>
            </a:r>
            <a:endParaRPr/>
          </a:p>
          <a:p>
            <a:pPr marL="457200" lvl="0" indent="-342900" algn="l" rtl="0">
              <a:lnSpc>
                <a:spcPct val="120000"/>
              </a:lnSpc>
              <a:spcBef>
                <a:spcPts val="0"/>
              </a:spcBef>
              <a:spcAft>
                <a:spcPts val="0"/>
              </a:spcAft>
              <a:buSzPts val="1800"/>
              <a:buChar char="●"/>
            </a:pPr>
            <a:r>
              <a:rPr lang="en"/>
              <a:t>Polly sends the file back for local playback</a:t>
            </a:r>
            <a:endParaRPr/>
          </a:p>
          <a:p>
            <a:pPr marL="457200" lvl="0" indent="0" algn="l" rtl="0">
              <a:lnSpc>
                <a:spcPct val="120000"/>
              </a:lnSpc>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lt1"/>
              </a:buClr>
              <a:buSzPts val="2400"/>
              <a:buFont typeface="Twentieth Century"/>
              <a:buNone/>
            </a:pPr>
            <a:r>
              <a:rPr lang="en"/>
              <a:t>VOCAL RECOGNITION</a:t>
            </a:r>
            <a:endParaRPr/>
          </a:p>
        </p:txBody>
      </p:sp>
      <p:sp>
        <p:nvSpPr>
          <p:cNvPr id="263" name="Google Shape;263;p5"/>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a:t>Vocal Recognition uses three distinct stages</a:t>
            </a:r>
            <a:endParaRPr/>
          </a:p>
          <a:p>
            <a:pPr marL="0" marR="0" lvl="0" indent="0" algn="l" rtl="0">
              <a:lnSpc>
                <a:spcPct val="115000"/>
              </a:lnSpc>
              <a:spcBef>
                <a:spcPts val="0"/>
              </a:spcBef>
              <a:spcAft>
                <a:spcPts val="0"/>
              </a:spcAft>
              <a:buNone/>
            </a:pPr>
            <a:endParaRPr/>
          </a:p>
          <a:p>
            <a:pPr marL="457200" marR="0" lvl="0" indent="-311150" algn="l" rtl="0">
              <a:lnSpc>
                <a:spcPct val="115000"/>
              </a:lnSpc>
              <a:spcBef>
                <a:spcPts val="0"/>
              </a:spcBef>
              <a:spcAft>
                <a:spcPts val="0"/>
              </a:spcAft>
              <a:buSzPts val="1300"/>
              <a:buChar char="●"/>
            </a:pPr>
            <a:r>
              <a:rPr lang="en"/>
              <a:t>Recording-Einstein records audio using an onboard microphone and stores the file locally</a:t>
            </a:r>
            <a:endParaRPr/>
          </a:p>
          <a:p>
            <a:pPr marL="457200" marR="0" lvl="0" indent="-311150" algn="l" rtl="0">
              <a:lnSpc>
                <a:spcPct val="115000"/>
              </a:lnSpc>
              <a:spcBef>
                <a:spcPts val="0"/>
              </a:spcBef>
              <a:spcAft>
                <a:spcPts val="0"/>
              </a:spcAft>
              <a:buSzPts val="1300"/>
              <a:buChar char="●"/>
            </a:pPr>
            <a:r>
              <a:rPr lang="en"/>
              <a:t>Voice Processing-Captured audio is sent to a Google speech to text API that returns processed audio as a string</a:t>
            </a:r>
            <a:endParaRPr/>
          </a:p>
          <a:p>
            <a:pPr marL="457200" marR="0" lvl="0" indent="-311150" algn="l" rtl="0">
              <a:lnSpc>
                <a:spcPct val="115000"/>
              </a:lnSpc>
              <a:spcBef>
                <a:spcPts val="0"/>
              </a:spcBef>
              <a:spcAft>
                <a:spcPts val="0"/>
              </a:spcAft>
              <a:buSzPts val="1300"/>
              <a:buChar char="●"/>
            </a:pPr>
            <a:r>
              <a:rPr lang="en"/>
              <a:t>Response- The string is compared to list of pre-selected responses, when a match is found, initiates appropriate gesture and sends text response to speech synthesis script.</a:t>
            </a:r>
            <a:br>
              <a:rPr lang="en"/>
            </a:br>
            <a:r>
              <a:rPr lang="en"/>
              <a:t>	</a:t>
            </a:r>
            <a:endParaRPr/>
          </a:p>
          <a:p>
            <a:pPr marL="457200" marR="0" lvl="0" indent="0" algn="l" rtl="0">
              <a:lnSpc>
                <a:spcPct val="115000"/>
              </a:lnSpc>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lt1"/>
              </a:buClr>
              <a:buSzPts val="2400"/>
              <a:buFont typeface="Twentieth Century"/>
              <a:buNone/>
            </a:pPr>
            <a:r>
              <a:rPr lang="en"/>
              <a:t>ROBOT THEATER ACTOR</a:t>
            </a:r>
            <a:endParaRPr/>
          </a:p>
        </p:txBody>
      </p:sp>
      <p:sp>
        <p:nvSpPr>
          <p:cNvPr id="269" name="Google Shape;269;p6"/>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a:t>Einstein's theater performance is controlled by an external Director</a:t>
            </a:r>
            <a:endParaRPr/>
          </a:p>
          <a:p>
            <a:pPr marL="0" marR="0" lvl="0" indent="0" algn="l" rtl="0">
              <a:lnSpc>
                <a:spcPct val="115000"/>
              </a:lnSpc>
              <a:spcBef>
                <a:spcPts val="0"/>
              </a:spcBef>
              <a:spcAft>
                <a:spcPts val="0"/>
              </a:spcAft>
              <a:buNone/>
            </a:pPr>
            <a:endParaRPr/>
          </a:p>
          <a:p>
            <a:pPr marL="457200" marR="0" lvl="0" indent="-311150" algn="l" rtl="0">
              <a:lnSpc>
                <a:spcPct val="115000"/>
              </a:lnSpc>
              <a:spcBef>
                <a:spcPts val="0"/>
              </a:spcBef>
              <a:spcAft>
                <a:spcPts val="0"/>
              </a:spcAft>
              <a:buSzPts val="1300"/>
              <a:buChar char="●"/>
            </a:pPr>
            <a:r>
              <a:rPr lang="en"/>
              <a:t>Director node publishes desired gestures</a:t>
            </a:r>
            <a:endParaRPr/>
          </a:p>
          <a:p>
            <a:pPr marL="457200" marR="0" lvl="0" indent="-311150" algn="l" rtl="0">
              <a:lnSpc>
                <a:spcPct val="115000"/>
              </a:lnSpc>
              <a:spcBef>
                <a:spcPts val="0"/>
              </a:spcBef>
              <a:spcAft>
                <a:spcPts val="0"/>
              </a:spcAft>
              <a:buSzPts val="1300"/>
              <a:buChar char="●"/>
            </a:pPr>
            <a:r>
              <a:rPr lang="en"/>
              <a:t>Actor subscribes to Direct node and performs requested gestures</a:t>
            </a:r>
            <a:endParaRPr/>
          </a:p>
          <a:p>
            <a:pPr marL="457200" marR="0" lvl="0" indent="-311150" algn="l" rtl="0">
              <a:lnSpc>
                <a:spcPct val="115000"/>
              </a:lnSpc>
              <a:spcBef>
                <a:spcPts val="0"/>
              </a:spcBef>
              <a:spcAft>
                <a:spcPts val="0"/>
              </a:spcAft>
              <a:buSzPts val="1300"/>
              <a:buChar char="●"/>
            </a:pPr>
            <a:r>
              <a:rPr lang="en"/>
              <a:t>Director handles Voice synthesis and playback due to physical constraints.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7"/>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lt1"/>
              </a:buClr>
              <a:buSzPts val="2400"/>
              <a:buFont typeface="Twentieth Century"/>
              <a:buNone/>
            </a:pPr>
            <a:r>
              <a:rPr lang="en"/>
              <a:t>CHALLENGES</a:t>
            </a:r>
            <a:endParaRPr/>
          </a:p>
        </p:txBody>
      </p:sp>
      <p:sp>
        <p:nvSpPr>
          <p:cNvPr id="275" name="Google Shape;275;p7"/>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p>
            <a:pPr marL="457200" lvl="0" indent="-311150" algn="l" rtl="0">
              <a:lnSpc>
                <a:spcPct val="120000"/>
              </a:lnSpc>
              <a:spcBef>
                <a:spcPts val="0"/>
              </a:spcBef>
              <a:spcAft>
                <a:spcPts val="0"/>
              </a:spcAft>
              <a:buClr>
                <a:schemeClr val="lt1"/>
              </a:buClr>
              <a:buSzPts val="1300"/>
              <a:buChar char="●"/>
            </a:pPr>
            <a:r>
              <a:rPr lang="en"/>
              <a:t>Reestablishing web services, by either obtaining previous AWS key and Google credentials or setting up new accounts</a:t>
            </a:r>
            <a:endParaRPr/>
          </a:p>
          <a:p>
            <a:pPr marL="457200" lvl="0" indent="-311150" algn="l" rtl="0">
              <a:lnSpc>
                <a:spcPct val="120000"/>
              </a:lnSpc>
              <a:spcBef>
                <a:spcPts val="0"/>
              </a:spcBef>
              <a:spcAft>
                <a:spcPts val="0"/>
              </a:spcAft>
              <a:buSzPts val="1300"/>
              <a:buChar char="●"/>
            </a:pPr>
            <a:r>
              <a:rPr lang="en"/>
              <a:t>If previous library of gestures and responses is unattainable, creating a new library will be time consuming</a:t>
            </a:r>
            <a:endParaRPr/>
          </a:p>
          <a:p>
            <a:pPr marL="457200" lvl="0" indent="-311150" algn="l" rtl="0">
              <a:lnSpc>
                <a:spcPct val="120000"/>
              </a:lnSpc>
              <a:spcBef>
                <a:spcPts val="0"/>
              </a:spcBef>
              <a:spcAft>
                <a:spcPts val="0"/>
              </a:spcAft>
              <a:buSzPts val="1300"/>
              <a:buChar char="●"/>
            </a:pPr>
            <a:r>
              <a:rPr lang="en"/>
              <a:t>Troubleshooting servo wiring that was identified as an unresolved issue by previous group</a:t>
            </a:r>
            <a:endParaRPr/>
          </a:p>
          <a:p>
            <a:pPr marL="457200" lvl="0" indent="-311150" algn="l" rtl="0">
              <a:lnSpc>
                <a:spcPct val="120000"/>
              </a:lnSpc>
              <a:spcBef>
                <a:spcPts val="0"/>
              </a:spcBef>
              <a:spcAft>
                <a:spcPts val="0"/>
              </a:spcAft>
              <a:buSzPts val="1300"/>
              <a:buChar char="●"/>
            </a:pPr>
            <a:r>
              <a:rPr lang="en"/>
              <a:t>Determining the software and data flow used for required capabilities (OpenCV, ROS node, AWS, Google WaveNet, MQTT?)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8"/>
          <p:cNvSpPr txBox="1">
            <a:spLocks noGrp="1"/>
          </p:cNvSpPr>
          <p:nvPr>
            <p:ph type="title"/>
          </p:nvPr>
        </p:nvSpPr>
        <p:spPr>
          <a:xfrm>
            <a:off x="1297500" y="393750"/>
            <a:ext cx="7038900" cy="9141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lt1"/>
              </a:buClr>
              <a:buSzPts val="2400"/>
              <a:buFont typeface="Twentieth Century"/>
              <a:buNone/>
            </a:pPr>
            <a:r>
              <a:rPr lang="en"/>
              <a:t>WHAT WE LEARNED</a:t>
            </a:r>
            <a:endParaRPr/>
          </a:p>
        </p:txBody>
      </p:sp>
      <p:sp>
        <p:nvSpPr>
          <p:cNvPr id="281" name="Google Shape;281;p8"/>
          <p:cNvSpPr txBox="1">
            <a:spLocks noGrp="1"/>
          </p:cNvSpPr>
          <p:nvPr>
            <p:ph type="body" idx="1"/>
          </p:nvPr>
        </p:nvSpPr>
        <p:spPr>
          <a:xfrm>
            <a:off x="1297500" y="1344250"/>
            <a:ext cx="7038900" cy="3601200"/>
          </a:xfrm>
          <a:prstGeom prst="rect">
            <a:avLst/>
          </a:prstGeom>
          <a:noFill/>
          <a:ln>
            <a:noFill/>
          </a:ln>
        </p:spPr>
        <p:txBody>
          <a:bodyPr spcFirstLastPara="1" wrap="square" lIns="91425" tIns="91425" rIns="91425" bIns="91425" anchor="t" anchorCtr="0">
            <a:noAutofit/>
          </a:bodyPr>
          <a:lstStyle/>
          <a:p>
            <a:pPr marL="457200" lvl="0" indent="-311150" algn="l" rtl="0">
              <a:lnSpc>
                <a:spcPct val="120000"/>
              </a:lnSpc>
              <a:spcBef>
                <a:spcPts val="0"/>
              </a:spcBef>
              <a:spcAft>
                <a:spcPts val="0"/>
              </a:spcAft>
              <a:buClr>
                <a:schemeClr val="lt1"/>
              </a:buClr>
              <a:buSzPts val="1300"/>
              <a:buChar char="●"/>
            </a:pPr>
            <a:r>
              <a:rPr lang="en"/>
              <a:t>We learned that we have several steps to get our actor into shape for his performance. Once in shape, we will need to address speech synthesis using a text to speech web application, write a script that takes text phrases as input,  leverages AWS polly speech synthesis tools that produce the mp3 and Polly sends the file back for local playback</a:t>
            </a:r>
            <a:endParaRPr/>
          </a:p>
          <a:p>
            <a:pPr marL="457200" lvl="0" indent="-311150" algn="l" rtl="0">
              <a:lnSpc>
                <a:spcPct val="120000"/>
              </a:lnSpc>
              <a:spcBef>
                <a:spcPts val="0"/>
              </a:spcBef>
              <a:spcAft>
                <a:spcPts val="0"/>
              </a:spcAft>
              <a:buClr>
                <a:schemeClr val="lt1"/>
              </a:buClr>
              <a:buSzPts val="1300"/>
              <a:buChar char="●"/>
            </a:pPr>
            <a:r>
              <a:rPr lang="en"/>
              <a:t>We also will refine our skills with OpenCV, and all of its components and services.  In particular, we need to learn how to utilize OpenCV to process the images thats EINSTEIN sees creating seamless acting, comedic movements, while saying coined phrases.</a:t>
            </a:r>
            <a:endParaRPr/>
          </a:p>
        </p:txBody>
      </p:sp>
    </p:spTree>
  </p:cSld>
  <p:clrMapOvr>
    <a:masterClrMapping/>
  </p:clrMapOvr>
</p:sld>
</file>

<file path=ppt/theme/theme1.xml><?xml version="1.0" encoding="utf-8"?>
<a:theme xmlns:a="http://schemas.openxmlformats.org/drawingml/2006/main"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451</Words>
  <Application>Microsoft Office PowerPoint</Application>
  <PresentationFormat>On-screen Show (16:9)</PresentationFormat>
  <Paragraphs>44</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Twentieth Century</vt:lpstr>
      <vt:lpstr>Circuit</vt:lpstr>
      <vt:lpstr>EINSTEIN TURTLEBOT Fall 2019</vt:lpstr>
      <vt:lpstr>OVERVIEW/GOALS/REQUIREMENTS</vt:lpstr>
      <vt:lpstr>PROJECT TASKS</vt:lpstr>
      <vt:lpstr>SPEECH SYNTHESIS</vt:lpstr>
      <vt:lpstr>VOCAL RECOGNITION</vt:lpstr>
      <vt:lpstr>ROBOT THEATER ACTOR</vt:lpstr>
      <vt:lpstr>CHALLENGES</vt:lpstr>
      <vt:lpstr>WHAT WE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EINSTEIN TURTLEBOT Fall 2019</dc:title>
  <cp:keywords>CTPClassification=CTP_NT</cp:keywords>
  <cp:lastModifiedBy>Townsend, Todd</cp:lastModifiedBy>
  <cp:revision>1</cp:revision>
  <dcterms:modified xsi:type="dcterms:W3CDTF">2019-11-04T17:03:34Z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38f2c9b5-dc38-46b9-8ccd-5baeeaf3ec7c</vt:lpwstr>
  </property>
  <property fmtid="{D5CDD505-2E9C-101B-9397-08002B2CF9AE}" pid="3" name="CTP_TimeStamp">
    <vt:lpwstr>2019-11-04 17:03:34Z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