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666633"/>
    <a:srgbClr val="336600"/>
    <a:srgbClr val="614020"/>
    <a:srgbClr val="523E30"/>
    <a:srgbClr val="B2B2B2"/>
    <a:srgbClr val="DDDDDD"/>
    <a:srgbClr val="B3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 varScale="1">
        <p:scale>
          <a:sx n="77" d="100"/>
          <a:sy n="77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677863"/>
            <a:ext cx="4718050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41825"/>
            <a:ext cx="511492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0745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DB30CE6-8A51-3141-8580-C92134983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685800"/>
            <a:ext cx="6400800" cy="1295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2133600"/>
            <a:ext cx="6172200" cy="6858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30" name="Rectangle 5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2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FAA7B1-ED28-2046-8D6F-B2729A918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3036-998A-5C44-BBBA-4A7E0E8FE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6383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533400"/>
            <a:ext cx="4762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68120-65E2-2D41-9B79-C4F649657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82354-B924-EC4A-94C4-493D7149C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975ED-4658-7446-B5FA-B09BD6B92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9D02-9C22-814E-AFA2-E802F34EB3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8BBF7-AA77-2445-B8EC-744BE27FB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4258-D527-914F-861C-D99C99CCA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EF59-929F-D74B-8F26-502B6B7A5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B7ACC-BA6C-2346-8387-E4960866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3514-03A6-084B-840B-9109F5D62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2484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+mn-lt"/>
              </a:defRPr>
            </a:lvl1pPr>
          </a:lstStyle>
          <a:p>
            <a:fld id="{BFF20467-4ED0-C84E-B613-87DB8CE258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72400" cy="1752600"/>
          </a:xfrm>
        </p:spPr>
        <p:txBody>
          <a:bodyPr/>
          <a:lstStyle/>
          <a:p>
            <a:pPr algn="ctr"/>
            <a:r>
              <a:rPr lang="en-US" sz="6600" dirty="0" err="1" smtClean="0"/>
              <a:t>ArgParse</a:t>
            </a:r>
            <a:r>
              <a:rPr lang="en-US" sz="6600" dirty="0"/>
              <a:t>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 smtClean="0"/>
              <a:t>Sprint 1Review</a:t>
            </a:r>
            <a:endParaRPr lang="en-US" dirty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43200" y="3352800"/>
            <a:ext cx="35433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entury Gothic" charset="0"/>
              </a:rPr>
              <a:t>Team 4D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Dr. Aaron Garrett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Trent Ford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Andy Green</a:t>
            </a:r>
          </a:p>
          <a:p>
            <a:pPr algn="ctr">
              <a:spcBef>
                <a:spcPct val="50000"/>
              </a:spcBef>
            </a:pPr>
            <a:r>
              <a:rPr lang="en-US" sz="2000" dirty="0" err="1" smtClean="0">
                <a:latin typeface="Century Gothic" charset="0"/>
              </a:rPr>
              <a:t>Sinh</a:t>
            </a:r>
            <a:r>
              <a:rPr lang="en-US" sz="2000" dirty="0" smtClean="0">
                <a:latin typeface="Century Gothic" charset="0"/>
              </a:rPr>
              <a:t> Nguyen 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Robert S. Warren Jr.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Katie Wood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pulled Features 1, 2, &amp; 3.</a:t>
            </a:r>
            <a:endParaRPr lang="en-US" dirty="0"/>
          </a:p>
          <a:p>
            <a:r>
              <a:rPr lang="en-US" dirty="0" smtClean="0"/>
              <a:t>They all are finished and pass the acceptance test.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Feature works, so this is a potentially shippable increment.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6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9pPr>
          </a:lstStyle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800" y="48006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Each Feature passes </a:t>
            </a:r>
            <a:r>
              <a:rPr lang="en-US" smtClean="0"/>
              <a:t>the </a:t>
            </a:r>
            <a:r>
              <a:rPr lang="en-US" smtClean="0"/>
              <a:t>acceptance </a:t>
            </a:r>
            <a:r>
              <a:rPr lang="en-US" dirty="0" smtClean="0"/>
              <a:t>tests specified by Product Owner.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6553200" cy="5181600"/>
          </a:xfrm>
        </p:spPr>
        <p:txBody>
          <a:bodyPr/>
          <a:lstStyle/>
          <a:p>
            <a:r>
              <a:rPr lang="en-US" sz="2400" dirty="0" smtClean="0"/>
              <a:t>The Library can now:</a:t>
            </a:r>
          </a:p>
          <a:p>
            <a:pPr lvl="1"/>
            <a:r>
              <a:rPr lang="en-US" sz="2000" dirty="0" smtClean="0"/>
              <a:t> Allow only string-valued positional arguments and retrieve them from the command-line (Feature 1).</a:t>
            </a:r>
          </a:p>
          <a:p>
            <a:pPr lvl="1"/>
            <a:r>
              <a:rPr lang="en-US" sz="2000" dirty="0" smtClean="0"/>
              <a:t>Allow the inclusion of additional descriptive information on the program and each argument and provide named "-h" argument that shows usage and help information by default (Feature 2).</a:t>
            </a:r>
          </a:p>
          <a:p>
            <a:pPr lvl="1"/>
            <a:r>
              <a:rPr lang="en-US" sz="2000" dirty="0" smtClean="0"/>
              <a:t>Allow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information to be added to arguments so that non-string arguments can be used (Feature 3).</a:t>
            </a:r>
          </a:p>
          <a:p>
            <a:r>
              <a:rPr lang="en-US" sz="2400" dirty="0" smtClean="0"/>
              <a:t>We will run our acceptance tests and show them passing.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17850">
  <a:themeElements>
    <a:clrScheme name="tp936[1] 1">
      <a:dk1>
        <a:srgbClr val="000000"/>
      </a:dk1>
      <a:lt1>
        <a:srgbClr val="FFFFFF"/>
      </a:lt1>
      <a:dk2>
        <a:srgbClr val="301800"/>
      </a:dk2>
      <a:lt2>
        <a:srgbClr val="614020"/>
      </a:lt2>
      <a:accent1>
        <a:srgbClr val="B38961"/>
      </a:accent1>
      <a:accent2>
        <a:srgbClr val="996633"/>
      </a:accent2>
      <a:accent3>
        <a:srgbClr val="FFFFFF"/>
      </a:accent3>
      <a:accent4>
        <a:srgbClr val="000000"/>
      </a:accent4>
      <a:accent5>
        <a:srgbClr val="D6C4B7"/>
      </a:accent5>
      <a:accent6>
        <a:srgbClr val="8A5C2D"/>
      </a:accent6>
      <a:hlink>
        <a:srgbClr val="9D9C81"/>
      </a:hlink>
      <a:folHlink>
        <a:srgbClr val="B2B2B2"/>
      </a:folHlink>
    </a:clrScheme>
    <a:fontScheme name="tp936[1]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p936[1] 1">
        <a:dk1>
          <a:srgbClr val="000000"/>
        </a:dk1>
        <a:lt1>
          <a:srgbClr val="FFFFFF"/>
        </a:lt1>
        <a:dk2>
          <a:srgbClr val="301800"/>
        </a:dk2>
        <a:lt2>
          <a:srgbClr val="614020"/>
        </a:lt2>
        <a:accent1>
          <a:srgbClr val="B38961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D6C4B7"/>
        </a:accent5>
        <a:accent6>
          <a:srgbClr val="8A5C2D"/>
        </a:accent6>
        <a:hlink>
          <a:srgbClr val="9D9C8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2">
        <a:dk1>
          <a:srgbClr val="000000"/>
        </a:dk1>
        <a:lt1>
          <a:srgbClr val="FFFFFF"/>
        </a:lt1>
        <a:dk2>
          <a:srgbClr val="003399"/>
        </a:dk2>
        <a:lt2>
          <a:srgbClr val="003366"/>
        </a:lt2>
        <a:accent1>
          <a:srgbClr val="6397CB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7C9E2"/>
        </a:accent5>
        <a:accent6>
          <a:srgbClr val="2D5C8A"/>
        </a:accent6>
        <a:hlink>
          <a:srgbClr val="8585E1"/>
        </a:hlink>
        <a:folHlink>
          <a:srgbClr val="867A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TM01017850</Template>
  <TotalTime>667</TotalTime>
  <Words>163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TM01017850</vt:lpstr>
      <vt:lpstr>ArgParse  Sprint 1Review</vt:lpstr>
      <vt:lpstr>Overview</vt:lpstr>
      <vt:lpstr>Applications</vt:lpstr>
      <vt:lpstr>Features &amp; Benefits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ArgParse Sprint 1Review</dc:title>
  <dc:subject/>
  <dc:creator/>
  <cp:keywords/>
  <dc:description/>
  <cp:lastModifiedBy>Katie Wood</cp:lastModifiedBy>
  <cp:revision>15</cp:revision>
  <cp:lastPrinted>1601-01-01T00:00:00Z</cp:lastPrinted>
  <dcterms:created xsi:type="dcterms:W3CDTF">2003-03-27T19:17:36Z</dcterms:created>
  <dcterms:modified xsi:type="dcterms:W3CDTF">2015-10-02T16:15:31Z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TC010178501033</vt:lpwstr>
  </property>
</Properties>
</file>