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6633"/>
    <a:srgbClr val="666633"/>
    <a:srgbClr val="336600"/>
    <a:srgbClr val="614020"/>
    <a:srgbClr val="523E30"/>
    <a:srgbClr val="B2B2B2"/>
    <a:srgbClr val="DDDDDD"/>
    <a:srgbClr val="B38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4" autoAdjust="0"/>
    <p:restoredTop sz="94737" autoAdjust="0"/>
  </p:normalViewPr>
  <p:slideViewPr>
    <p:cSldViewPr>
      <p:cViewPr varScale="1">
        <p:scale>
          <a:sx n="77" d="100"/>
          <a:sy n="77" d="100"/>
        </p:scale>
        <p:origin x="-21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6563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2976562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4425" y="677863"/>
            <a:ext cx="4718050" cy="3536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988" y="4441825"/>
            <a:ext cx="5114925" cy="413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2976563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07450"/>
            <a:ext cx="2976562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CDB30CE6-8A51-3141-8580-C92134983D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83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61963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23925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87475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49438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5" name="Rectangle 23"/>
          <p:cNvSpPr>
            <a:spLocks noGrp="1" noChangeArrowheads="1"/>
          </p:cNvSpPr>
          <p:nvPr>
            <p:ph type="ctrTitle" sz="quarter"/>
          </p:nvPr>
        </p:nvSpPr>
        <p:spPr>
          <a:xfrm>
            <a:off x="2286000" y="685800"/>
            <a:ext cx="6400800" cy="12954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86000" y="2133600"/>
            <a:ext cx="6172200" cy="685800"/>
          </a:xfrm>
        </p:spPr>
        <p:txBody>
          <a:bodyPr/>
          <a:lstStyle>
            <a:lvl1pPr marL="0" indent="0">
              <a:buFontTx/>
              <a:buNone/>
              <a:defRPr sz="2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130" name="Rectangle 58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31" name="Rectangle 5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32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CFAA7B1-ED28-2046-8D6F-B2729A918F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963036-998A-5C44-BBBA-4A7E0E8FE9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50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4700" y="533400"/>
            <a:ext cx="16383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9800" y="533400"/>
            <a:ext cx="4762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E68120-65E2-2D41-9B79-C4F6496571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2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A82354-B924-EC4A-94C4-493D7149CE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5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2975ED-4658-7446-B5FA-B09BD6B92E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2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9800" y="1676400"/>
            <a:ext cx="3200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62600" y="1676400"/>
            <a:ext cx="3200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2A9D02-9C22-814E-AFA2-E802F34EB3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18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98BBF7-AA77-2445-B8EC-744BE27FB1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73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FF4258-D527-914F-861C-D99C99CCA4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14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F4EF59-929F-D74B-8F26-502B6B7A52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5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1B7ACC-BA6C-2346-8387-E4960866EF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72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8B3514-03A6-084B-840B-9109F5D626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10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533400"/>
            <a:ext cx="6553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9800" y="1676400"/>
            <a:ext cx="65532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66" name="Rectangle 4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09800" y="6248400"/>
            <a:ext cx="182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67" name="Rectangle 4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91000" y="6248400"/>
            <a:ext cx="342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2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+mn-lt"/>
              </a:defRPr>
            </a:lvl1pPr>
          </a:lstStyle>
          <a:p>
            <a:fld id="{BFF20467-4ED0-C84E-B613-87DB8CE2588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Century Gothic" charset="0"/>
        <a:buChar char="−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Century Gothic" charset="0"/>
        <a:buChar char="−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72400" cy="1752600"/>
          </a:xfrm>
        </p:spPr>
        <p:txBody>
          <a:bodyPr/>
          <a:lstStyle/>
          <a:p>
            <a:pPr algn="ctr"/>
            <a:r>
              <a:rPr lang="en-US" sz="6600" dirty="0" err="1" smtClean="0"/>
              <a:t>ArgParse</a:t>
            </a:r>
            <a:r>
              <a:rPr lang="en-US" sz="6600" dirty="0"/>
              <a:t> 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dirty="0" smtClean="0"/>
              <a:t>Sprint </a:t>
            </a:r>
            <a:r>
              <a:rPr lang="en-US" dirty="0" smtClean="0"/>
              <a:t>3Review</a:t>
            </a:r>
            <a:endParaRPr lang="en-US" dirty="0"/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2743200" y="3352800"/>
            <a:ext cx="3543300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smtClean="0">
                <a:latin typeface="Century Gothic" charset="0"/>
              </a:rPr>
              <a:t>Team 4D</a:t>
            </a:r>
          </a:p>
          <a:p>
            <a:pPr algn="ctr">
              <a:spcBef>
                <a:spcPct val="50000"/>
              </a:spcBef>
            </a:pPr>
            <a:r>
              <a:rPr lang="en-US" sz="2000" dirty="0" smtClean="0">
                <a:latin typeface="Century Gothic" charset="0"/>
              </a:rPr>
              <a:t>Dr. Aaron Garrett</a:t>
            </a:r>
          </a:p>
          <a:p>
            <a:pPr algn="ctr">
              <a:spcBef>
                <a:spcPct val="50000"/>
              </a:spcBef>
            </a:pPr>
            <a:r>
              <a:rPr lang="en-US" sz="2000" dirty="0" smtClean="0">
                <a:latin typeface="Century Gothic" charset="0"/>
              </a:rPr>
              <a:t>Trent Ford</a:t>
            </a:r>
          </a:p>
          <a:p>
            <a:pPr algn="ctr">
              <a:spcBef>
                <a:spcPct val="50000"/>
              </a:spcBef>
            </a:pPr>
            <a:r>
              <a:rPr lang="en-US" sz="2000" dirty="0" smtClean="0">
                <a:latin typeface="Century Gothic" charset="0"/>
              </a:rPr>
              <a:t>Andy Green</a:t>
            </a:r>
          </a:p>
          <a:p>
            <a:pPr algn="ctr">
              <a:spcBef>
                <a:spcPct val="50000"/>
              </a:spcBef>
            </a:pPr>
            <a:r>
              <a:rPr lang="en-US" sz="2000" dirty="0" err="1" smtClean="0">
                <a:latin typeface="Century Gothic" charset="0"/>
              </a:rPr>
              <a:t>Sinh</a:t>
            </a:r>
            <a:r>
              <a:rPr lang="en-US" sz="2000" dirty="0" smtClean="0">
                <a:latin typeface="Century Gothic" charset="0"/>
              </a:rPr>
              <a:t> Nguyen </a:t>
            </a:r>
          </a:p>
          <a:p>
            <a:pPr algn="ctr">
              <a:spcBef>
                <a:spcPct val="50000"/>
              </a:spcBef>
            </a:pPr>
            <a:r>
              <a:rPr lang="en-US" sz="2000" dirty="0" smtClean="0">
                <a:latin typeface="Century Gothic" charset="0"/>
              </a:rPr>
              <a:t>Robert S. Warren Jr.</a:t>
            </a:r>
          </a:p>
          <a:p>
            <a:pPr algn="ctr">
              <a:spcBef>
                <a:spcPct val="50000"/>
              </a:spcBef>
            </a:pPr>
            <a:r>
              <a:rPr lang="en-US" sz="2000" dirty="0" smtClean="0">
                <a:latin typeface="Century Gothic" charset="0"/>
              </a:rPr>
              <a:t>Katie Wood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pulled Features </a:t>
            </a:r>
            <a:r>
              <a:rPr lang="en-US" dirty="0" smtClean="0"/>
              <a:t>6, 7, 8, and 9.</a:t>
            </a:r>
            <a:endParaRPr lang="en-US" dirty="0"/>
          </a:p>
          <a:p>
            <a:r>
              <a:rPr lang="en-US" dirty="0" smtClean="0"/>
              <a:t>They all are finished and pass the acceptance </a:t>
            </a:r>
            <a:r>
              <a:rPr lang="en-US" dirty="0" smtClean="0"/>
              <a:t>test and respective demos.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Feature works, so this is a potentially shippable increment.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981200" y="3962400"/>
            <a:ext cx="6553200" cy="636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entury Gothic" charset="0"/>
                <a:ea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entury Gothic" charset="0"/>
                <a:ea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entury Gothic" charset="0"/>
                <a:ea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entury Gothic" charset="0"/>
                <a:ea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entury Gothic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entury Gothic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entury Gothic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entury Gothic" charset="0"/>
                <a:ea typeface="ＭＳ Ｐゴシック" charset="0"/>
              </a:defRPr>
            </a:lvl9pPr>
          </a:lstStyle>
          <a:p>
            <a:r>
              <a:rPr lang="en-US" dirty="0" smtClean="0"/>
              <a:t>Specifications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09800" y="4800600"/>
            <a:ext cx="65532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Century Gothic" charset="0"/>
              <a:buChar char="−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Century Gothic" charset="0"/>
              <a:buChar char="−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dirty="0" smtClean="0"/>
              <a:t>Each Feature passes the acceptance tests specified by Product </a:t>
            </a:r>
            <a:r>
              <a:rPr lang="en-US" dirty="0" smtClean="0"/>
              <a:t>Owner or a demo showing the feature in action.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</a:t>
            </a:r>
            <a:r>
              <a:rPr lang="en-US" dirty="0" smtClean="0"/>
              <a:t>6 &amp; 7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676400"/>
            <a:ext cx="6553200" cy="5181600"/>
          </a:xfrm>
        </p:spPr>
        <p:txBody>
          <a:bodyPr/>
          <a:lstStyle/>
          <a:p>
            <a:r>
              <a:rPr lang="en-US" sz="2400" dirty="0" smtClean="0"/>
              <a:t>Feature </a:t>
            </a:r>
            <a:r>
              <a:rPr lang="en-US" sz="2400" dirty="0"/>
              <a:t>06: Allow named arguments to serve as flags (true if present).</a:t>
            </a:r>
          </a:p>
          <a:p>
            <a:pPr lvl="1"/>
            <a:r>
              <a:rPr lang="en-US" dirty="0" smtClean="0"/>
              <a:t>Passing acceptance tests</a:t>
            </a:r>
            <a:endParaRPr lang="en-US" dirty="0"/>
          </a:p>
          <a:p>
            <a:r>
              <a:rPr lang="en-US" sz="2400" dirty="0" smtClean="0"/>
              <a:t>Feature </a:t>
            </a:r>
            <a:r>
              <a:rPr lang="en-US" sz="2400" dirty="0"/>
              <a:t>07: Allow short-form names for named arguments, in addition to long-form </a:t>
            </a:r>
            <a:r>
              <a:rPr lang="en-US" sz="2400" dirty="0" smtClean="0"/>
              <a:t>names.</a:t>
            </a:r>
          </a:p>
          <a:p>
            <a:pPr lvl="1"/>
            <a:r>
              <a:rPr lang="en-US" dirty="0"/>
              <a:t>Passing acceptance tests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</a:t>
            </a:r>
            <a:r>
              <a:rPr lang="en-US" dirty="0" smtClean="0"/>
              <a:t>8 &amp; 9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676400"/>
            <a:ext cx="6553200" cy="5181600"/>
          </a:xfrm>
        </p:spPr>
        <p:txBody>
          <a:bodyPr/>
          <a:lstStyle/>
          <a:p>
            <a:r>
              <a:rPr lang="en-US" sz="2400" dirty="0" smtClean="0"/>
              <a:t>Feature </a:t>
            </a:r>
            <a:r>
              <a:rPr lang="en-US" sz="2400" dirty="0"/>
              <a:t>08: Throw exceptions if a specified argument does not exist or has the wrong </a:t>
            </a:r>
            <a:r>
              <a:rPr lang="en-US" sz="2400" dirty="0" err="1"/>
              <a:t>datatype</a:t>
            </a:r>
            <a:r>
              <a:rPr lang="en-US" sz="2400" dirty="0" smtClean="0"/>
              <a:t>.</a:t>
            </a:r>
          </a:p>
          <a:p>
            <a:pPr lvl="1"/>
            <a:r>
              <a:rPr lang="en-US" dirty="0" smtClean="0"/>
              <a:t>Running demo </a:t>
            </a:r>
            <a:r>
              <a:rPr lang="en-US" dirty="0" err="1" smtClean="0"/>
              <a:t>VolumeCalculator.java</a:t>
            </a:r>
            <a:endParaRPr lang="en-US" dirty="0"/>
          </a:p>
          <a:p>
            <a:r>
              <a:rPr lang="en-US" sz="2400" dirty="0" smtClean="0"/>
              <a:t>Feature </a:t>
            </a:r>
            <a:r>
              <a:rPr lang="en-US" sz="2400" dirty="0"/>
              <a:t>09: Allow argument information to be loaded from an XML file..</a:t>
            </a:r>
            <a:endParaRPr lang="en-US" sz="2400" dirty="0" smtClean="0"/>
          </a:p>
          <a:p>
            <a:pPr lvl="1"/>
            <a:r>
              <a:rPr lang="en-US" dirty="0"/>
              <a:t>Running demo </a:t>
            </a:r>
            <a:r>
              <a:rPr lang="en-US" dirty="0" err="1" smtClean="0"/>
              <a:t>VolumeCalculatorWithXML.java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79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M01017850">
  <a:themeElements>
    <a:clrScheme name="tp936[1] 1">
      <a:dk1>
        <a:srgbClr val="000000"/>
      </a:dk1>
      <a:lt1>
        <a:srgbClr val="FFFFFF"/>
      </a:lt1>
      <a:dk2>
        <a:srgbClr val="301800"/>
      </a:dk2>
      <a:lt2>
        <a:srgbClr val="614020"/>
      </a:lt2>
      <a:accent1>
        <a:srgbClr val="B38961"/>
      </a:accent1>
      <a:accent2>
        <a:srgbClr val="996633"/>
      </a:accent2>
      <a:accent3>
        <a:srgbClr val="FFFFFF"/>
      </a:accent3>
      <a:accent4>
        <a:srgbClr val="000000"/>
      </a:accent4>
      <a:accent5>
        <a:srgbClr val="D6C4B7"/>
      </a:accent5>
      <a:accent6>
        <a:srgbClr val="8A5C2D"/>
      </a:accent6>
      <a:hlink>
        <a:srgbClr val="9D9C81"/>
      </a:hlink>
      <a:folHlink>
        <a:srgbClr val="B2B2B2"/>
      </a:folHlink>
    </a:clrScheme>
    <a:fontScheme name="tp936[1]">
      <a:majorFont>
        <a:latin typeface="Century Gothic"/>
        <a:ea typeface="ＭＳ Ｐゴシック"/>
        <a:cs typeface=""/>
      </a:majorFont>
      <a:minorFont>
        <a:latin typeface="Century Gothic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tp936[1] 1">
        <a:dk1>
          <a:srgbClr val="000000"/>
        </a:dk1>
        <a:lt1>
          <a:srgbClr val="FFFFFF"/>
        </a:lt1>
        <a:dk2>
          <a:srgbClr val="301800"/>
        </a:dk2>
        <a:lt2>
          <a:srgbClr val="614020"/>
        </a:lt2>
        <a:accent1>
          <a:srgbClr val="B38961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D6C4B7"/>
        </a:accent5>
        <a:accent6>
          <a:srgbClr val="8A5C2D"/>
        </a:accent6>
        <a:hlink>
          <a:srgbClr val="9D9C8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p936[1] 2">
        <a:dk1>
          <a:srgbClr val="000000"/>
        </a:dk1>
        <a:lt1>
          <a:srgbClr val="FFFFFF"/>
        </a:lt1>
        <a:dk2>
          <a:srgbClr val="003399"/>
        </a:dk2>
        <a:lt2>
          <a:srgbClr val="003366"/>
        </a:lt2>
        <a:accent1>
          <a:srgbClr val="6397CB"/>
        </a:accent1>
        <a:accent2>
          <a:srgbClr val="336699"/>
        </a:accent2>
        <a:accent3>
          <a:srgbClr val="FFFFFF"/>
        </a:accent3>
        <a:accent4>
          <a:srgbClr val="000000"/>
        </a:accent4>
        <a:accent5>
          <a:srgbClr val="B7C9E2"/>
        </a:accent5>
        <a:accent6>
          <a:srgbClr val="2D5C8A"/>
        </a:accent6>
        <a:hlink>
          <a:srgbClr val="8585E1"/>
        </a:hlink>
        <a:folHlink>
          <a:srgbClr val="867A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p936[1]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TM01017850</Template>
  <TotalTime>676</TotalTime>
  <Words>169</Words>
  <Application>Microsoft Macintosh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TM01017850</vt:lpstr>
      <vt:lpstr>ArgParse  Sprint 3Review</vt:lpstr>
      <vt:lpstr>Overview</vt:lpstr>
      <vt:lpstr>Applications</vt:lpstr>
      <vt:lpstr>Features 6 &amp; 7</vt:lpstr>
      <vt:lpstr>Features 8 &amp; 9</vt:lpstr>
    </vt:vector>
  </TitlesOfParts>
  <Manager/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ArgParse Sprint 1Review</dc:title>
  <dc:subject/>
  <dc:creator/>
  <cp:keywords/>
  <dc:description/>
  <cp:lastModifiedBy>Katie Wood</cp:lastModifiedBy>
  <cp:revision>16</cp:revision>
  <cp:lastPrinted>1601-01-01T00:00:00Z</cp:lastPrinted>
  <dcterms:created xsi:type="dcterms:W3CDTF">2003-03-27T19:17:36Z</dcterms:created>
  <dcterms:modified xsi:type="dcterms:W3CDTF">2015-10-30T16:22:32Z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TC010178501033</vt:lpwstr>
  </property>
</Properties>
</file>