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TDD - </a:t>
            </a:r>
            <a:r>
              <a:rPr lang="de-DE" dirty="0" err="1" smtClean="0"/>
              <a:t>Volamus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Lena Spitz, Lars Haider, </a:t>
            </a:r>
            <a:r>
              <a:rPr lang="de-DE" dirty="0" err="1" smtClean="0"/>
              <a:t>Mareen</a:t>
            </a:r>
            <a:r>
              <a:rPr lang="de-DE" dirty="0" smtClean="0"/>
              <a:t> Allgaier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773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</a:t>
            </a:r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Technical </a:t>
            </a:r>
            <a:r>
              <a:rPr lang="de-DE" dirty="0" smtClean="0"/>
              <a:t>Goals</a:t>
            </a:r>
          </a:p>
          <a:p>
            <a:r>
              <a:rPr lang="de-DE" dirty="0" smtClean="0"/>
              <a:t>Technical </a:t>
            </a:r>
            <a:r>
              <a:rPr lang="de-DE" dirty="0" err="1" smtClean="0"/>
              <a:t>Risks</a:t>
            </a:r>
            <a:endParaRPr lang="de-DE" dirty="0" smtClean="0"/>
          </a:p>
          <a:p>
            <a:r>
              <a:rPr lang="de-DE" dirty="0" smtClean="0"/>
              <a:t>Development Environment</a:t>
            </a:r>
          </a:p>
          <a:p>
            <a:r>
              <a:rPr lang="de-DE" dirty="0" smtClean="0"/>
              <a:t>System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73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Game Play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Game </a:t>
            </a:r>
            <a:r>
              <a:rPr lang="de-DE" dirty="0" err="1" smtClean="0"/>
              <a:t>Structrue</a:t>
            </a:r>
            <a:r>
              <a:rPr lang="de-DE" dirty="0" smtClean="0"/>
              <a:t> / Game Objects</a:t>
            </a:r>
          </a:p>
          <a:p>
            <a:r>
              <a:rPr lang="de-DE" dirty="0" err="1" smtClean="0"/>
              <a:t>Physics</a:t>
            </a:r>
            <a:endParaRPr lang="de-DE" dirty="0" smtClean="0"/>
          </a:p>
          <a:p>
            <a:r>
              <a:rPr lang="de-DE" dirty="0" smtClean="0"/>
              <a:t>Player Actions</a:t>
            </a:r>
          </a:p>
          <a:p>
            <a:r>
              <a:rPr lang="de-DE" dirty="0" err="1" smtClean="0"/>
              <a:t>Victory</a:t>
            </a:r>
            <a:r>
              <a:rPr lang="de-DE" dirty="0" smtClean="0"/>
              <a:t> </a:t>
            </a:r>
            <a:r>
              <a:rPr lang="de-DE" dirty="0" err="1" smtClean="0"/>
              <a:t>Conditions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1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Interface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Game Menus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958" y="2599457"/>
            <a:ext cx="8014084" cy="534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48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Graphics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Features</a:t>
            </a:r>
          </a:p>
          <a:p>
            <a:r>
              <a:rPr lang="de-DE" dirty="0" smtClean="0"/>
              <a:t>View Modes</a:t>
            </a:r>
          </a:p>
          <a:p>
            <a:r>
              <a:rPr lang="de-DE" dirty="0" smtClean="0"/>
              <a:t>Schlageffekte</a:t>
            </a:r>
          </a:p>
          <a:p>
            <a:r>
              <a:rPr lang="de-DE" dirty="0" err="1" smtClean="0"/>
              <a:t>Bump</a:t>
            </a:r>
            <a:r>
              <a:rPr lang="de-DE" dirty="0" smtClean="0"/>
              <a:t> Mapping</a:t>
            </a:r>
          </a:p>
          <a:p>
            <a:endParaRPr lang="de-DE" dirty="0"/>
          </a:p>
          <a:p>
            <a:r>
              <a:rPr lang="de-DE" dirty="0" smtClean="0"/>
              <a:t>Sound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80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79558" y="0"/>
            <a:ext cx="8610600" cy="1293028"/>
          </a:xfrm>
        </p:spPr>
        <p:txBody>
          <a:bodyPr/>
          <a:lstStyle/>
          <a:p>
            <a:r>
              <a:rPr lang="de-DE" dirty="0" smtClean="0"/>
              <a:t>Klassen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0932" y="1006843"/>
            <a:ext cx="9702078" cy="585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Milestones &amp; </a:t>
            </a:r>
            <a:br>
              <a:rPr lang="de-DE" dirty="0" smtClean="0"/>
            </a:br>
            <a:r>
              <a:rPr lang="de-DE" dirty="0" smtClean="0"/>
              <a:t>Project Management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9910853"/>
              </p:ext>
            </p:extLst>
          </p:nvPr>
        </p:nvGraphicFramePr>
        <p:xfrm>
          <a:off x="685800" y="2193925"/>
          <a:ext cx="10820400" cy="4517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100"/>
                <a:gridCol w="2705100"/>
                <a:gridCol w="2705100"/>
                <a:gridCol w="2705100"/>
              </a:tblGrid>
              <a:tr h="61739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Meilenstein II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Meilenstein III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Semesterferien</a:t>
                      </a:r>
                      <a:endParaRPr lang="de-DE" sz="2400" dirty="0"/>
                    </a:p>
                  </a:txBody>
                  <a:tcPr/>
                </a:tc>
              </a:tr>
              <a:tr h="1065646">
                <a:tc>
                  <a:txBody>
                    <a:bodyPr/>
                    <a:lstStyle/>
                    <a:p>
                      <a:r>
                        <a:rPr lang="de-DE" sz="2400" b="1" dirty="0" smtClean="0"/>
                        <a:t>Lena</a:t>
                      </a:r>
                      <a:r>
                        <a:rPr lang="de-DE" sz="2400" b="1" baseline="0" dirty="0" smtClean="0"/>
                        <a:t> Spitz</a:t>
                      </a:r>
                      <a:endParaRPr lang="de-D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Modelle,</a:t>
                      </a:r>
                    </a:p>
                    <a:p>
                      <a:r>
                        <a:rPr lang="de-DE" sz="2400" dirty="0" smtClean="0"/>
                        <a:t>Kollision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Modelle,</a:t>
                      </a:r>
                      <a:r>
                        <a:rPr lang="de-DE" sz="2400" baseline="0" dirty="0" smtClean="0"/>
                        <a:t> </a:t>
                      </a:r>
                    </a:p>
                    <a:p>
                      <a:r>
                        <a:rPr lang="de-DE" sz="2400" baseline="0" dirty="0" smtClean="0"/>
                        <a:t>Optimierung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Modelle + Animation,</a:t>
                      </a:r>
                    </a:p>
                    <a:p>
                      <a:r>
                        <a:rPr lang="de-DE" sz="2400" dirty="0" smtClean="0"/>
                        <a:t>Feinschliff</a:t>
                      </a:r>
                      <a:endParaRPr lang="de-DE" sz="2400" dirty="0"/>
                    </a:p>
                  </a:txBody>
                  <a:tcPr/>
                </a:tc>
              </a:tr>
              <a:tr h="1522352">
                <a:tc>
                  <a:txBody>
                    <a:bodyPr/>
                    <a:lstStyle/>
                    <a:p>
                      <a:r>
                        <a:rPr lang="de-DE" sz="2400" b="1" dirty="0" smtClean="0"/>
                        <a:t>Lars Haider</a:t>
                      </a:r>
                      <a:endParaRPr lang="de-D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(Game States),</a:t>
                      </a:r>
                    </a:p>
                    <a:p>
                      <a:r>
                        <a:rPr lang="de-DE" sz="2400" dirty="0" smtClean="0"/>
                        <a:t>Bewegungen,</a:t>
                      </a:r>
                    </a:p>
                    <a:p>
                      <a:r>
                        <a:rPr lang="de-DE" sz="2400" dirty="0" smtClean="0"/>
                        <a:t>Kollision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Game States,</a:t>
                      </a:r>
                    </a:p>
                    <a:p>
                      <a:r>
                        <a:rPr lang="de-DE" sz="2400" dirty="0" smtClean="0"/>
                        <a:t>Optimierung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Sounds,</a:t>
                      </a:r>
                    </a:p>
                    <a:p>
                      <a:r>
                        <a:rPr lang="de-DE" sz="2400" dirty="0" smtClean="0"/>
                        <a:t>Feinschliff</a:t>
                      </a:r>
                      <a:endParaRPr lang="de-DE" sz="2400" dirty="0"/>
                    </a:p>
                  </a:txBody>
                  <a:tcPr/>
                </a:tc>
              </a:tr>
              <a:tr h="1065646">
                <a:tc>
                  <a:txBody>
                    <a:bodyPr/>
                    <a:lstStyle/>
                    <a:p>
                      <a:r>
                        <a:rPr lang="de-DE" sz="2400" b="1" dirty="0" err="1" smtClean="0"/>
                        <a:t>Mareen</a:t>
                      </a:r>
                      <a:r>
                        <a:rPr lang="de-DE" sz="2400" b="1" dirty="0" smtClean="0"/>
                        <a:t> Allgaier</a:t>
                      </a:r>
                      <a:endParaRPr lang="de-D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Flugbahn des Balls,</a:t>
                      </a:r>
                    </a:p>
                    <a:p>
                      <a:r>
                        <a:rPr lang="de-DE" sz="2400" dirty="0" smtClean="0"/>
                        <a:t>Kollision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err="1" smtClean="0"/>
                        <a:t>Physics</a:t>
                      </a:r>
                      <a:r>
                        <a:rPr lang="de-DE" sz="2400" dirty="0" smtClean="0"/>
                        <a:t>,</a:t>
                      </a:r>
                    </a:p>
                    <a:p>
                      <a:r>
                        <a:rPr lang="de-DE" sz="2400" dirty="0" smtClean="0"/>
                        <a:t>Optimierung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Menüdesign, Feinschliff</a:t>
                      </a:r>
                      <a:endParaRPr lang="de-DE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8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densstreife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TM04033937[[fn=Kondensstreifen]]</Template>
  <TotalTime>0</TotalTime>
  <Words>94</Words>
  <Application>Microsoft Office PowerPoint</Application>
  <PresentationFormat>Breitbild</PresentationFormat>
  <Paragraphs>47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Kondensstreifen</vt:lpstr>
      <vt:lpstr>TDD - Volamus</vt:lpstr>
      <vt:lpstr>Project Overview</vt:lpstr>
      <vt:lpstr>Game Play</vt:lpstr>
      <vt:lpstr>User Interface</vt:lpstr>
      <vt:lpstr>Graphics</vt:lpstr>
      <vt:lpstr>Klassen</vt:lpstr>
      <vt:lpstr>Milestones &amp;  Project Management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- Volamus</dc:title>
  <dc:creator>Ich</dc:creator>
  <cp:lastModifiedBy>Ich</cp:lastModifiedBy>
  <cp:revision>4</cp:revision>
  <dcterms:created xsi:type="dcterms:W3CDTF">2016-05-11T08:33:05Z</dcterms:created>
  <dcterms:modified xsi:type="dcterms:W3CDTF">2016-05-12T16:20:15Z</dcterms:modified>
</cp:coreProperties>
</file>