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Volimus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Lena, Lars, </a:t>
            </a:r>
            <a:r>
              <a:rPr lang="de-DE" dirty="0" err="1" smtClean="0"/>
              <a:t>Mareen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4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Verschiedene Bewegungen und Schlagtechniken haben unterschiedliche  Animationen</a:t>
            </a:r>
          </a:p>
          <a:p>
            <a:r>
              <a:rPr lang="de-DE" dirty="0" smtClean="0"/>
              <a:t>Punkt: </a:t>
            </a:r>
            <a:endParaRPr lang="de-DE" dirty="0" smtClean="0"/>
          </a:p>
          <a:p>
            <a:pPr lvl="1"/>
            <a:r>
              <a:rPr lang="de-DE" smtClean="0"/>
              <a:t>Punktetafel</a:t>
            </a:r>
            <a:endParaRPr lang="de-DE" dirty="0" smtClean="0"/>
          </a:p>
          <a:p>
            <a:pPr lvl="1"/>
            <a:r>
              <a:rPr lang="de-DE" dirty="0" smtClean="0"/>
              <a:t>Schiedsrichter zeigt rote oder grüne Fahne</a:t>
            </a:r>
          </a:p>
          <a:p>
            <a:pPr lvl="1"/>
            <a:r>
              <a:rPr lang="de-DE" dirty="0" smtClean="0"/>
              <a:t>Soundeffekt durch Zuschauer</a:t>
            </a:r>
          </a:p>
          <a:p>
            <a:r>
              <a:rPr lang="de-DE" dirty="0" smtClean="0"/>
              <a:t>Match: Kamerabewegung</a:t>
            </a:r>
          </a:p>
          <a:p>
            <a:r>
              <a:rPr lang="de-DE" dirty="0" smtClean="0"/>
              <a:t>Abschluss aller Wettkämpfe: Endscreen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9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Gelehrte des </a:t>
            </a:r>
            <a:r>
              <a:rPr lang="de-DE" dirty="0" err="1" smtClean="0"/>
              <a:t>Acagamics</a:t>
            </a:r>
            <a:r>
              <a:rPr lang="de-DE" dirty="0" smtClean="0"/>
              <a:t> wollen goldene Wolke finden</a:t>
            </a:r>
          </a:p>
          <a:p>
            <a:r>
              <a:rPr lang="de-DE" dirty="0" smtClean="0"/>
              <a:t>Team aus:</a:t>
            </a:r>
          </a:p>
          <a:p>
            <a:pPr lvl="1"/>
            <a:r>
              <a:rPr lang="de-DE" dirty="0" smtClean="0"/>
              <a:t>Stärkster Pinguin</a:t>
            </a:r>
          </a:p>
          <a:p>
            <a:pPr lvl="1"/>
            <a:r>
              <a:rPr lang="de-DE" dirty="0" smtClean="0"/>
              <a:t>Schnellster Delfin</a:t>
            </a:r>
          </a:p>
          <a:p>
            <a:pPr lvl="1"/>
            <a:r>
              <a:rPr lang="de-DE" dirty="0" smtClean="0"/>
              <a:t>Geschickteste Hummel</a:t>
            </a:r>
          </a:p>
          <a:p>
            <a:r>
              <a:rPr lang="de-DE" dirty="0" smtClean="0"/>
              <a:t>Turnier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75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Ballspielturnier</a:t>
            </a:r>
          </a:p>
          <a:p>
            <a:r>
              <a:rPr lang="de-DE" dirty="0" smtClean="0"/>
              <a:t>Spielfeld mit zwei Hälften</a:t>
            </a:r>
          </a:p>
          <a:p>
            <a:r>
              <a:rPr lang="de-DE" dirty="0" smtClean="0"/>
              <a:t>Ball darf nicht auf den Boden, bzw. ins </a:t>
            </a:r>
            <a:r>
              <a:rPr lang="de-DE" dirty="0" smtClean="0"/>
              <a:t>Aus</a:t>
            </a:r>
            <a:endParaRPr lang="de-DE" dirty="0" smtClean="0"/>
          </a:p>
          <a:p>
            <a:r>
              <a:rPr lang="de-DE" dirty="0" smtClean="0"/>
              <a:t>Muss ins gegnerische Feld geschlagen werden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8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Mechanics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Schläge:</a:t>
            </a:r>
          </a:p>
          <a:p>
            <a:pPr lvl="1"/>
            <a:r>
              <a:rPr lang="de-DE" dirty="0" smtClean="0"/>
              <a:t>Leichter Angriff</a:t>
            </a:r>
          </a:p>
          <a:p>
            <a:pPr lvl="1"/>
            <a:r>
              <a:rPr lang="de-DE" dirty="0" smtClean="0"/>
              <a:t>Starker Angriff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Bewegungen:</a:t>
            </a:r>
          </a:p>
          <a:p>
            <a:pPr lvl="1"/>
            <a:r>
              <a:rPr lang="de-DE" dirty="0" smtClean="0"/>
              <a:t>Vor - zurück</a:t>
            </a:r>
          </a:p>
          <a:p>
            <a:pPr lvl="1"/>
            <a:r>
              <a:rPr lang="de-DE" dirty="0" smtClean="0"/>
              <a:t>Rechts – links</a:t>
            </a:r>
          </a:p>
          <a:p>
            <a:pPr lvl="1"/>
            <a:r>
              <a:rPr lang="de-DE" dirty="0" smtClean="0"/>
              <a:t>Springen 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815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Meta</a:t>
            </a:r>
            <a:r>
              <a:rPr lang="de-DE" dirty="0" smtClean="0"/>
              <a:t> Game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Bewegung auf vorne, hinten, rechts, links, springen beschränkt</a:t>
            </a:r>
          </a:p>
          <a:p>
            <a:r>
              <a:rPr lang="de-DE" dirty="0" smtClean="0"/>
              <a:t>Nur innerhalb des Feldes</a:t>
            </a:r>
          </a:p>
          <a:p>
            <a:r>
              <a:rPr lang="de-DE" dirty="0" smtClean="0"/>
              <a:t>Ball bleibt immer im Feld der Kamera</a:t>
            </a:r>
          </a:p>
          <a:p>
            <a:r>
              <a:rPr lang="de-DE" dirty="0" smtClean="0"/>
              <a:t>Ball kann nicht im Publikum landen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9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Tutorial</a:t>
            </a:r>
          </a:p>
          <a:p>
            <a:r>
              <a:rPr lang="de-DE" dirty="0" smtClean="0"/>
              <a:t>Erster Wettkampf</a:t>
            </a:r>
          </a:p>
          <a:p>
            <a:pPr lvl="1"/>
            <a:r>
              <a:rPr lang="de-DE" dirty="0" smtClean="0"/>
              <a:t>Pinguin: größerer </a:t>
            </a:r>
            <a:r>
              <a:rPr lang="de-DE" dirty="0" smtClean="0"/>
              <a:t>Schlagradius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Narrative </a:t>
            </a:r>
            <a:r>
              <a:rPr lang="de-DE" b="1" dirty="0" err="1"/>
              <a:t>Structure</a:t>
            </a:r>
            <a:r>
              <a:rPr lang="de-DE" b="1" dirty="0"/>
              <a:t> Graph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2" y="3277861"/>
            <a:ext cx="7300047" cy="31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Zweiter Wettkampf</a:t>
            </a:r>
          </a:p>
          <a:p>
            <a:pPr lvl="1"/>
            <a:r>
              <a:rPr lang="de-DE" dirty="0" smtClean="0"/>
              <a:t>Delfine: höhere Bewegungsgeschwindigkeit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93678"/>
            <a:ext cx="7409386" cy="33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Dritter Wettkampf</a:t>
            </a:r>
          </a:p>
          <a:p>
            <a:pPr lvl="1"/>
            <a:r>
              <a:rPr lang="de-DE" dirty="0" smtClean="0"/>
              <a:t>Hummel: höherer Sprung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"/>
          <a:stretch/>
        </p:blipFill>
        <p:spPr>
          <a:xfrm>
            <a:off x="677334" y="3019244"/>
            <a:ext cx="6853526" cy="33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Pinguin Wettkampf 3 mal gewinnen</a:t>
            </a:r>
          </a:p>
          <a:p>
            <a:r>
              <a:rPr lang="de-DE" dirty="0" smtClean="0"/>
              <a:t>Delfin Wettkampf 3 mal gewinnen</a:t>
            </a:r>
          </a:p>
          <a:p>
            <a:r>
              <a:rPr lang="de-DE" dirty="0" smtClean="0"/>
              <a:t>Hummel Wettkampf 3 mal gewinnen</a:t>
            </a:r>
          </a:p>
          <a:p>
            <a:endParaRPr lang="de-DE" dirty="0"/>
          </a:p>
          <a:p>
            <a:r>
              <a:rPr lang="de-DE" dirty="0" smtClean="0"/>
              <a:t>Match bis 5 Punkte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3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165</Words>
  <Application>Microsoft Office PowerPoint</Application>
  <PresentationFormat>Breitbild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Volimus</vt:lpstr>
      <vt:lpstr>Story</vt:lpstr>
      <vt:lpstr>Spiel</vt:lpstr>
      <vt:lpstr>Core Mechanics</vt:lpstr>
      <vt:lpstr>Meta Game</vt:lpstr>
      <vt:lpstr>Narrative Structure Graph</vt:lpstr>
      <vt:lpstr>PowerPoint-Präsentation</vt:lpstr>
      <vt:lpstr>PowerPoint-Präsentation</vt:lpstr>
      <vt:lpstr>Ziel</vt:lpstr>
      <vt:lpstr>Feedbacks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Volimus</dc:title>
  <dc:creator>Ich</dc:creator>
  <cp:lastModifiedBy>Ich</cp:lastModifiedBy>
  <cp:revision>9</cp:revision>
  <dcterms:created xsi:type="dcterms:W3CDTF">2016-04-27T10:38:52Z</dcterms:created>
  <dcterms:modified xsi:type="dcterms:W3CDTF">2016-04-27T12:58:22Z</dcterms:modified>
</cp:coreProperties>
</file>