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Volamus</a:t>
            </a:r>
            <a:r>
              <a:rPr lang="de-DE" dirty="0" smtClean="0"/>
              <a:t>	- Meilenstein II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Lars, Lena, </a:t>
            </a:r>
            <a:r>
              <a:rPr lang="de-DE" dirty="0" err="1" smtClean="0"/>
              <a:t>Mareen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43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 erreichen wollten: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Grobe Bewegungsabläufe und Handlungen</a:t>
            </a:r>
          </a:p>
          <a:p>
            <a:r>
              <a:rPr lang="de-DE" dirty="0" smtClean="0"/>
              <a:t>Zwei Spieler (keine fertigen Modelle)</a:t>
            </a:r>
          </a:p>
          <a:p>
            <a:r>
              <a:rPr lang="de-DE" dirty="0" smtClean="0"/>
              <a:t>Bewegungen innerhalb des Feldes</a:t>
            </a:r>
          </a:p>
          <a:p>
            <a:r>
              <a:rPr lang="de-DE" dirty="0" smtClean="0"/>
              <a:t>Flugbahnberechnung</a:t>
            </a:r>
          </a:p>
          <a:p>
            <a:r>
              <a:rPr lang="de-DE" dirty="0" smtClean="0"/>
              <a:t>Kollisionen</a:t>
            </a:r>
          </a:p>
          <a:p>
            <a:r>
              <a:rPr lang="de-DE" dirty="0" smtClean="0"/>
              <a:t>Kleines Menü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881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377886"/>
            <a:ext cx="9905998" cy="1478570"/>
          </a:xfrm>
        </p:spPr>
        <p:txBody>
          <a:bodyPr/>
          <a:lstStyle/>
          <a:p>
            <a:r>
              <a:rPr lang="de-DE" dirty="0" smtClean="0"/>
              <a:t>Was wir erreicht haben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1412" y="1856456"/>
            <a:ext cx="9905999" cy="5382126"/>
          </a:xfrm>
        </p:spPr>
        <p:txBody>
          <a:bodyPr>
            <a:normAutofit/>
          </a:bodyPr>
          <a:lstStyle/>
          <a:p>
            <a:r>
              <a:rPr lang="de-DE" dirty="0" smtClean="0"/>
              <a:t>Ein Spieler:</a:t>
            </a:r>
          </a:p>
          <a:p>
            <a:pPr lvl="1"/>
            <a:r>
              <a:rPr lang="de-DE" dirty="0" smtClean="0"/>
              <a:t>Bewegungen innerhalb des Feldes (Zusammen)</a:t>
            </a:r>
          </a:p>
          <a:p>
            <a:pPr lvl="1"/>
            <a:r>
              <a:rPr lang="de-DE" dirty="0" smtClean="0"/>
              <a:t>Zwei Schläge (</a:t>
            </a:r>
            <a:r>
              <a:rPr lang="de-DE" dirty="0" err="1" smtClean="0"/>
              <a:t>Mareen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Sprung (Zusammen)</a:t>
            </a:r>
          </a:p>
          <a:p>
            <a:pPr lvl="1"/>
            <a:r>
              <a:rPr lang="de-DE" dirty="0" smtClean="0"/>
              <a:t>Kamera (Zusammen)</a:t>
            </a:r>
          </a:p>
          <a:p>
            <a:r>
              <a:rPr lang="de-DE" dirty="0" smtClean="0"/>
              <a:t>Ball: </a:t>
            </a:r>
          </a:p>
          <a:p>
            <a:pPr lvl="1"/>
            <a:r>
              <a:rPr lang="de-DE" dirty="0" smtClean="0"/>
              <a:t>Zwei Flugbahn (</a:t>
            </a:r>
            <a:r>
              <a:rPr lang="de-DE" dirty="0" err="1" smtClean="0"/>
              <a:t>Mareen</a:t>
            </a:r>
            <a:r>
              <a:rPr lang="de-DE" dirty="0" smtClean="0"/>
              <a:t>, Lars)</a:t>
            </a:r>
          </a:p>
          <a:p>
            <a:pPr lvl="1"/>
            <a:r>
              <a:rPr lang="de-DE" dirty="0" smtClean="0"/>
              <a:t>Kollision mit Boden (prallt ab) (</a:t>
            </a:r>
            <a:r>
              <a:rPr lang="de-DE" dirty="0" err="1" smtClean="0"/>
              <a:t>Mareen</a:t>
            </a:r>
            <a:r>
              <a:rPr lang="de-DE" dirty="0" smtClean="0"/>
              <a:t>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71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wir erreicht haben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Modelle:</a:t>
            </a:r>
          </a:p>
          <a:p>
            <a:pPr lvl="1"/>
            <a:r>
              <a:rPr lang="de-DE" dirty="0" smtClean="0"/>
              <a:t>Netz (Lena)</a:t>
            </a:r>
            <a:endParaRPr lang="de-DE" dirty="0"/>
          </a:p>
          <a:p>
            <a:pPr lvl="1"/>
            <a:r>
              <a:rPr lang="de-DE" dirty="0" smtClean="0"/>
              <a:t>Feld (Zusammen)</a:t>
            </a:r>
            <a:endParaRPr lang="de-DE" dirty="0"/>
          </a:p>
          <a:p>
            <a:pPr lvl="1"/>
            <a:r>
              <a:rPr lang="de-DE" dirty="0" err="1" smtClean="0"/>
              <a:t>Acagamics</a:t>
            </a:r>
            <a:r>
              <a:rPr lang="de-DE" dirty="0" smtClean="0"/>
              <a:t>-Männchen (Gerd)</a:t>
            </a:r>
            <a:endParaRPr lang="de-DE" dirty="0"/>
          </a:p>
          <a:p>
            <a:r>
              <a:rPr lang="de-DE" dirty="0" smtClean="0"/>
              <a:t>Menü und Game States (Lars)</a:t>
            </a:r>
          </a:p>
          <a:p>
            <a:pPr lvl="1"/>
            <a:r>
              <a:rPr lang="de-DE" dirty="0" smtClean="0"/>
              <a:t>Einlesen von XML-Dateien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84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Projekmanagement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Wöchentliches Treffen </a:t>
            </a:r>
          </a:p>
          <a:p>
            <a:pPr lvl="1"/>
            <a:r>
              <a:rPr lang="de-DE" dirty="0" smtClean="0"/>
              <a:t>Grundprinzip erstellt</a:t>
            </a:r>
          </a:p>
          <a:p>
            <a:pPr lvl="1"/>
            <a:r>
              <a:rPr lang="de-DE" dirty="0" smtClean="0"/>
              <a:t>Einzelteile zusammenfügen</a:t>
            </a:r>
          </a:p>
          <a:p>
            <a:pPr lvl="1"/>
            <a:r>
              <a:rPr lang="de-DE" dirty="0" smtClean="0"/>
              <a:t>Probleme behoben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78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Vertices Farben zuweisen</a:t>
            </a:r>
          </a:p>
          <a:p>
            <a:r>
              <a:rPr lang="de-DE" dirty="0" smtClean="0"/>
              <a:t>Zu detaillierte Modelle</a:t>
            </a:r>
          </a:p>
          <a:p>
            <a:r>
              <a:rPr lang="de-DE" dirty="0" smtClean="0"/>
              <a:t>Texturen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42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Problembehandlung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Recherche</a:t>
            </a:r>
          </a:p>
          <a:p>
            <a:r>
              <a:rPr lang="de-DE" dirty="0" smtClean="0"/>
              <a:t>Treffen, Brainstorming,…</a:t>
            </a:r>
          </a:p>
          <a:p>
            <a:r>
              <a:rPr lang="de-DE" dirty="0" smtClean="0"/>
              <a:t>Experte fragen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56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 III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Zweiter Spieler, Kontroller (</a:t>
            </a:r>
            <a:r>
              <a:rPr lang="de-DE" dirty="0" err="1" smtClean="0"/>
              <a:t>Mareen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Splitscreen</a:t>
            </a:r>
            <a:r>
              <a:rPr lang="de-DE" dirty="0" smtClean="0"/>
              <a:t> (Lars)</a:t>
            </a:r>
          </a:p>
          <a:p>
            <a:r>
              <a:rPr lang="de-DE" dirty="0" smtClean="0"/>
              <a:t>Kollisionen: Ball-Netz, Ball-Spieler (Zusammen)</a:t>
            </a:r>
          </a:p>
          <a:p>
            <a:r>
              <a:rPr lang="de-DE" dirty="0" smtClean="0"/>
              <a:t>Modelle (Texturen) (Lena)</a:t>
            </a:r>
          </a:p>
          <a:p>
            <a:r>
              <a:rPr lang="de-DE" dirty="0" smtClean="0"/>
              <a:t>(Game States + Übergänge) (Lars)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0418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166</Words>
  <Application>Microsoft Office PowerPoint</Application>
  <PresentationFormat>Breitbild</PresentationFormat>
  <Paragraphs>44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Schaltkreis</vt:lpstr>
      <vt:lpstr>Volamus - Meilenstein II</vt:lpstr>
      <vt:lpstr>Was wir erreichen wollten:</vt:lpstr>
      <vt:lpstr>Was wir erreicht haben</vt:lpstr>
      <vt:lpstr>Was wir erreicht haben</vt:lpstr>
      <vt:lpstr>Projekmanagement</vt:lpstr>
      <vt:lpstr>Probleme</vt:lpstr>
      <vt:lpstr>Problembehandlung</vt:lpstr>
      <vt:lpstr>Meilenstein III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Volamus - Meilenstein II</dc:title>
  <dc:creator>Ich</dc:creator>
  <cp:lastModifiedBy>Ich</cp:lastModifiedBy>
  <cp:revision>4</cp:revision>
  <dcterms:created xsi:type="dcterms:W3CDTF">2016-06-01T11:06:10Z</dcterms:created>
  <dcterms:modified xsi:type="dcterms:W3CDTF">2016-06-01T11:38:13Z</dcterms:modified>
</cp:coreProperties>
</file>