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 err="1" smtClean="0"/>
              <a:t>Volamus</a:t>
            </a:r>
            <a:r>
              <a:rPr lang="de-DE" sz="80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– Meilenstein III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Lena, Lars, </a:t>
            </a:r>
            <a:r>
              <a:rPr lang="de-DE" dirty="0" err="1" smtClean="0"/>
              <a:t>Mareen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45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gemacht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913774" y="1921565"/>
            <a:ext cx="10363826" cy="465151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Kollisionen fertiggestellt und optimiert (zusammen)</a:t>
            </a:r>
          </a:p>
          <a:p>
            <a:r>
              <a:rPr lang="de-DE" sz="2800" dirty="0" smtClean="0"/>
              <a:t>Spielfeld angepasst (Zusammen)</a:t>
            </a:r>
          </a:p>
          <a:p>
            <a:r>
              <a:rPr lang="de-DE" sz="2800" dirty="0" smtClean="0"/>
              <a:t>Spielermodell, Eisscholle (Lena)</a:t>
            </a:r>
          </a:p>
          <a:p>
            <a:r>
              <a:rPr lang="de-DE" sz="2800" dirty="0" smtClean="0"/>
              <a:t>Touch-</a:t>
            </a:r>
            <a:r>
              <a:rPr lang="de-DE" sz="2800" dirty="0" err="1" smtClean="0"/>
              <a:t>countdown</a:t>
            </a:r>
            <a:r>
              <a:rPr lang="de-DE" sz="2800" dirty="0" smtClean="0"/>
              <a:t>  (Lars)</a:t>
            </a:r>
          </a:p>
          <a:p>
            <a:r>
              <a:rPr lang="de-DE" sz="2800" dirty="0"/>
              <a:t>Zweiter Spieler, </a:t>
            </a:r>
            <a:r>
              <a:rPr lang="de-DE" sz="2800" dirty="0" smtClean="0"/>
              <a:t>Kontroller  (</a:t>
            </a:r>
            <a:r>
              <a:rPr lang="de-DE" sz="2800" dirty="0" err="1" smtClean="0"/>
              <a:t>Mareen</a:t>
            </a:r>
            <a:r>
              <a:rPr lang="de-DE" sz="2800" dirty="0" smtClean="0"/>
              <a:t>)</a:t>
            </a:r>
            <a:endParaRPr lang="de-DE" sz="2800" dirty="0"/>
          </a:p>
          <a:p>
            <a:r>
              <a:rPr lang="de-DE" sz="2800" dirty="0" err="1"/>
              <a:t>Splitscreen</a:t>
            </a:r>
            <a:r>
              <a:rPr lang="de-DE" sz="2800" dirty="0"/>
              <a:t> </a:t>
            </a:r>
            <a:r>
              <a:rPr lang="de-DE" sz="2800" dirty="0" smtClean="0"/>
              <a:t>(Lars)</a:t>
            </a:r>
            <a:endParaRPr lang="de-DE" sz="2800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097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0125" r="9672" b="6847"/>
          <a:stretch/>
        </p:blipFill>
        <p:spPr>
          <a:xfrm>
            <a:off x="133084" y="1245787"/>
            <a:ext cx="4319646" cy="4564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4" t="9424" r="13829" b="3956"/>
          <a:stretch/>
        </p:blipFill>
        <p:spPr>
          <a:xfrm>
            <a:off x="5022574" y="1245787"/>
            <a:ext cx="7050314" cy="45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4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Auseinandersetzung mit dem aktuellen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 smtClean="0"/>
              <a:t>Ziel vor Sommerferien:</a:t>
            </a:r>
          </a:p>
          <a:p>
            <a:pPr lvl="1"/>
            <a:r>
              <a:rPr lang="de-DE" sz="2800" dirty="0" smtClean="0"/>
              <a:t>Spiel soll spielbar sein</a:t>
            </a:r>
          </a:p>
          <a:p>
            <a:pPr lvl="1"/>
            <a:r>
              <a:rPr lang="de-DE" sz="2800" dirty="0" smtClean="0"/>
              <a:t>Grobe Mechaniken vorhanden</a:t>
            </a:r>
          </a:p>
          <a:p>
            <a:pPr lvl="1"/>
            <a:r>
              <a:rPr lang="de-DE" sz="2800" dirty="0" smtClean="0"/>
              <a:t>Optik zweitrangig, aber in </a:t>
            </a:r>
            <a:r>
              <a:rPr lang="de-DE" sz="2800" dirty="0" err="1" smtClean="0"/>
              <a:t>arbeit</a:t>
            </a:r>
            <a:endParaRPr lang="de-DE" sz="2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47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 smtClean="0"/>
              <a:t>Erfolgreiches Management</a:t>
            </a:r>
          </a:p>
          <a:p>
            <a:r>
              <a:rPr lang="de-DE" sz="2800" dirty="0" err="1" smtClean="0"/>
              <a:t>Issues</a:t>
            </a:r>
            <a:r>
              <a:rPr lang="de-DE" sz="2800" dirty="0" smtClean="0"/>
              <a:t> auf </a:t>
            </a:r>
            <a:r>
              <a:rPr lang="de-DE" sz="2800" dirty="0" err="1" smtClean="0"/>
              <a:t>github</a:t>
            </a:r>
            <a:endParaRPr lang="de-DE" sz="2800" dirty="0" smtClean="0"/>
          </a:p>
          <a:p>
            <a:r>
              <a:rPr lang="de-DE" sz="2800" dirty="0" smtClean="0"/>
              <a:t>Wöchentliches treffen</a:t>
            </a:r>
          </a:p>
          <a:p>
            <a:r>
              <a:rPr lang="de-DE" sz="2800" dirty="0" smtClean="0"/>
              <a:t>Gemeinsames arbeiten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Erfolgskriterien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Optisch ansprechend </a:t>
            </a:r>
          </a:p>
          <a:p>
            <a:r>
              <a:rPr lang="de-DE" sz="2800" dirty="0" smtClean="0"/>
              <a:t>In sich stimmig</a:t>
            </a:r>
          </a:p>
          <a:p>
            <a:r>
              <a:rPr lang="de-DE" sz="2800" dirty="0" smtClean="0"/>
              <a:t>Stolz darauf sein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69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913774" y="1992086"/>
            <a:ext cx="10363826" cy="4594244"/>
          </a:xfrm>
        </p:spPr>
        <p:txBody>
          <a:bodyPr>
            <a:normAutofit/>
          </a:bodyPr>
          <a:lstStyle/>
          <a:p>
            <a:r>
              <a:rPr lang="de-DE" sz="2800" dirty="0" smtClean="0"/>
              <a:t>Modelle, Animationen, </a:t>
            </a:r>
            <a:r>
              <a:rPr lang="de-DE" sz="2800" dirty="0" err="1" smtClean="0"/>
              <a:t>texturen</a:t>
            </a:r>
            <a:r>
              <a:rPr lang="de-DE" sz="2800" dirty="0" smtClean="0"/>
              <a:t>, Graphiken (Lena)</a:t>
            </a:r>
          </a:p>
          <a:p>
            <a:r>
              <a:rPr lang="de-DE" sz="2800" dirty="0" err="1" smtClean="0"/>
              <a:t>Shader</a:t>
            </a:r>
            <a:r>
              <a:rPr lang="de-DE" sz="2800" dirty="0" smtClean="0"/>
              <a:t> (Zusammen)</a:t>
            </a:r>
          </a:p>
          <a:p>
            <a:r>
              <a:rPr lang="de-DE" sz="2800" dirty="0" smtClean="0"/>
              <a:t>Feedbacks (</a:t>
            </a:r>
            <a:r>
              <a:rPr lang="de-DE" sz="2800" dirty="0"/>
              <a:t>S</a:t>
            </a:r>
            <a:r>
              <a:rPr lang="de-DE" sz="2800" dirty="0" smtClean="0"/>
              <a:t>ound,…) (</a:t>
            </a:r>
            <a:r>
              <a:rPr lang="de-DE" sz="2800" dirty="0" err="1" smtClean="0"/>
              <a:t>Mareen</a:t>
            </a:r>
            <a:r>
              <a:rPr lang="de-DE" sz="2800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4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913774" y="1992086"/>
            <a:ext cx="10363826" cy="4594244"/>
          </a:xfrm>
        </p:spPr>
        <p:txBody>
          <a:bodyPr>
            <a:normAutofit/>
          </a:bodyPr>
          <a:lstStyle/>
          <a:p>
            <a:r>
              <a:rPr lang="de-DE" sz="2800" dirty="0"/>
              <a:t>Wind (Lars)</a:t>
            </a:r>
          </a:p>
          <a:p>
            <a:r>
              <a:rPr lang="de-DE" sz="2800" dirty="0"/>
              <a:t>4 –Spieler-modus </a:t>
            </a:r>
            <a:r>
              <a:rPr lang="de-DE" sz="2800" dirty="0" smtClean="0"/>
              <a:t>(zusammen)</a:t>
            </a:r>
            <a:endParaRPr lang="de-DE" sz="2800" dirty="0"/>
          </a:p>
          <a:p>
            <a:r>
              <a:rPr lang="de-DE" sz="2800" dirty="0" smtClean="0"/>
              <a:t>Tutorial (zusammen)</a:t>
            </a:r>
            <a:endParaRPr lang="de-DE" sz="2800" dirty="0"/>
          </a:p>
          <a:p>
            <a:r>
              <a:rPr lang="de-DE" sz="2800" dirty="0"/>
              <a:t>Weitere </a:t>
            </a:r>
            <a:r>
              <a:rPr lang="de-DE" sz="2800" dirty="0" smtClean="0"/>
              <a:t>Welten (Lena)</a:t>
            </a:r>
            <a:endParaRPr lang="de-DE" sz="2800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73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205243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130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Tw Cen MT</vt:lpstr>
      <vt:lpstr>Tropfen</vt:lpstr>
      <vt:lpstr>Volamus  – Meilenstein III </vt:lpstr>
      <vt:lpstr>Was wir gemacht haben</vt:lpstr>
      <vt:lpstr>PowerPoint-Präsentation</vt:lpstr>
      <vt:lpstr>Kritische Auseinandersetzung mit dem aktuellen stand</vt:lpstr>
      <vt:lpstr>Projektmanagement</vt:lpstr>
      <vt:lpstr>Erfolgskriterien</vt:lpstr>
      <vt:lpstr>Weiteres vorgehen</vt:lpstr>
      <vt:lpstr>Weiteres vorgehen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Volamus  – Meilenstein III</dc:title>
  <dc:creator>Ich</dc:creator>
  <cp:lastModifiedBy>Ich</cp:lastModifiedBy>
  <cp:revision>11</cp:revision>
  <dcterms:created xsi:type="dcterms:W3CDTF">2016-06-29T10:44:07Z</dcterms:created>
  <dcterms:modified xsi:type="dcterms:W3CDTF">2016-06-29T12:35:40Z</dcterms:modified>
</cp:coreProperties>
</file>