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TDD - </a:t>
            </a:r>
            <a:r>
              <a:rPr lang="de-DE" dirty="0" err="1" smtClean="0"/>
              <a:t>Volamus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Lena Spitz, Lars Haider, </a:t>
            </a:r>
            <a:r>
              <a:rPr lang="de-DE" dirty="0" err="1" smtClean="0"/>
              <a:t>Mareen</a:t>
            </a:r>
            <a:r>
              <a:rPr lang="de-DE" dirty="0" smtClean="0"/>
              <a:t> Allgaier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7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</a:p>
          <a:p>
            <a:r>
              <a:rPr lang="de-DE" dirty="0" smtClean="0"/>
              <a:t>Game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dirty="0" smtClean="0"/>
              <a:t>Technical Goals</a:t>
            </a:r>
          </a:p>
          <a:p>
            <a:r>
              <a:rPr lang="de-DE" dirty="0" smtClean="0"/>
              <a:t>Technical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Development Environment</a:t>
            </a:r>
          </a:p>
          <a:p>
            <a:r>
              <a:rPr lang="de-DE" dirty="0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Structrue</a:t>
            </a:r>
            <a:r>
              <a:rPr lang="de-DE" dirty="0" smtClean="0"/>
              <a:t> / Game Objects</a:t>
            </a:r>
          </a:p>
          <a:p>
            <a:r>
              <a:rPr lang="de-DE" dirty="0" err="1" smtClean="0"/>
              <a:t>Physics</a:t>
            </a:r>
            <a:endParaRPr lang="de-DE" dirty="0" smtClean="0"/>
          </a:p>
          <a:p>
            <a:r>
              <a:rPr lang="de-DE" dirty="0" smtClean="0"/>
              <a:t>Player Actions</a:t>
            </a:r>
          </a:p>
          <a:p>
            <a:r>
              <a:rPr lang="de-DE" dirty="0" err="1" smtClean="0"/>
              <a:t>Victory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Menus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58" y="2599457"/>
            <a:ext cx="8014084" cy="53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</a:p>
          <a:p>
            <a:r>
              <a:rPr lang="de-DE" dirty="0" smtClean="0"/>
              <a:t>View Modes</a:t>
            </a:r>
          </a:p>
          <a:p>
            <a:r>
              <a:rPr lang="de-DE" dirty="0" smtClean="0"/>
              <a:t>Schlageffekte</a:t>
            </a:r>
          </a:p>
          <a:p>
            <a:r>
              <a:rPr lang="de-DE" dirty="0" err="1" smtClean="0"/>
              <a:t>Bump</a:t>
            </a:r>
            <a:r>
              <a:rPr lang="de-DE" dirty="0" smtClean="0"/>
              <a:t> Mapping</a:t>
            </a:r>
          </a:p>
          <a:p>
            <a:endParaRPr lang="de-DE" dirty="0"/>
          </a:p>
          <a:p>
            <a:r>
              <a:rPr lang="de-DE" dirty="0" smtClean="0"/>
              <a:t>Sound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8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558" y="0"/>
            <a:ext cx="8610600" cy="1293028"/>
          </a:xfrm>
        </p:spPr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932" y="1006843"/>
            <a:ext cx="9702078" cy="58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Milestones &amp; </a:t>
            </a:r>
            <a:br>
              <a:rPr lang="de-DE" dirty="0" smtClean="0"/>
            </a:br>
            <a:r>
              <a:rPr lang="de-DE" dirty="0" smtClean="0"/>
              <a:t>Project 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10853"/>
              </p:ext>
            </p:extLst>
          </p:nvPr>
        </p:nvGraphicFramePr>
        <p:xfrm>
          <a:off x="685800" y="2193925"/>
          <a:ext cx="10820400" cy="451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1739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Meilenstein II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Meilenstein III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Semesterferien</a:t>
                      </a:r>
                      <a:endParaRPr lang="de-DE" sz="2400" dirty="0"/>
                    </a:p>
                  </a:txBody>
                  <a:tcPr/>
                </a:tc>
              </a:tr>
              <a:tr h="1065646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Lena</a:t>
                      </a:r>
                      <a:r>
                        <a:rPr lang="de-DE" sz="2400" b="1" baseline="0" dirty="0" smtClean="0"/>
                        <a:t> Spitz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Modelle,</a:t>
                      </a:r>
                      <a:r>
                        <a:rPr lang="de-DE" sz="2400" baseline="0" dirty="0" smtClean="0"/>
                        <a:t> </a:t>
                      </a:r>
                    </a:p>
                    <a:p>
                      <a:r>
                        <a:rPr lang="de-DE" sz="2400" baseline="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 + Animation,</a:t>
                      </a:r>
                    </a:p>
                    <a:p>
                      <a:r>
                        <a:rPr lang="de-DE" sz="2400" dirty="0" smtClean="0"/>
                        <a:t>Feinschliff</a:t>
                      </a:r>
                      <a:endParaRPr lang="de-DE" sz="2400" dirty="0"/>
                    </a:p>
                  </a:txBody>
                  <a:tcPr/>
                </a:tc>
              </a:tr>
              <a:tr h="1522352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Lars Haider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(Game States),</a:t>
                      </a:r>
                    </a:p>
                    <a:p>
                      <a:r>
                        <a:rPr lang="de-DE" sz="2400" dirty="0" smtClean="0"/>
                        <a:t>Bewegungen,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Game States,</a:t>
                      </a:r>
                    </a:p>
                    <a:p>
                      <a:r>
                        <a:rPr lang="de-DE" sz="240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Sounds,</a:t>
                      </a:r>
                    </a:p>
                    <a:p>
                      <a:r>
                        <a:rPr lang="de-DE" sz="2400" dirty="0" smtClean="0"/>
                        <a:t>Feinschliff</a:t>
                      </a:r>
                      <a:endParaRPr lang="de-DE" sz="2400" dirty="0"/>
                    </a:p>
                  </a:txBody>
                  <a:tcPr/>
                </a:tc>
              </a:tr>
              <a:tr h="1065646">
                <a:tc>
                  <a:txBody>
                    <a:bodyPr/>
                    <a:lstStyle/>
                    <a:p>
                      <a:r>
                        <a:rPr lang="de-DE" sz="2400" b="1" dirty="0" err="1" smtClean="0"/>
                        <a:t>Mareen</a:t>
                      </a:r>
                      <a:r>
                        <a:rPr lang="de-DE" sz="2400" b="1" dirty="0" smtClean="0"/>
                        <a:t> Allgaier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Flugbahn des Balls,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Physics</a:t>
                      </a:r>
                      <a:r>
                        <a:rPr lang="de-DE" sz="2400" dirty="0" smtClean="0"/>
                        <a:t>,</a:t>
                      </a:r>
                    </a:p>
                    <a:p>
                      <a:r>
                        <a:rPr lang="de-DE" sz="240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Menüdesign, Feinschliff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97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Kondensstreifen</vt:lpstr>
      <vt:lpstr>TDD - Volamus</vt:lpstr>
      <vt:lpstr>Project Overview</vt:lpstr>
      <vt:lpstr>Game Play</vt:lpstr>
      <vt:lpstr>User Interface</vt:lpstr>
      <vt:lpstr>Graphics</vt:lpstr>
      <vt:lpstr>Klassen</vt:lpstr>
      <vt:lpstr>Milestones &amp;  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- Volamus</dc:title>
  <dc:creator>Ich</dc:creator>
  <cp:lastModifiedBy>Ich</cp:lastModifiedBy>
  <cp:revision>3</cp:revision>
  <dcterms:created xsi:type="dcterms:W3CDTF">2016-05-11T08:33:05Z</dcterms:created>
  <dcterms:modified xsi:type="dcterms:W3CDTF">2016-05-11T08:52:00Z</dcterms:modified>
</cp:coreProperties>
</file>