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verwatch_15882192772180/ALookatOverwatchSuppor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D0C631-D09D-4902-AEC7-A2F2F3ED5F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Overwatch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EDDE2A-53DB-408C-89C8-937856068B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4/30/2020 7:39:17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ok at Overwatch Support1" id="2" name="slide2">
            <a:extLst>
              <a:ext uri="{FF2B5EF4-FFF2-40B4-BE49-F238E27FC236}">
                <a16:creationId xmlns:a16="http://schemas.microsoft.com/office/drawing/2014/main" id="{56AFB893-180A-4106-919E-47A54C5014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ok at Overwatch Support2" id="3" name="slide3">
            <a:extLst>
              <a:ext uri="{FF2B5EF4-FFF2-40B4-BE49-F238E27FC236}">
                <a16:creationId xmlns:a16="http://schemas.microsoft.com/office/drawing/2014/main" id="{D1EEFADA-B5B6-4666-A386-AC48C58CE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ok at Overwatch Support3" id="4" name="slide4">
            <a:extLst>
              <a:ext uri="{FF2B5EF4-FFF2-40B4-BE49-F238E27FC236}">
                <a16:creationId xmlns:a16="http://schemas.microsoft.com/office/drawing/2014/main" id="{26559953-413B-4259-84EE-E190BA3FF0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ok at Overwatch Support4" id="5" name="slide5">
            <a:extLst>
              <a:ext uri="{FF2B5EF4-FFF2-40B4-BE49-F238E27FC236}">
                <a16:creationId xmlns:a16="http://schemas.microsoft.com/office/drawing/2014/main" id="{6061A00C-90B9-48EC-8722-2F25B77D2C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ok at Overwatch Support5" id="6" name="slide6">
            <a:extLst>
              <a:ext uri="{FF2B5EF4-FFF2-40B4-BE49-F238E27FC236}">
                <a16:creationId xmlns:a16="http://schemas.microsoft.com/office/drawing/2014/main" id="{76C28DC0-3B97-437C-89D9-F3B27AEEF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2020-04-30T19:39:19Z</dcterms:created>
  <dcterms:modified xsi:type="dcterms:W3CDTF">2020-04-30T19:39:19Z</dcterms:modified>
</cp:coreProperties>
</file>