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57" r:id="rId4"/>
    <p:sldId id="269" r:id="rId5"/>
    <p:sldId id="260" r:id="rId6"/>
    <p:sldId id="264" r:id="rId7"/>
    <p:sldId id="270" r:id="rId8"/>
    <p:sldId id="271" r:id="rId9"/>
    <p:sldId id="272" r:id="rId10"/>
    <p:sldId id="261" r:id="rId11"/>
    <p:sldId id="266" r:id="rId12"/>
    <p:sldId id="267" r:id="rId13"/>
    <p:sldId id="277" r:id="rId14"/>
    <p:sldId id="278" r:id="rId15"/>
    <p:sldId id="273" r:id="rId16"/>
    <p:sldId id="262" r:id="rId17"/>
    <p:sldId id="275" r:id="rId18"/>
    <p:sldId id="279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51EB"/>
    <a:srgbClr val="598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97B6A8-A515-487C-A1CF-026345BE3071}" v="646" dt="2022-03-04T14:28:44.101"/>
    <p1510:client id="{6F6098CF-4D9F-4301-B86C-F9B8A0F0FB64}" v="2" dt="2022-03-03T14:33:00.369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9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632" y="11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hadi Belghache" userId="25bd9855-c3c8-4fe0-90d6-09dac4ca243f" providerId="ADAL" clId="{6F6098CF-4D9F-4301-B86C-F9B8A0F0FB64}"/>
    <pc:docChg chg="undo custSel addSld modSld sldOrd">
      <pc:chgData name="Elhadi Belghache" userId="25bd9855-c3c8-4fe0-90d6-09dac4ca243f" providerId="ADAL" clId="{6F6098CF-4D9F-4301-B86C-F9B8A0F0FB64}" dt="2022-03-03T14:33:03.838" v="8"/>
      <pc:docMkLst>
        <pc:docMk/>
      </pc:docMkLst>
      <pc:sldChg chg="modSp mod">
        <pc:chgData name="Elhadi Belghache" userId="25bd9855-c3c8-4fe0-90d6-09dac4ca243f" providerId="ADAL" clId="{6F6098CF-4D9F-4301-B86C-F9B8A0F0FB64}" dt="2022-03-03T14:32:05.343" v="4" actId="27636"/>
        <pc:sldMkLst>
          <pc:docMk/>
          <pc:sldMk cId="2768659440" sldId="256"/>
        </pc:sldMkLst>
        <pc:spChg chg="mod">
          <ac:chgData name="Elhadi Belghache" userId="25bd9855-c3c8-4fe0-90d6-09dac4ca243f" providerId="ADAL" clId="{6F6098CF-4D9F-4301-B86C-F9B8A0F0FB64}" dt="2022-03-03T14:32:05.343" v="4" actId="27636"/>
          <ac:spMkLst>
            <pc:docMk/>
            <pc:sldMk cId="2768659440" sldId="256"/>
            <ac:spMk id="3" creationId="{D2C7D867-35F0-4416-A874-46355FA1A488}"/>
          </ac:spMkLst>
        </pc:spChg>
      </pc:sldChg>
      <pc:sldChg chg="modSp mod">
        <pc:chgData name="Elhadi Belghache" userId="25bd9855-c3c8-4fe0-90d6-09dac4ca243f" providerId="ADAL" clId="{6F6098CF-4D9F-4301-B86C-F9B8A0F0FB64}" dt="2022-03-03T14:32:42.136" v="5"/>
        <pc:sldMkLst>
          <pc:docMk/>
          <pc:sldMk cId="2964921697" sldId="257"/>
        </pc:sldMkLst>
        <pc:spChg chg="mod">
          <ac:chgData name="Elhadi Belghache" userId="25bd9855-c3c8-4fe0-90d6-09dac4ca243f" providerId="ADAL" clId="{6F6098CF-4D9F-4301-B86C-F9B8A0F0FB64}" dt="2022-03-03T14:32:42.136" v="5"/>
          <ac:spMkLst>
            <pc:docMk/>
            <pc:sldMk cId="2964921697" sldId="257"/>
            <ac:spMk id="6" creationId="{F317138E-7D63-4FB3-A276-64F43BE70681}"/>
          </ac:spMkLst>
        </pc:spChg>
      </pc:sldChg>
      <pc:sldChg chg="ord">
        <pc:chgData name="Elhadi Belghache" userId="25bd9855-c3c8-4fe0-90d6-09dac4ca243f" providerId="ADAL" clId="{6F6098CF-4D9F-4301-B86C-F9B8A0F0FB64}" dt="2022-03-03T14:33:03.838" v="8"/>
        <pc:sldMkLst>
          <pc:docMk/>
          <pc:sldMk cId="538363295" sldId="259"/>
        </pc:sldMkLst>
      </pc:sldChg>
      <pc:sldChg chg="add">
        <pc:chgData name="Elhadi Belghache" userId="25bd9855-c3c8-4fe0-90d6-09dac4ca243f" providerId="ADAL" clId="{6F6098CF-4D9F-4301-B86C-F9B8A0F0FB64}" dt="2022-03-03T14:33:00.366" v="6"/>
        <pc:sldMkLst>
          <pc:docMk/>
          <pc:sldMk cId="4022417869" sldId="260"/>
        </pc:sldMkLst>
      </pc:sldChg>
      <pc:sldChg chg="add">
        <pc:chgData name="Elhadi Belghache" userId="25bd9855-c3c8-4fe0-90d6-09dac4ca243f" providerId="ADAL" clId="{6F6098CF-4D9F-4301-B86C-F9B8A0F0FB64}" dt="2022-03-03T14:33:00.366" v="6"/>
        <pc:sldMkLst>
          <pc:docMk/>
          <pc:sldMk cId="3851067448" sldId="261"/>
        </pc:sldMkLst>
      </pc:sldChg>
      <pc:sldChg chg="add">
        <pc:chgData name="Elhadi Belghache" userId="25bd9855-c3c8-4fe0-90d6-09dac4ca243f" providerId="ADAL" clId="{6F6098CF-4D9F-4301-B86C-F9B8A0F0FB64}" dt="2022-03-03T14:33:00.366" v="6"/>
        <pc:sldMkLst>
          <pc:docMk/>
          <pc:sldMk cId="2529200038" sldId="262"/>
        </pc:sldMkLst>
      </pc:sldChg>
    </pc:docChg>
  </pc:docChgLst>
  <pc:docChgLst>
    <pc:chgData name="Elhadi Belghache" userId="25bd9855-c3c8-4fe0-90d6-09dac4ca243f" providerId="ADAL" clId="{5036354F-26DB-4B89-91DC-EE01CEE87CCC}"/>
    <pc:docChg chg="delSld modSld">
      <pc:chgData name="Elhadi Belghache" userId="25bd9855-c3c8-4fe0-90d6-09dac4ca243f" providerId="ADAL" clId="{5036354F-26DB-4B89-91DC-EE01CEE87CCC}" dt="2022-03-03T14:30:16.724" v="4" actId="47"/>
      <pc:docMkLst>
        <pc:docMk/>
      </pc:docMkLst>
      <pc:sldChg chg="modSp mod">
        <pc:chgData name="Elhadi Belghache" userId="25bd9855-c3c8-4fe0-90d6-09dac4ca243f" providerId="ADAL" clId="{5036354F-26DB-4B89-91DC-EE01CEE87CCC}" dt="2022-03-03T14:29:22.669" v="1" actId="207"/>
        <pc:sldMkLst>
          <pc:docMk/>
          <pc:sldMk cId="2964921697" sldId="257"/>
        </pc:sldMkLst>
        <pc:spChg chg="mod">
          <ac:chgData name="Elhadi Belghache" userId="25bd9855-c3c8-4fe0-90d6-09dac4ca243f" providerId="ADAL" clId="{5036354F-26DB-4B89-91DC-EE01CEE87CCC}" dt="2022-03-03T14:29:22.669" v="1" actId="207"/>
          <ac:spMkLst>
            <pc:docMk/>
            <pc:sldMk cId="2964921697" sldId="257"/>
            <ac:spMk id="6" creationId="{F317138E-7D63-4FB3-A276-64F43BE70681}"/>
          </ac:spMkLst>
        </pc:spChg>
      </pc:sldChg>
      <pc:sldChg chg="del">
        <pc:chgData name="Elhadi Belghache" userId="25bd9855-c3c8-4fe0-90d6-09dac4ca243f" providerId="ADAL" clId="{5036354F-26DB-4B89-91DC-EE01CEE87CCC}" dt="2022-03-03T14:30:16.724" v="4" actId="47"/>
        <pc:sldMkLst>
          <pc:docMk/>
          <pc:sldMk cId="1536896425" sldId="258"/>
        </pc:sldMkLst>
      </pc:sldChg>
      <pc:sldChg chg="modSp mod">
        <pc:chgData name="Elhadi Belghache" userId="25bd9855-c3c8-4fe0-90d6-09dac4ca243f" providerId="ADAL" clId="{5036354F-26DB-4B89-91DC-EE01CEE87CCC}" dt="2022-03-03T14:29:42.537" v="3" actId="207"/>
        <pc:sldMkLst>
          <pc:docMk/>
          <pc:sldMk cId="538363295" sldId="259"/>
        </pc:sldMkLst>
        <pc:spChg chg="mod">
          <ac:chgData name="Elhadi Belghache" userId="25bd9855-c3c8-4fe0-90d6-09dac4ca243f" providerId="ADAL" clId="{5036354F-26DB-4B89-91DC-EE01CEE87CCC}" dt="2022-03-03T14:29:42.537" v="3" actId="207"/>
          <ac:spMkLst>
            <pc:docMk/>
            <pc:sldMk cId="538363295" sldId="259"/>
            <ac:spMk id="4" creationId="{566EEFCD-CFC8-4B50-BCAC-17E73DAA2F67}"/>
          </ac:spMkLst>
        </pc:spChg>
      </pc:sldChg>
      <pc:sldChg chg="del">
        <pc:chgData name="Elhadi Belghache" userId="25bd9855-c3c8-4fe0-90d6-09dac4ca243f" providerId="ADAL" clId="{5036354F-26DB-4B89-91DC-EE01CEE87CCC}" dt="2022-03-03T14:30:16.724" v="4" actId="47"/>
        <pc:sldMkLst>
          <pc:docMk/>
          <pc:sldMk cId="940264026" sldId="260"/>
        </pc:sldMkLst>
      </pc:sldChg>
      <pc:sldChg chg="del">
        <pc:chgData name="Elhadi Belghache" userId="25bd9855-c3c8-4fe0-90d6-09dac4ca243f" providerId="ADAL" clId="{5036354F-26DB-4B89-91DC-EE01CEE87CCC}" dt="2022-03-03T14:30:16.724" v="4" actId="47"/>
        <pc:sldMkLst>
          <pc:docMk/>
          <pc:sldMk cId="3437490800" sldId="261"/>
        </pc:sldMkLst>
      </pc:sldChg>
      <pc:sldChg chg="del">
        <pc:chgData name="Elhadi Belghache" userId="25bd9855-c3c8-4fe0-90d6-09dac4ca243f" providerId="ADAL" clId="{5036354F-26DB-4B89-91DC-EE01CEE87CCC}" dt="2022-03-03T14:30:16.724" v="4" actId="47"/>
        <pc:sldMkLst>
          <pc:docMk/>
          <pc:sldMk cId="277812447" sldId="262"/>
        </pc:sldMkLst>
      </pc:sldChg>
      <pc:sldChg chg="del">
        <pc:chgData name="Elhadi Belghache" userId="25bd9855-c3c8-4fe0-90d6-09dac4ca243f" providerId="ADAL" clId="{5036354F-26DB-4B89-91DC-EE01CEE87CCC}" dt="2022-03-03T14:30:16.724" v="4" actId="47"/>
        <pc:sldMkLst>
          <pc:docMk/>
          <pc:sldMk cId="3497158437" sldId="263"/>
        </pc:sldMkLst>
      </pc:sldChg>
      <pc:sldChg chg="del">
        <pc:chgData name="Elhadi Belghache" userId="25bd9855-c3c8-4fe0-90d6-09dac4ca243f" providerId="ADAL" clId="{5036354F-26DB-4B89-91DC-EE01CEE87CCC}" dt="2022-03-03T14:30:16.724" v="4" actId="47"/>
        <pc:sldMkLst>
          <pc:docMk/>
          <pc:sldMk cId="1165083045" sldId="264"/>
        </pc:sldMkLst>
      </pc:sldChg>
      <pc:sldChg chg="del">
        <pc:chgData name="Elhadi Belghache" userId="25bd9855-c3c8-4fe0-90d6-09dac4ca243f" providerId="ADAL" clId="{5036354F-26DB-4B89-91DC-EE01CEE87CCC}" dt="2022-03-03T14:30:16.724" v="4" actId="47"/>
        <pc:sldMkLst>
          <pc:docMk/>
          <pc:sldMk cId="2681261513" sldId="265"/>
        </pc:sldMkLst>
      </pc:sldChg>
      <pc:sldChg chg="del">
        <pc:chgData name="Elhadi Belghache" userId="25bd9855-c3c8-4fe0-90d6-09dac4ca243f" providerId="ADAL" clId="{5036354F-26DB-4B89-91DC-EE01CEE87CCC}" dt="2022-03-03T14:30:16.724" v="4" actId="47"/>
        <pc:sldMkLst>
          <pc:docMk/>
          <pc:sldMk cId="2041774038" sldId="266"/>
        </pc:sldMkLst>
      </pc:sldChg>
      <pc:sldChg chg="del">
        <pc:chgData name="Elhadi Belghache" userId="25bd9855-c3c8-4fe0-90d6-09dac4ca243f" providerId="ADAL" clId="{5036354F-26DB-4B89-91DC-EE01CEE87CCC}" dt="2022-03-03T14:30:16.724" v="4" actId="47"/>
        <pc:sldMkLst>
          <pc:docMk/>
          <pc:sldMk cId="3317690750" sldId="267"/>
        </pc:sldMkLst>
      </pc:sldChg>
      <pc:sldChg chg="del">
        <pc:chgData name="Elhadi Belghache" userId="25bd9855-c3c8-4fe0-90d6-09dac4ca243f" providerId="ADAL" clId="{5036354F-26DB-4B89-91DC-EE01CEE87CCC}" dt="2022-03-03T14:30:16.724" v="4" actId="47"/>
        <pc:sldMkLst>
          <pc:docMk/>
          <pc:sldMk cId="4040569582" sldId="268"/>
        </pc:sldMkLst>
      </pc:sldChg>
      <pc:sldChg chg="del">
        <pc:chgData name="Elhadi Belghache" userId="25bd9855-c3c8-4fe0-90d6-09dac4ca243f" providerId="ADAL" clId="{5036354F-26DB-4B89-91DC-EE01CEE87CCC}" dt="2022-03-03T14:30:16.724" v="4" actId="47"/>
        <pc:sldMkLst>
          <pc:docMk/>
          <pc:sldMk cId="1439148805" sldId="269"/>
        </pc:sldMkLst>
      </pc:sldChg>
      <pc:sldChg chg="del">
        <pc:chgData name="Elhadi Belghache" userId="25bd9855-c3c8-4fe0-90d6-09dac4ca243f" providerId="ADAL" clId="{5036354F-26DB-4B89-91DC-EE01CEE87CCC}" dt="2022-03-03T14:30:16.724" v="4" actId="47"/>
        <pc:sldMkLst>
          <pc:docMk/>
          <pc:sldMk cId="527022709" sldId="270"/>
        </pc:sldMkLst>
      </pc:sldChg>
      <pc:sldChg chg="del">
        <pc:chgData name="Elhadi Belghache" userId="25bd9855-c3c8-4fe0-90d6-09dac4ca243f" providerId="ADAL" clId="{5036354F-26DB-4B89-91DC-EE01CEE87CCC}" dt="2022-03-03T14:30:16.724" v="4" actId="47"/>
        <pc:sldMkLst>
          <pc:docMk/>
          <pc:sldMk cId="599423592" sldId="271"/>
        </pc:sldMkLst>
      </pc:sldChg>
      <pc:sldChg chg="del">
        <pc:chgData name="Elhadi Belghache" userId="25bd9855-c3c8-4fe0-90d6-09dac4ca243f" providerId="ADAL" clId="{5036354F-26DB-4B89-91DC-EE01CEE87CCC}" dt="2022-03-03T14:30:16.724" v="4" actId="47"/>
        <pc:sldMkLst>
          <pc:docMk/>
          <pc:sldMk cId="1047590368" sldId="272"/>
        </pc:sldMkLst>
      </pc:sldChg>
      <pc:sldChg chg="del">
        <pc:chgData name="Elhadi Belghache" userId="25bd9855-c3c8-4fe0-90d6-09dac4ca243f" providerId="ADAL" clId="{5036354F-26DB-4B89-91DC-EE01CEE87CCC}" dt="2022-03-03T14:30:16.724" v="4" actId="47"/>
        <pc:sldMkLst>
          <pc:docMk/>
          <pc:sldMk cId="3151706554" sldId="273"/>
        </pc:sldMkLst>
      </pc:sldChg>
      <pc:sldChg chg="del">
        <pc:chgData name="Elhadi Belghache" userId="25bd9855-c3c8-4fe0-90d6-09dac4ca243f" providerId="ADAL" clId="{5036354F-26DB-4B89-91DC-EE01CEE87CCC}" dt="2022-03-03T14:30:16.724" v="4" actId="47"/>
        <pc:sldMkLst>
          <pc:docMk/>
          <pc:sldMk cId="518779196" sldId="274"/>
        </pc:sldMkLst>
      </pc:sldChg>
    </pc:docChg>
  </pc:docChgLst>
  <pc:docChgLst>
    <pc:chgData name="Elhadi Belghache" userId="25bd9855-c3c8-4fe0-90d6-09dac4ca243f" providerId="ADAL" clId="{5B97B6A8-A515-487C-A1CF-026345BE3071}"/>
    <pc:docChg chg="undo redo custSel addSld delSld modSld sldOrd modMainMaster">
      <pc:chgData name="Elhadi Belghache" userId="25bd9855-c3c8-4fe0-90d6-09dac4ca243f" providerId="ADAL" clId="{5B97B6A8-A515-487C-A1CF-026345BE3071}" dt="2022-03-04T14:28:56.796" v="5599" actId="20577"/>
      <pc:docMkLst>
        <pc:docMk/>
      </pc:docMkLst>
      <pc:sldChg chg="modSp mod">
        <pc:chgData name="Elhadi Belghache" userId="25bd9855-c3c8-4fe0-90d6-09dac4ca243f" providerId="ADAL" clId="{5B97B6A8-A515-487C-A1CF-026345BE3071}" dt="2022-03-03T19:14:22.387" v="1246" actId="6549"/>
        <pc:sldMkLst>
          <pc:docMk/>
          <pc:sldMk cId="2964921697" sldId="257"/>
        </pc:sldMkLst>
        <pc:spChg chg="mod">
          <ac:chgData name="Elhadi Belghache" userId="25bd9855-c3c8-4fe0-90d6-09dac4ca243f" providerId="ADAL" clId="{5B97B6A8-A515-487C-A1CF-026345BE3071}" dt="2022-03-03T19:14:22.387" v="1246" actId="6549"/>
          <ac:spMkLst>
            <pc:docMk/>
            <pc:sldMk cId="2964921697" sldId="257"/>
            <ac:spMk id="6" creationId="{F317138E-7D63-4FB3-A276-64F43BE70681}"/>
          </ac:spMkLst>
        </pc:spChg>
      </pc:sldChg>
      <pc:sldChg chg="modSp mod">
        <pc:chgData name="Elhadi Belghache" userId="25bd9855-c3c8-4fe0-90d6-09dac4ca243f" providerId="ADAL" clId="{5B97B6A8-A515-487C-A1CF-026345BE3071}" dt="2022-03-04T13:59:50.304" v="5004"/>
        <pc:sldMkLst>
          <pc:docMk/>
          <pc:sldMk cId="1536896425" sldId="258"/>
        </pc:sldMkLst>
        <pc:spChg chg="mod">
          <ac:chgData name="Elhadi Belghache" userId="25bd9855-c3c8-4fe0-90d6-09dac4ca243f" providerId="ADAL" clId="{5B97B6A8-A515-487C-A1CF-026345BE3071}" dt="2022-03-04T02:32:29.190" v="3326"/>
          <ac:spMkLst>
            <pc:docMk/>
            <pc:sldMk cId="1536896425" sldId="258"/>
            <ac:spMk id="2" creationId="{A0524AB6-87A6-4B92-97D1-6F24CA5CC52F}"/>
          </ac:spMkLst>
        </pc:spChg>
        <pc:spChg chg="mod">
          <ac:chgData name="Elhadi Belghache" userId="25bd9855-c3c8-4fe0-90d6-09dac4ca243f" providerId="ADAL" clId="{5B97B6A8-A515-487C-A1CF-026345BE3071}" dt="2022-03-04T13:59:50.304" v="5004"/>
          <ac:spMkLst>
            <pc:docMk/>
            <pc:sldMk cId="1536896425" sldId="258"/>
            <ac:spMk id="5" creationId="{0DEECFA4-0101-4E2F-BC91-8586E01542D6}"/>
          </ac:spMkLst>
        </pc:spChg>
      </pc:sldChg>
      <pc:sldChg chg="addSp delSp modSp del mod">
        <pc:chgData name="Elhadi Belghache" userId="25bd9855-c3c8-4fe0-90d6-09dac4ca243f" providerId="ADAL" clId="{5B97B6A8-A515-487C-A1CF-026345BE3071}" dt="2022-03-03T19:14:05.867" v="1242" actId="47"/>
        <pc:sldMkLst>
          <pc:docMk/>
          <pc:sldMk cId="538363295" sldId="259"/>
        </pc:sldMkLst>
        <pc:spChg chg="mod">
          <ac:chgData name="Elhadi Belghache" userId="25bd9855-c3c8-4fe0-90d6-09dac4ca243f" providerId="ADAL" clId="{5B97B6A8-A515-487C-A1CF-026345BE3071}" dt="2022-03-03T15:00:40.845" v="61" actId="20577"/>
          <ac:spMkLst>
            <pc:docMk/>
            <pc:sldMk cId="538363295" sldId="259"/>
            <ac:spMk id="4" creationId="{566EEFCD-CFC8-4B50-BCAC-17E73DAA2F67}"/>
          </ac:spMkLst>
        </pc:spChg>
        <pc:spChg chg="del mod">
          <ac:chgData name="Elhadi Belghache" userId="25bd9855-c3c8-4fe0-90d6-09dac4ca243f" providerId="ADAL" clId="{5B97B6A8-A515-487C-A1CF-026345BE3071}" dt="2022-03-03T15:07:55.790" v="72"/>
          <ac:spMkLst>
            <pc:docMk/>
            <pc:sldMk cId="538363295" sldId="259"/>
            <ac:spMk id="5" creationId="{7D266EE9-11C1-4F1C-AAC0-09A6FB709CA3}"/>
          </ac:spMkLst>
        </pc:spChg>
        <pc:spChg chg="add del mod ord">
          <ac:chgData name="Elhadi Belghache" userId="25bd9855-c3c8-4fe0-90d6-09dac4ca243f" providerId="ADAL" clId="{5B97B6A8-A515-487C-A1CF-026345BE3071}" dt="2022-03-03T15:19:09.382" v="111" actId="478"/>
          <ac:spMkLst>
            <pc:docMk/>
            <pc:sldMk cId="538363295" sldId="259"/>
            <ac:spMk id="6" creationId="{3B647E97-90CA-4CAC-8518-7FFE6F0574EE}"/>
          </ac:spMkLst>
        </pc:spChg>
        <pc:spChg chg="add del mod">
          <ac:chgData name="Elhadi Belghache" userId="25bd9855-c3c8-4fe0-90d6-09dac4ca243f" providerId="ADAL" clId="{5B97B6A8-A515-487C-A1CF-026345BE3071}" dt="2022-03-03T15:19:08.363" v="110" actId="21"/>
          <ac:spMkLst>
            <pc:docMk/>
            <pc:sldMk cId="538363295" sldId="259"/>
            <ac:spMk id="12" creationId="{695F8A06-3429-4A6D-AEB4-9F19AFF18809}"/>
          </ac:spMkLst>
        </pc:spChg>
        <pc:spChg chg="add mod ord">
          <ac:chgData name="Elhadi Belghache" userId="25bd9855-c3c8-4fe0-90d6-09dac4ca243f" providerId="ADAL" clId="{5B97B6A8-A515-487C-A1CF-026345BE3071}" dt="2022-03-03T15:19:20.157" v="113" actId="171"/>
          <ac:spMkLst>
            <pc:docMk/>
            <pc:sldMk cId="538363295" sldId="259"/>
            <ac:spMk id="14" creationId="{33863A22-9542-462B-B644-259FC32CB53F}"/>
          </ac:spMkLst>
        </pc:spChg>
        <pc:picChg chg="add del mod modCrop">
          <ac:chgData name="Elhadi Belghache" userId="25bd9855-c3c8-4fe0-90d6-09dac4ca243f" providerId="ADAL" clId="{5B97B6A8-A515-487C-A1CF-026345BE3071}" dt="2022-03-03T15:18:54.259" v="109" actId="478"/>
          <ac:picMkLst>
            <pc:docMk/>
            <pc:sldMk cId="538363295" sldId="259"/>
            <ac:picMk id="3" creationId="{E4BFF6DA-61AE-4EE3-BCCA-E60FF4CE4A5A}"/>
          </ac:picMkLst>
        </pc:picChg>
        <pc:picChg chg="del">
          <ac:chgData name="Elhadi Belghache" userId="25bd9855-c3c8-4fe0-90d6-09dac4ca243f" providerId="ADAL" clId="{5B97B6A8-A515-487C-A1CF-026345BE3071}" dt="2022-03-03T15:07:54.595" v="71" actId="478"/>
          <ac:picMkLst>
            <pc:docMk/>
            <pc:sldMk cId="538363295" sldId="259"/>
            <ac:picMk id="8" creationId="{23BEC0CB-68A9-441A-9F03-0D3464590C62}"/>
          </ac:picMkLst>
        </pc:picChg>
        <pc:picChg chg="add mod modCrop">
          <ac:chgData name="Elhadi Belghache" userId="25bd9855-c3c8-4fe0-90d6-09dac4ca243f" providerId="ADAL" clId="{5B97B6A8-A515-487C-A1CF-026345BE3071}" dt="2022-03-03T15:19:27.519" v="116" actId="1076"/>
          <ac:picMkLst>
            <pc:docMk/>
            <pc:sldMk cId="538363295" sldId="259"/>
            <ac:picMk id="10" creationId="{F62D035B-EAE1-4356-A1B6-06E69DA1ED10}"/>
          </ac:picMkLst>
        </pc:picChg>
        <pc:picChg chg="del">
          <ac:chgData name="Elhadi Belghache" userId="25bd9855-c3c8-4fe0-90d6-09dac4ca243f" providerId="ADAL" clId="{5B97B6A8-A515-487C-A1CF-026345BE3071}" dt="2022-03-03T15:07:52.123" v="69" actId="478"/>
          <ac:picMkLst>
            <pc:docMk/>
            <pc:sldMk cId="538363295" sldId="259"/>
            <ac:picMk id="1026" creationId="{96EFC768-8F77-4398-A2B8-42C414FD2147}"/>
          </ac:picMkLst>
        </pc:picChg>
      </pc:sldChg>
      <pc:sldChg chg="addSp delSp modSp mod modClrScheme chgLayout">
        <pc:chgData name="Elhadi Belghache" userId="25bd9855-c3c8-4fe0-90d6-09dac4ca243f" providerId="ADAL" clId="{5B97B6A8-A515-487C-A1CF-026345BE3071}" dt="2022-03-04T02:33:38.437" v="3329" actId="700"/>
        <pc:sldMkLst>
          <pc:docMk/>
          <pc:sldMk cId="3851067448" sldId="261"/>
        </pc:sldMkLst>
        <pc:spChg chg="mod ord">
          <ac:chgData name="Elhadi Belghache" userId="25bd9855-c3c8-4fe0-90d6-09dac4ca243f" providerId="ADAL" clId="{5B97B6A8-A515-487C-A1CF-026345BE3071}" dt="2022-03-04T02:33:38.437" v="3329" actId="700"/>
          <ac:spMkLst>
            <pc:docMk/>
            <pc:sldMk cId="3851067448" sldId="261"/>
            <ac:spMk id="2" creationId="{59D21059-AD19-4EBF-BACC-1382EF21A83F}"/>
          </ac:spMkLst>
        </pc:spChg>
        <pc:spChg chg="add del mod ord">
          <ac:chgData name="Elhadi Belghache" userId="25bd9855-c3c8-4fe0-90d6-09dac4ca243f" providerId="ADAL" clId="{5B97B6A8-A515-487C-A1CF-026345BE3071}" dt="2022-03-04T02:33:38.437" v="3329" actId="700"/>
          <ac:spMkLst>
            <pc:docMk/>
            <pc:sldMk cId="3851067448" sldId="261"/>
            <ac:spMk id="3" creationId="{641957E1-D2F0-4A84-B32B-36E4A4ABAFC7}"/>
          </ac:spMkLst>
        </pc:spChg>
        <pc:spChg chg="mod ord">
          <ac:chgData name="Elhadi Belghache" userId="25bd9855-c3c8-4fe0-90d6-09dac4ca243f" providerId="ADAL" clId="{5B97B6A8-A515-487C-A1CF-026345BE3071}" dt="2022-03-04T02:33:38.437" v="3329" actId="700"/>
          <ac:spMkLst>
            <pc:docMk/>
            <pc:sldMk cId="3851067448" sldId="261"/>
            <ac:spMk id="6" creationId="{F317138E-7D63-4FB3-A276-64F43BE70681}"/>
          </ac:spMkLst>
        </pc:spChg>
        <pc:spChg chg="add del mod ord">
          <ac:chgData name="Elhadi Belghache" userId="25bd9855-c3c8-4fe0-90d6-09dac4ca243f" providerId="ADAL" clId="{5B97B6A8-A515-487C-A1CF-026345BE3071}" dt="2022-03-04T02:33:38.437" v="3329" actId="700"/>
          <ac:spMkLst>
            <pc:docMk/>
            <pc:sldMk cId="3851067448" sldId="261"/>
            <ac:spMk id="7" creationId="{E8E3E90D-DB49-428B-B779-0E613E6119C3}"/>
          </ac:spMkLst>
        </pc:spChg>
      </pc:sldChg>
      <pc:sldChg chg="modSp mod">
        <pc:chgData name="Elhadi Belghache" userId="25bd9855-c3c8-4fe0-90d6-09dac4ca243f" providerId="ADAL" clId="{5B97B6A8-A515-487C-A1CF-026345BE3071}" dt="2022-03-04T13:59:41.031" v="5003" actId="20577"/>
        <pc:sldMkLst>
          <pc:docMk/>
          <pc:sldMk cId="2529200038" sldId="262"/>
        </pc:sldMkLst>
        <pc:spChg chg="mod">
          <ac:chgData name="Elhadi Belghache" userId="25bd9855-c3c8-4fe0-90d6-09dac4ca243f" providerId="ADAL" clId="{5B97B6A8-A515-487C-A1CF-026345BE3071}" dt="2022-03-04T13:59:41.031" v="5003" actId="20577"/>
          <ac:spMkLst>
            <pc:docMk/>
            <pc:sldMk cId="2529200038" sldId="262"/>
            <ac:spMk id="6" creationId="{F317138E-7D63-4FB3-A276-64F43BE70681}"/>
          </ac:spMkLst>
        </pc:spChg>
      </pc:sldChg>
      <pc:sldChg chg="addSp delSp modSp add del mod ord">
        <pc:chgData name="Elhadi Belghache" userId="25bd9855-c3c8-4fe0-90d6-09dac4ca243f" providerId="ADAL" clId="{5B97B6A8-A515-487C-A1CF-026345BE3071}" dt="2022-03-03T17:32:46.653" v="249" actId="47"/>
        <pc:sldMkLst>
          <pc:docMk/>
          <pc:sldMk cId="3681924536" sldId="263"/>
        </pc:sldMkLst>
        <pc:spChg chg="mod">
          <ac:chgData name="Elhadi Belghache" userId="25bd9855-c3c8-4fe0-90d6-09dac4ca243f" providerId="ADAL" clId="{5B97B6A8-A515-487C-A1CF-026345BE3071}" dt="2022-03-03T15:00:35.820" v="59" actId="20577"/>
          <ac:spMkLst>
            <pc:docMk/>
            <pc:sldMk cId="3681924536" sldId="263"/>
            <ac:spMk id="4" creationId="{566EEFCD-CFC8-4B50-BCAC-17E73DAA2F67}"/>
          </ac:spMkLst>
        </pc:spChg>
        <pc:spChg chg="add del mod">
          <ac:chgData name="Elhadi Belghache" userId="25bd9855-c3c8-4fe0-90d6-09dac4ca243f" providerId="ADAL" clId="{5B97B6A8-A515-487C-A1CF-026345BE3071}" dt="2022-03-03T14:50:43.198" v="37"/>
          <ac:spMkLst>
            <pc:docMk/>
            <pc:sldMk cId="3681924536" sldId="263"/>
            <ac:spMk id="5" creationId="{7D266EE9-11C1-4F1C-AAC0-09A6FB709CA3}"/>
          </ac:spMkLst>
        </pc:spChg>
        <pc:spChg chg="add del mod">
          <ac:chgData name="Elhadi Belghache" userId="25bd9855-c3c8-4fe0-90d6-09dac4ca243f" providerId="ADAL" clId="{5B97B6A8-A515-487C-A1CF-026345BE3071}" dt="2022-03-03T17:31:36.752" v="234"/>
          <ac:spMkLst>
            <pc:docMk/>
            <pc:sldMk cId="3681924536" sldId="263"/>
            <ac:spMk id="12" creationId="{72B43530-761F-4419-9205-6249E3BECC35}"/>
          </ac:spMkLst>
        </pc:spChg>
        <pc:spChg chg="add del mod">
          <ac:chgData name="Elhadi Belghache" userId="25bd9855-c3c8-4fe0-90d6-09dac4ca243f" providerId="ADAL" clId="{5B97B6A8-A515-487C-A1CF-026345BE3071}" dt="2022-03-03T16:53:12.266" v="119"/>
          <ac:spMkLst>
            <pc:docMk/>
            <pc:sldMk cId="3681924536" sldId="263"/>
            <ac:spMk id="13" creationId="{BBF813FB-C60B-4249-91CD-3DC71E3739D1}"/>
          </ac:spMkLst>
        </pc:spChg>
        <pc:spChg chg="add del mod">
          <ac:chgData name="Elhadi Belghache" userId="25bd9855-c3c8-4fe0-90d6-09dac4ca243f" providerId="ADAL" clId="{5B97B6A8-A515-487C-A1CF-026345BE3071}" dt="2022-03-03T17:29:00.245" v="215" actId="478"/>
          <ac:spMkLst>
            <pc:docMk/>
            <pc:sldMk cId="3681924536" sldId="263"/>
            <ac:spMk id="16" creationId="{E29A894E-F335-4584-A942-328CD3CC7CE1}"/>
          </ac:spMkLst>
        </pc:spChg>
        <pc:spChg chg="add del">
          <ac:chgData name="Elhadi Belghache" userId="25bd9855-c3c8-4fe0-90d6-09dac4ca243f" providerId="ADAL" clId="{5B97B6A8-A515-487C-A1CF-026345BE3071}" dt="2022-03-03T17:28:05.263" v="205" actId="22"/>
          <ac:spMkLst>
            <pc:docMk/>
            <pc:sldMk cId="3681924536" sldId="263"/>
            <ac:spMk id="17" creationId="{735922D6-4B86-4534-8ABF-9F78B8305AB2}"/>
          </ac:spMkLst>
        </pc:spChg>
        <pc:spChg chg="mod">
          <ac:chgData name="Elhadi Belghache" userId="25bd9855-c3c8-4fe0-90d6-09dac4ca243f" providerId="ADAL" clId="{5B97B6A8-A515-487C-A1CF-026345BE3071}" dt="2022-03-03T17:32:23.471" v="243" actId="404"/>
          <ac:spMkLst>
            <pc:docMk/>
            <pc:sldMk cId="3681924536" sldId="263"/>
            <ac:spMk id="21" creationId="{AC334412-8324-4D6B-848B-6C5F4ADC79BA}"/>
          </ac:spMkLst>
        </pc:spChg>
        <pc:grpChg chg="add del mod">
          <ac:chgData name="Elhadi Belghache" userId="25bd9855-c3c8-4fe0-90d6-09dac4ca243f" providerId="ADAL" clId="{5B97B6A8-A515-487C-A1CF-026345BE3071}" dt="2022-03-03T17:32:41.887" v="247" actId="21"/>
          <ac:grpSpMkLst>
            <pc:docMk/>
            <pc:sldMk cId="3681924536" sldId="263"/>
            <ac:grpSpMk id="19" creationId="{C52BFF9C-0EB9-49ED-877E-92EBC1FF1911}"/>
          </ac:grpSpMkLst>
        </pc:grpChg>
        <pc:picChg chg="add del mod">
          <ac:chgData name="Elhadi Belghache" userId="25bd9855-c3c8-4fe0-90d6-09dac4ca243f" providerId="ADAL" clId="{5B97B6A8-A515-487C-A1CF-026345BE3071}" dt="2022-03-03T14:49:29.405" v="36"/>
          <ac:picMkLst>
            <pc:docMk/>
            <pc:sldMk cId="3681924536" sldId="263"/>
            <ac:picMk id="3" creationId="{98BD9BD1-24D9-47B0-83E7-A6A57884E3D7}"/>
          </ac:picMkLst>
        </pc:picChg>
        <pc:picChg chg="add del mod modCrop">
          <ac:chgData name="Elhadi Belghache" userId="25bd9855-c3c8-4fe0-90d6-09dac4ca243f" providerId="ADAL" clId="{5B97B6A8-A515-487C-A1CF-026345BE3071}" dt="2022-03-03T15:00:59.745" v="66" actId="478"/>
          <ac:picMkLst>
            <pc:docMk/>
            <pc:sldMk cId="3681924536" sldId="263"/>
            <ac:picMk id="7" creationId="{E62B38DF-D789-48E6-B0B8-70EF93C22180}"/>
          </ac:picMkLst>
        </pc:picChg>
        <pc:picChg chg="del">
          <ac:chgData name="Elhadi Belghache" userId="25bd9855-c3c8-4fe0-90d6-09dac4ca243f" providerId="ADAL" clId="{5B97B6A8-A515-487C-A1CF-026345BE3071}" dt="2022-03-03T14:35:35.562" v="24" actId="478"/>
          <ac:picMkLst>
            <pc:docMk/>
            <pc:sldMk cId="3681924536" sldId="263"/>
            <ac:picMk id="8" creationId="{23BEC0CB-68A9-441A-9F03-0D3464590C62}"/>
          </ac:picMkLst>
        </pc:picChg>
        <pc:picChg chg="add del mod">
          <ac:chgData name="Elhadi Belghache" userId="25bd9855-c3c8-4fe0-90d6-09dac4ca243f" providerId="ADAL" clId="{5B97B6A8-A515-487C-A1CF-026345BE3071}" dt="2022-03-03T17:31:02.446" v="224" actId="21"/>
          <ac:picMkLst>
            <pc:docMk/>
            <pc:sldMk cId="3681924536" sldId="263"/>
            <ac:picMk id="11" creationId="{65A40AA7-957E-4228-A5D0-94B28F4A2B56}"/>
          </ac:picMkLst>
        </pc:picChg>
        <pc:picChg chg="add del mod">
          <ac:chgData name="Elhadi Belghache" userId="25bd9855-c3c8-4fe0-90d6-09dac4ca243f" providerId="ADAL" clId="{5B97B6A8-A515-487C-A1CF-026345BE3071}" dt="2022-03-03T17:28:45.018" v="212" actId="21"/>
          <ac:picMkLst>
            <pc:docMk/>
            <pc:sldMk cId="3681924536" sldId="263"/>
            <ac:picMk id="14" creationId="{54BF42C8-3A6D-46FE-84F4-25EDA07ED730}"/>
          </ac:picMkLst>
        </pc:picChg>
        <pc:picChg chg="mod">
          <ac:chgData name="Elhadi Belghache" userId="25bd9855-c3c8-4fe0-90d6-09dac4ca243f" providerId="ADAL" clId="{5B97B6A8-A515-487C-A1CF-026345BE3071}" dt="2022-03-03T17:32:30.113" v="244" actId="14100"/>
          <ac:picMkLst>
            <pc:docMk/>
            <pc:sldMk cId="3681924536" sldId="263"/>
            <ac:picMk id="20" creationId="{17DEAB8B-7BD1-4F49-AB12-0444E3E694EE}"/>
          </ac:picMkLst>
        </pc:picChg>
        <pc:picChg chg="del">
          <ac:chgData name="Elhadi Belghache" userId="25bd9855-c3c8-4fe0-90d6-09dac4ca243f" providerId="ADAL" clId="{5B97B6A8-A515-487C-A1CF-026345BE3071}" dt="2022-03-03T14:35:34.373" v="23" actId="478"/>
          <ac:picMkLst>
            <pc:docMk/>
            <pc:sldMk cId="3681924536" sldId="263"/>
            <ac:picMk id="1026" creationId="{96EFC768-8F77-4398-A2B8-42C414FD2147}"/>
          </ac:picMkLst>
        </pc:picChg>
      </pc:sldChg>
      <pc:sldChg chg="addSp delSp modSp add mod">
        <pc:chgData name="Elhadi Belghache" userId="25bd9855-c3c8-4fe0-90d6-09dac4ca243f" providerId="ADAL" clId="{5B97B6A8-A515-487C-A1CF-026345BE3071}" dt="2022-03-04T12:18:54.960" v="4202"/>
        <pc:sldMkLst>
          <pc:docMk/>
          <pc:sldMk cId="1114077113" sldId="264"/>
        </pc:sldMkLst>
        <pc:spChg chg="add del mod">
          <ac:chgData name="Elhadi Belghache" userId="25bd9855-c3c8-4fe0-90d6-09dac4ca243f" providerId="ADAL" clId="{5B97B6A8-A515-487C-A1CF-026345BE3071}" dt="2022-03-03T19:16:21.494" v="1248"/>
          <ac:spMkLst>
            <pc:docMk/>
            <pc:sldMk cId="1114077113" sldId="264"/>
            <ac:spMk id="2" creationId="{D0870CA2-DEE6-4DBE-8BAD-985ECB077680}"/>
          </ac:spMkLst>
        </pc:spChg>
        <pc:spChg chg="add del mod">
          <ac:chgData name="Elhadi Belghache" userId="25bd9855-c3c8-4fe0-90d6-09dac4ca243f" providerId="ADAL" clId="{5B97B6A8-A515-487C-A1CF-026345BE3071}" dt="2022-03-03T19:16:26.178" v="1250"/>
          <ac:spMkLst>
            <pc:docMk/>
            <pc:sldMk cId="1114077113" sldId="264"/>
            <ac:spMk id="3" creationId="{6567D58A-D1C7-45EA-8377-CA6CF8F1E379}"/>
          </ac:spMkLst>
        </pc:spChg>
        <pc:spChg chg="mod">
          <ac:chgData name="Elhadi Belghache" userId="25bd9855-c3c8-4fe0-90d6-09dac4ca243f" providerId="ADAL" clId="{5B97B6A8-A515-487C-A1CF-026345BE3071}" dt="2022-03-03T23:55:04.650" v="1663" actId="20577"/>
          <ac:spMkLst>
            <pc:docMk/>
            <pc:sldMk cId="1114077113" sldId="264"/>
            <ac:spMk id="4" creationId="{566EEFCD-CFC8-4B50-BCAC-17E73DAA2F67}"/>
          </ac:spMkLst>
        </pc:spChg>
        <pc:spChg chg="del mod">
          <ac:chgData name="Elhadi Belghache" userId="25bd9855-c3c8-4fe0-90d6-09dac4ca243f" providerId="ADAL" clId="{5B97B6A8-A515-487C-A1CF-026345BE3071}" dt="2022-03-03T14:56:40.316" v="49"/>
          <ac:spMkLst>
            <pc:docMk/>
            <pc:sldMk cId="1114077113" sldId="264"/>
            <ac:spMk id="5" creationId="{7D266EE9-11C1-4F1C-AAC0-09A6FB709CA3}"/>
          </ac:spMkLst>
        </pc:spChg>
        <pc:spChg chg="mod">
          <ac:chgData name="Elhadi Belghache" userId="25bd9855-c3c8-4fe0-90d6-09dac4ca243f" providerId="ADAL" clId="{5B97B6A8-A515-487C-A1CF-026345BE3071}" dt="2022-03-04T02:32:29.190" v="3326"/>
          <ac:spMkLst>
            <pc:docMk/>
            <pc:sldMk cId="1114077113" sldId="264"/>
            <ac:spMk id="9" creationId="{B8D7387E-D365-4275-B542-9956F79ED3C2}"/>
          </ac:spMkLst>
        </pc:spChg>
        <pc:spChg chg="add del mod">
          <ac:chgData name="Elhadi Belghache" userId="25bd9855-c3c8-4fe0-90d6-09dac4ca243f" providerId="ADAL" clId="{5B97B6A8-A515-487C-A1CF-026345BE3071}" dt="2022-03-03T15:00:54.793" v="64" actId="21"/>
          <ac:spMkLst>
            <pc:docMk/>
            <pc:sldMk cId="1114077113" sldId="264"/>
            <ac:spMk id="10" creationId="{7E36EDD2-3DC5-48F6-AA67-A6E55F597F4B}"/>
          </ac:spMkLst>
        </pc:spChg>
        <pc:spChg chg="add del mod">
          <ac:chgData name="Elhadi Belghache" userId="25bd9855-c3c8-4fe0-90d6-09dac4ca243f" providerId="ADAL" clId="{5B97B6A8-A515-487C-A1CF-026345BE3071}" dt="2022-03-03T23:58:06.676" v="1688" actId="20577"/>
          <ac:spMkLst>
            <pc:docMk/>
            <pc:sldMk cId="1114077113" sldId="264"/>
            <ac:spMk id="11" creationId="{DFC45420-5D18-40F4-AB7B-FB3875FCA4DF}"/>
          </ac:spMkLst>
        </pc:spChg>
        <pc:spChg chg="mod">
          <ac:chgData name="Elhadi Belghache" userId="25bd9855-c3c8-4fe0-90d6-09dac4ca243f" providerId="ADAL" clId="{5B97B6A8-A515-487C-A1CF-026345BE3071}" dt="2022-03-03T22:41:31.555" v="1347" actId="1076"/>
          <ac:spMkLst>
            <pc:docMk/>
            <pc:sldMk cId="1114077113" sldId="264"/>
            <ac:spMk id="13" creationId="{8F58C661-240A-4EFC-B353-66F6E2319E2D}"/>
          </ac:spMkLst>
        </pc:spChg>
        <pc:spChg chg="mod">
          <ac:chgData name="Elhadi Belghache" userId="25bd9855-c3c8-4fe0-90d6-09dac4ca243f" providerId="ADAL" clId="{5B97B6A8-A515-487C-A1CF-026345BE3071}" dt="2022-03-04T12:18:11.233" v="4199" actId="1035"/>
          <ac:spMkLst>
            <pc:docMk/>
            <pc:sldMk cId="1114077113" sldId="264"/>
            <ac:spMk id="16" creationId="{ADC5B926-0D78-4AE2-9FA3-53AE742C36ED}"/>
          </ac:spMkLst>
        </pc:spChg>
        <pc:spChg chg="mod">
          <ac:chgData name="Elhadi Belghache" userId="25bd9855-c3c8-4fe0-90d6-09dac4ca243f" providerId="ADAL" clId="{5B97B6A8-A515-487C-A1CF-026345BE3071}" dt="2022-03-03T23:19:37.384" v="1530" actId="20577"/>
          <ac:spMkLst>
            <pc:docMk/>
            <pc:sldMk cId="1114077113" sldId="264"/>
            <ac:spMk id="19" creationId="{B7D52132-DD32-4EC1-9F73-A100CC816AE2}"/>
          </ac:spMkLst>
        </pc:spChg>
        <pc:spChg chg="mod">
          <ac:chgData name="Elhadi Belghache" userId="25bd9855-c3c8-4fe0-90d6-09dac4ca243f" providerId="ADAL" clId="{5B97B6A8-A515-487C-A1CF-026345BE3071}" dt="2022-03-03T23:10:07.632" v="1497" actId="1036"/>
          <ac:spMkLst>
            <pc:docMk/>
            <pc:sldMk cId="1114077113" sldId="264"/>
            <ac:spMk id="25" creationId="{3697AB59-F3FD-43D1-A4E7-86EB47157010}"/>
          </ac:spMkLst>
        </pc:spChg>
        <pc:spChg chg="mod">
          <ac:chgData name="Elhadi Belghache" userId="25bd9855-c3c8-4fe0-90d6-09dac4ca243f" providerId="ADAL" clId="{5B97B6A8-A515-487C-A1CF-026345BE3071}" dt="2022-03-03T22:53:56.349" v="1438"/>
          <ac:spMkLst>
            <pc:docMk/>
            <pc:sldMk cId="1114077113" sldId="264"/>
            <ac:spMk id="28" creationId="{E2094214-5033-4543-AAF3-6C83AEAAC557}"/>
          </ac:spMkLst>
        </pc:spChg>
        <pc:spChg chg="add mod">
          <ac:chgData name="Elhadi Belghache" userId="25bd9855-c3c8-4fe0-90d6-09dac4ca243f" providerId="ADAL" clId="{5B97B6A8-A515-487C-A1CF-026345BE3071}" dt="2022-03-03T23:15:03.096" v="1518" actId="164"/>
          <ac:spMkLst>
            <pc:docMk/>
            <pc:sldMk cId="1114077113" sldId="264"/>
            <ac:spMk id="29" creationId="{B9302EF0-3B7B-486C-897A-F9337004964F}"/>
          </ac:spMkLst>
        </pc:spChg>
        <pc:spChg chg="add del mod">
          <ac:chgData name="Elhadi Belghache" userId="25bd9855-c3c8-4fe0-90d6-09dac4ca243f" providerId="ADAL" clId="{5B97B6A8-A515-487C-A1CF-026345BE3071}" dt="2022-03-03T23:32:33.511" v="1535" actId="478"/>
          <ac:spMkLst>
            <pc:docMk/>
            <pc:sldMk cId="1114077113" sldId="264"/>
            <ac:spMk id="35" creationId="{12DE9378-2E36-4DFB-8F1C-71427C73F2CD}"/>
          </ac:spMkLst>
        </pc:spChg>
        <pc:spChg chg="add del">
          <ac:chgData name="Elhadi Belghache" userId="25bd9855-c3c8-4fe0-90d6-09dac4ca243f" providerId="ADAL" clId="{5B97B6A8-A515-487C-A1CF-026345BE3071}" dt="2022-03-03T23:39:12.445" v="1637" actId="478"/>
          <ac:spMkLst>
            <pc:docMk/>
            <pc:sldMk cId="1114077113" sldId="264"/>
            <ac:spMk id="41" creationId="{07DE12C2-2496-4358-A4BC-9B1E5607CFC2}"/>
          </ac:spMkLst>
        </pc:spChg>
        <pc:spChg chg="add mod">
          <ac:chgData name="Elhadi Belghache" userId="25bd9855-c3c8-4fe0-90d6-09dac4ca243f" providerId="ADAL" clId="{5B97B6A8-A515-487C-A1CF-026345BE3071}" dt="2022-03-04T00:21:59.506" v="1949" actId="164"/>
          <ac:spMkLst>
            <pc:docMk/>
            <pc:sldMk cId="1114077113" sldId="264"/>
            <ac:spMk id="42" creationId="{920BAFE6-AC73-4DD3-A157-652253B785A6}"/>
          </ac:spMkLst>
        </pc:spChg>
        <pc:grpChg chg="add mod">
          <ac:chgData name="Elhadi Belghache" userId="25bd9855-c3c8-4fe0-90d6-09dac4ca243f" providerId="ADAL" clId="{5B97B6A8-A515-487C-A1CF-026345BE3071}" dt="2022-03-03T23:34:43.258" v="1587" actId="1076"/>
          <ac:grpSpMkLst>
            <pc:docMk/>
            <pc:sldMk cId="1114077113" sldId="264"/>
            <ac:grpSpMk id="8" creationId="{6EF63CFB-2A64-4835-BA4A-A1A68D7B299E}"/>
          </ac:grpSpMkLst>
        </pc:grpChg>
        <pc:grpChg chg="add mod">
          <ac:chgData name="Elhadi Belghache" userId="25bd9855-c3c8-4fe0-90d6-09dac4ca243f" providerId="ADAL" clId="{5B97B6A8-A515-487C-A1CF-026345BE3071}" dt="2022-03-04T00:21:03.176" v="1945" actId="1036"/>
          <ac:grpSpMkLst>
            <pc:docMk/>
            <pc:sldMk cId="1114077113" sldId="264"/>
            <ac:grpSpMk id="14" creationId="{BD92FC9F-11AB-4806-9C19-A3AD319526DB}"/>
          </ac:grpSpMkLst>
        </pc:grpChg>
        <pc:grpChg chg="add mod">
          <ac:chgData name="Elhadi Belghache" userId="25bd9855-c3c8-4fe0-90d6-09dac4ca243f" providerId="ADAL" clId="{5B97B6A8-A515-487C-A1CF-026345BE3071}" dt="2022-03-04T00:21:59.506" v="1949" actId="164"/>
          <ac:grpSpMkLst>
            <pc:docMk/>
            <pc:sldMk cId="1114077113" sldId="264"/>
            <ac:grpSpMk id="17" creationId="{54E7B52E-3E6C-4FA5-BF0D-46744E0AECC2}"/>
          </ac:grpSpMkLst>
        </pc:grpChg>
        <pc:grpChg chg="add mod">
          <ac:chgData name="Elhadi Belghache" userId="25bd9855-c3c8-4fe0-90d6-09dac4ca243f" providerId="ADAL" clId="{5B97B6A8-A515-487C-A1CF-026345BE3071}" dt="2022-03-03T23:15:03.096" v="1518" actId="164"/>
          <ac:grpSpMkLst>
            <pc:docMk/>
            <pc:sldMk cId="1114077113" sldId="264"/>
            <ac:grpSpMk id="23" creationId="{8C8EB18D-4E0A-4F50-85DF-B3906F135BC0}"/>
          </ac:grpSpMkLst>
        </pc:grpChg>
        <pc:grpChg chg="add del mod">
          <ac:chgData name="Elhadi Belghache" userId="25bd9855-c3c8-4fe0-90d6-09dac4ca243f" providerId="ADAL" clId="{5B97B6A8-A515-487C-A1CF-026345BE3071}" dt="2022-03-03T22:54:49.137" v="1452" actId="478"/>
          <ac:grpSpMkLst>
            <pc:docMk/>
            <pc:sldMk cId="1114077113" sldId="264"/>
            <ac:grpSpMk id="26" creationId="{3D9742D4-075D-4241-B67C-4776D01C8EF3}"/>
          </ac:grpSpMkLst>
        </pc:grpChg>
        <pc:grpChg chg="add del mod">
          <ac:chgData name="Elhadi Belghache" userId="25bd9855-c3c8-4fe0-90d6-09dac4ca243f" providerId="ADAL" clId="{5B97B6A8-A515-487C-A1CF-026345BE3071}" dt="2022-03-03T23:32:30.086" v="1532" actId="478"/>
          <ac:grpSpMkLst>
            <pc:docMk/>
            <pc:sldMk cId="1114077113" sldId="264"/>
            <ac:grpSpMk id="34" creationId="{A8271DD8-5D95-4BCA-879F-12D6125EBE4C}"/>
          </ac:grpSpMkLst>
        </pc:grpChg>
        <pc:grpChg chg="add mod">
          <ac:chgData name="Elhadi Belghache" userId="25bd9855-c3c8-4fe0-90d6-09dac4ca243f" providerId="ADAL" clId="{5B97B6A8-A515-487C-A1CF-026345BE3071}" dt="2022-03-04T00:22:16.992" v="1950" actId="1076"/>
          <ac:grpSpMkLst>
            <pc:docMk/>
            <pc:sldMk cId="1114077113" sldId="264"/>
            <ac:grpSpMk id="44" creationId="{F803E6D7-EAAD-48F6-9B43-F9937708F6FE}"/>
          </ac:grpSpMkLst>
        </pc:grpChg>
        <pc:graphicFrameChg chg="add del mod modGraphic">
          <ac:chgData name="Elhadi Belghache" userId="25bd9855-c3c8-4fe0-90d6-09dac4ca243f" providerId="ADAL" clId="{5B97B6A8-A515-487C-A1CF-026345BE3071}" dt="2022-03-03T22:32:47.693" v="1286" actId="478"/>
          <ac:graphicFrameMkLst>
            <pc:docMk/>
            <pc:sldMk cId="1114077113" sldId="264"/>
            <ac:graphicFrameMk id="7" creationId="{D9791485-A3D7-4701-AC47-9AC1EA8F0B5C}"/>
          </ac:graphicFrameMkLst>
        </pc:graphicFrameChg>
        <pc:picChg chg="add del mod">
          <ac:chgData name="Elhadi Belghache" userId="25bd9855-c3c8-4fe0-90d6-09dac4ca243f" providerId="ADAL" clId="{5B97B6A8-A515-487C-A1CF-026345BE3071}" dt="2022-03-03T22:42:40.449" v="1357" actId="21"/>
          <ac:picMkLst>
            <pc:docMk/>
            <pc:sldMk cId="1114077113" sldId="264"/>
            <ac:picMk id="3" creationId="{5D36204D-2BE5-418C-83B3-ED3BA920FF06}"/>
          </ac:picMkLst>
        </pc:picChg>
        <pc:picChg chg="add del mod">
          <ac:chgData name="Elhadi Belghache" userId="25bd9855-c3c8-4fe0-90d6-09dac4ca243f" providerId="ADAL" clId="{5B97B6A8-A515-487C-A1CF-026345BE3071}" dt="2022-03-03T15:00:54.793" v="64" actId="21"/>
          <ac:picMkLst>
            <pc:docMk/>
            <pc:sldMk cId="1114077113" sldId="264"/>
            <ac:picMk id="3" creationId="{9625EAED-E5C4-4FCB-9856-EEB33F42BD03}"/>
          </ac:picMkLst>
        </pc:picChg>
        <pc:picChg chg="add del mod">
          <ac:chgData name="Elhadi Belghache" userId="25bd9855-c3c8-4fe0-90d6-09dac4ca243f" providerId="ADAL" clId="{5B97B6A8-A515-487C-A1CF-026345BE3071}" dt="2022-03-03T22:33:25.345" v="1293" actId="21"/>
          <ac:picMkLst>
            <pc:docMk/>
            <pc:sldMk cId="1114077113" sldId="264"/>
            <ac:picMk id="6" creationId="{C468FC36-9E43-497B-B191-92677BDD43B9}"/>
          </ac:picMkLst>
        </pc:picChg>
        <pc:picChg chg="del">
          <ac:chgData name="Elhadi Belghache" userId="25bd9855-c3c8-4fe0-90d6-09dac4ca243f" providerId="ADAL" clId="{5B97B6A8-A515-487C-A1CF-026345BE3071}" dt="2022-03-03T14:35:38.790" v="26" actId="478"/>
          <ac:picMkLst>
            <pc:docMk/>
            <pc:sldMk cId="1114077113" sldId="264"/>
            <ac:picMk id="8" creationId="{23BEC0CB-68A9-441A-9F03-0D3464590C62}"/>
          </ac:picMkLst>
        </pc:picChg>
        <pc:picChg chg="add del mod">
          <ac:chgData name="Elhadi Belghache" userId="25bd9855-c3c8-4fe0-90d6-09dac4ca243f" providerId="ADAL" clId="{5B97B6A8-A515-487C-A1CF-026345BE3071}" dt="2022-03-03T22:43:18.820" v="1397" actId="478"/>
          <ac:picMkLst>
            <pc:docMk/>
            <pc:sldMk cId="1114077113" sldId="264"/>
            <ac:picMk id="10" creationId="{5C7E41D9-36BB-415A-892C-996EFC91F5FE}"/>
          </ac:picMkLst>
        </pc:picChg>
        <pc:picChg chg="mod">
          <ac:chgData name="Elhadi Belghache" userId="25bd9855-c3c8-4fe0-90d6-09dac4ca243f" providerId="ADAL" clId="{5B97B6A8-A515-487C-A1CF-026345BE3071}" dt="2022-03-03T22:41:28.447" v="1346" actId="1076"/>
          <ac:picMkLst>
            <pc:docMk/>
            <pc:sldMk cId="1114077113" sldId="264"/>
            <ac:picMk id="12" creationId="{E1DA6A67-114F-4457-BA70-CDC7F2B25E3A}"/>
          </ac:picMkLst>
        </pc:picChg>
        <pc:picChg chg="mod modCrop">
          <ac:chgData name="Elhadi Belghache" userId="25bd9855-c3c8-4fe0-90d6-09dac4ca243f" providerId="ADAL" clId="{5B97B6A8-A515-487C-A1CF-026345BE3071}" dt="2022-03-04T12:18:54.960" v="4202"/>
          <ac:picMkLst>
            <pc:docMk/>
            <pc:sldMk cId="1114077113" sldId="264"/>
            <ac:picMk id="15" creationId="{09A14D69-133A-4502-851E-B520ED752643}"/>
          </ac:picMkLst>
        </pc:picChg>
        <pc:picChg chg="mod">
          <ac:chgData name="Elhadi Belghache" userId="25bd9855-c3c8-4fe0-90d6-09dac4ca243f" providerId="ADAL" clId="{5B97B6A8-A515-487C-A1CF-026345BE3071}" dt="2022-03-03T22:47:28.032" v="1415"/>
          <ac:picMkLst>
            <pc:docMk/>
            <pc:sldMk cId="1114077113" sldId="264"/>
            <ac:picMk id="18" creationId="{98615D7D-C9D4-41EC-BFA3-BA3239AF24CF}"/>
          </ac:picMkLst>
        </pc:picChg>
        <pc:picChg chg="add del mod modCrop">
          <ac:chgData name="Elhadi Belghache" userId="25bd9855-c3c8-4fe0-90d6-09dac4ca243f" providerId="ADAL" clId="{5B97B6A8-A515-487C-A1CF-026345BE3071}" dt="2022-03-03T23:32:31.206" v="1533" actId="478"/>
          <ac:picMkLst>
            <pc:docMk/>
            <pc:sldMk cId="1114077113" sldId="264"/>
            <ac:picMk id="20" creationId="{D0943185-1E81-48DD-97E4-8C43D033CD58}"/>
          </ac:picMkLst>
        </pc:picChg>
        <pc:picChg chg="add del mod">
          <ac:chgData name="Elhadi Belghache" userId="25bd9855-c3c8-4fe0-90d6-09dac4ca243f" providerId="ADAL" clId="{5B97B6A8-A515-487C-A1CF-026345BE3071}" dt="2022-03-03T22:52:14.613" v="1430" actId="21"/>
          <ac:picMkLst>
            <pc:docMk/>
            <pc:sldMk cId="1114077113" sldId="264"/>
            <ac:picMk id="22" creationId="{FFBB22F3-609E-4578-BDEE-7B9042BD93F4}"/>
          </ac:picMkLst>
        </pc:picChg>
        <pc:picChg chg="mod">
          <ac:chgData name="Elhadi Belghache" userId="25bd9855-c3c8-4fe0-90d6-09dac4ca243f" providerId="ADAL" clId="{5B97B6A8-A515-487C-A1CF-026345BE3071}" dt="2022-03-03T22:53:53.607" v="1437" actId="1362"/>
          <ac:picMkLst>
            <pc:docMk/>
            <pc:sldMk cId="1114077113" sldId="264"/>
            <ac:picMk id="24" creationId="{FB1427AB-8D41-44F5-9872-2A6A5E24FAD5}"/>
          </ac:picMkLst>
        </pc:picChg>
        <pc:picChg chg="mod">
          <ac:chgData name="Elhadi Belghache" userId="25bd9855-c3c8-4fe0-90d6-09dac4ca243f" providerId="ADAL" clId="{5B97B6A8-A515-487C-A1CF-026345BE3071}" dt="2022-03-03T22:54:08.119" v="1442" actId="1362"/>
          <ac:picMkLst>
            <pc:docMk/>
            <pc:sldMk cId="1114077113" sldId="264"/>
            <ac:picMk id="27" creationId="{0DB37928-E7E9-4DE0-938F-9587FE5539E9}"/>
          </ac:picMkLst>
        </pc:picChg>
        <pc:picChg chg="del">
          <ac:chgData name="Elhadi Belghache" userId="25bd9855-c3c8-4fe0-90d6-09dac4ca243f" providerId="ADAL" clId="{5B97B6A8-A515-487C-A1CF-026345BE3071}" dt="2022-03-03T14:35:37.726" v="25" actId="478"/>
          <ac:picMkLst>
            <pc:docMk/>
            <pc:sldMk cId="1114077113" sldId="264"/>
            <ac:picMk id="1026" creationId="{96EFC768-8F77-4398-A2B8-42C414FD2147}"/>
          </ac:picMkLst>
        </pc:picChg>
        <pc:cxnChg chg="add del mod">
          <ac:chgData name="Elhadi Belghache" userId="25bd9855-c3c8-4fe0-90d6-09dac4ca243f" providerId="ADAL" clId="{5B97B6A8-A515-487C-A1CF-026345BE3071}" dt="2022-03-03T23:32:32.384" v="1534" actId="478"/>
          <ac:cxnSpMkLst>
            <pc:docMk/>
            <pc:sldMk cId="1114077113" sldId="264"/>
            <ac:cxnSpMk id="30" creationId="{037BD262-9205-4FC8-A021-58A4C35873C3}"/>
          </ac:cxnSpMkLst>
        </pc:cxnChg>
        <pc:cxnChg chg="add mod">
          <ac:chgData name="Elhadi Belghache" userId="25bd9855-c3c8-4fe0-90d6-09dac4ca243f" providerId="ADAL" clId="{5B97B6A8-A515-487C-A1CF-026345BE3071}" dt="2022-03-04T00:21:59.506" v="1949" actId="164"/>
          <ac:cxnSpMkLst>
            <pc:docMk/>
            <pc:sldMk cId="1114077113" sldId="264"/>
            <ac:cxnSpMk id="36" creationId="{68FA9612-74DF-4FC3-A5F7-F98A3C07E125}"/>
          </ac:cxnSpMkLst>
        </pc:cxnChg>
      </pc:sldChg>
      <pc:sldChg chg="addSp delSp modSp new del mod modClrScheme chgLayout">
        <pc:chgData name="Elhadi Belghache" userId="25bd9855-c3c8-4fe0-90d6-09dac4ca243f" providerId="ADAL" clId="{5B97B6A8-A515-487C-A1CF-026345BE3071}" dt="2022-03-04T02:30:44.713" v="3315" actId="47"/>
        <pc:sldMkLst>
          <pc:docMk/>
          <pc:sldMk cId="249945003" sldId="265"/>
        </pc:sldMkLst>
        <pc:spChg chg="del mod ord">
          <ac:chgData name="Elhadi Belghache" userId="25bd9855-c3c8-4fe0-90d6-09dac4ca243f" providerId="ADAL" clId="{5B97B6A8-A515-487C-A1CF-026345BE3071}" dt="2022-03-03T16:18:28.740" v="118" actId="700"/>
          <ac:spMkLst>
            <pc:docMk/>
            <pc:sldMk cId="249945003" sldId="265"/>
            <ac:spMk id="2" creationId="{1F8F6E2F-FD12-4E23-9477-DEC21237B2B2}"/>
          </ac:spMkLst>
        </pc:spChg>
        <pc:spChg chg="add mod">
          <ac:chgData name="Elhadi Belghache" userId="25bd9855-c3c8-4fe0-90d6-09dac4ca243f" providerId="ADAL" clId="{5B97B6A8-A515-487C-A1CF-026345BE3071}" dt="2022-03-04T02:28:53.795" v="3313" actId="21"/>
          <ac:spMkLst>
            <pc:docMk/>
            <pc:sldMk cId="249945003" sldId="265"/>
            <ac:spMk id="3" creationId="{1B81F467-8EFD-4585-A377-62CA6176631D}"/>
          </ac:spMkLst>
        </pc:spChg>
        <pc:spChg chg="del mod ord">
          <ac:chgData name="Elhadi Belghache" userId="25bd9855-c3c8-4fe0-90d6-09dac4ca243f" providerId="ADAL" clId="{5B97B6A8-A515-487C-A1CF-026345BE3071}" dt="2022-03-03T16:18:28.740" v="118" actId="700"/>
          <ac:spMkLst>
            <pc:docMk/>
            <pc:sldMk cId="249945003" sldId="265"/>
            <ac:spMk id="3" creationId="{D2F51239-6A7C-4552-A803-44F1B7526A0C}"/>
          </ac:spMkLst>
        </pc:spChg>
        <pc:spChg chg="add mod ord">
          <ac:chgData name="Elhadi Belghache" userId="25bd9855-c3c8-4fe0-90d6-09dac4ca243f" providerId="ADAL" clId="{5B97B6A8-A515-487C-A1CF-026345BE3071}" dt="2022-03-03T17:02:47.354" v="171" actId="20577"/>
          <ac:spMkLst>
            <pc:docMk/>
            <pc:sldMk cId="249945003" sldId="265"/>
            <ac:spMk id="4" creationId="{B8AD9274-9E30-4B1F-AC3C-CDBD084F5128}"/>
          </ac:spMkLst>
        </pc:spChg>
        <pc:spChg chg="add del mod ord">
          <ac:chgData name="Elhadi Belghache" userId="25bd9855-c3c8-4fe0-90d6-09dac4ca243f" providerId="ADAL" clId="{5B97B6A8-A515-487C-A1CF-026345BE3071}" dt="2022-03-03T16:57:32.965" v="128"/>
          <ac:spMkLst>
            <pc:docMk/>
            <pc:sldMk cId="249945003" sldId="265"/>
            <ac:spMk id="5" creationId="{56AF9228-E8C6-499A-9C8F-01546A0D52FF}"/>
          </ac:spMkLst>
        </pc:spChg>
        <pc:spChg chg="add del">
          <ac:chgData name="Elhadi Belghache" userId="25bd9855-c3c8-4fe0-90d6-09dac4ca243f" providerId="ADAL" clId="{5B97B6A8-A515-487C-A1CF-026345BE3071}" dt="2022-03-03T16:56:29.342" v="125" actId="478"/>
          <ac:spMkLst>
            <pc:docMk/>
            <pc:sldMk cId="249945003" sldId="265"/>
            <ac:spMk id="7" creationId="{A30736FD-1424-4D2C-A2D6-30BFF6FDF496}"/>
          </ac:spMkLst>
        </pc:spChg>
        <pc:spChg chg="add del">
          <ac:chgData name="Elhadi Belghache" userId="25bd9855-c3c8-4fe0-90d6-09dac4ca243f" providerId="ADAL" clId="{5B97B6A8-A515-487C-A1CF-026345BE3071}" dt="2022-03-03T16:56:37.590" v="127" actId="478"/>
          <ac:spMkLst>
            <pc:docMk/>
            <pc:sldMk cId="249945003" sldId="265"/>
            <ac:spMk id="9" creationId="{AEE8FD9D-1B39-4F25-833E-C1F47B83A01F}"/>
          </ac:spMkLst>
        </pc:spChg>
        <pc:picChg chg="add del mod">
          <ac:chgData name="Elhadi Belghache" userId="25bd9855-c3c8-4fe0-90d6-09dac4ca243f" providerId="ADAL" clId="{5B97B6A8-A515-487C-A1CF-026345BE3071}" dt="2022-03-04T02:28:53.795" v="3313" actId="21"/>
          <ac:picMkLst>
            <pc:docMk/>
            <pc:sldMk cId="249945003" sldId="265"/>
            <ac:picMk id="11" creationId="{8E491C4C-1BE6-4ACD-BFF0-6EC12C8A22E5}"/>
          </ac:picMkLst>
        </pc:picChg>
        <pc:picChg chg="add del mod">
          <ac:chgData name="Elhadi Belghache" userId="25bd9855-c3c8-4fe0-90d6-09dac4ca243f" providerId="ADAL" clId="{5B97B6A8-A515-487C-A1CF-026345BE3071}" dt="2022-03-04T02:28:53.795" v="3313" actId="21"/>
          <ac:picMkLst>
            <pc:docMk/>
            <pc:sldMk cId="249945003" sldId="265"/>
            <ac:picMk id="13" creationId="{5D092D4E-D0A8-4746-8DC0-FDF2A12D6A2C}"/>
          </ac:picMkLst>
        </pc:picChg>
        <pc:picChg chg="add del mod">
          <ac:chgData name="Elhadi Belghache" userId="25bd9855-c3c8-4fe0-90d6-09dac4ca243f" providerId="ADAL" clId="{5B97B6A8-A515-487C-A1CF-026345BE3071}" dt="2022-03-04T02:28:53.795" v="3313" actId="21"/>
          <ac:picMkLst>
            <pc:docMk/>
            <pc:sldMk cId="249945003" sldId="265"/>
            <ac:picMk id="15" creationId="{B9D41C3A-C7C8-47B1-BCAE-AEE55918D0A3}"/>
          </ac:picMkLst>
        </pc:picChg>
        <pc:picChg chg="add del mod">
          <ac:chgData name="Elhadi Belghache" userId="25bd9855-c3c8-4fe0-90d6-09dac4ca243f" providerId="ADAL" clId="{5B97B6A8-A515-487C-A1CF-026345BE3071}" dt="2022-03-03T17:13:26.167" v="183" actId="478"/>
          <ac:picMkLst>
            <pc:docMk/>
            <pc:sldMk cId="249945003" sldId="265"/>
            <ac:picMk id="17" creationId="{830C1956-0C79-4F4B-BE4B-AE3847EBB25A}"/>
          </ac:picMkLst>
        </pc:picChg>
        <pc:picChg chg="add del mod">
          <ac:chgData name="Elhadi Belghache" userId="25bd9855-c3c8-4fe0-90d6-09dac4ca243f" providerId="ADAL" clId="{5B97B6A8-A515-487C-A1CF-026345BE3071}" dt="2022-03-04T02:28:53.795" v="3313" actId="21"/>
          <ac:picMkLst>
            <pc:docMk/>
            <pc:sldMk cId="249945003" sldId="265"/>
            <ac:picMk id="18" creationId="{5AA595D5-DEED-4A27-85CE-CE3F8302B62A}"/>
          </ac:picMkLst>
        </pc:picChg>
        <pc:picChg chg="add del mod">
          <ac:chgData name="Elhadi Belghache" userId="25bd9855-c3c8-4fe0-90d6-09dac4ca243f" providerId="ADAL" clId="{5B97B6A8-A515-487C-A1CF-026345BE3071}" dt="2022-03-04T02:28:53.795" v="3313" actId="21"/>
          <ac:picMkLst>
            <pc:docMk/>
            <pc:sldMk cId="249945003" sldId="265"/>
            <ac:picMk id="19" creationId="{1619FE48-0A5A-4B0A-8AF3-EEA31DDB90A9}"/>
          </ac:picMkLst>
        </pc:picChg>
        <pc:picChg chg="add del mod">
          <ac:chgData name="Elhadi Belghache" userId="25bd9855-c3c8-4fe0-90d6-09dac4ca243f" providerId="ADAL" clId="{5B97B6A8-A515-487C-A1CF-026345BE3071}" dt="2022-03-04T02:28:53.795" v="3313" actId="21"/>
          <ac:picMkLst>
            <pc:docMk/>
            <pc:sldMk cId="249945003" sldId="265"/>
            <ac:picMk id="20" creationId="{B63B1860-753B-4440-B451-086A3523DE9E}"/>
          </ac:picMkLst>
        </pc:picChg>
      </pc:sldChg>
      <pc:sldChg chg="addSp delSp modSp new mod modClrScheme chgLayout">
        <pc:chgData name="Elhadi Belghache" userId="25bd9855-c3c8-4fe0-90d6-09dac4ca243f" providerId="ADAL" clId="{5B97B6A8-A515-487C-A1CF-026345BE3071}" dt="2022-03-04T14:08:36.580" v="5106" actId="14100"/>
        <pc:sldMkLst>
          <pc:docMk/>
          <pc:sldMk cId="2299679956" sldId="266"/>
        </pc:sldMkLst>
        <pc:spChg chg="del mod ord">
          <ac:chgData name="Elhadi Belghache" userId="25bd9855-c3c8-4fe0-90d6-09dac4ca243f" providerId="ADAL" clId="{5B97B6A8-A515-487C-A1CF-026345BE3071}" dt="2022-03-03T17:03:04.084" v="173" actId="700"/>
          <ac:spMkLst>
            <pc:docMk/>
            <pc:sldMk cId="2299679956" sldId="266"/>
            <ac:spMk id="2" creationId="{AFDE8AFE-5DE4-49A0-A51B-B7689836278A}"/>
          </ac:spMkLst>
        </pc:spChg>
        <pc:spChg chg="mod">
          <ac:chgData name="Elhadi Belghache" userId="25bd9855-c3c8-4fe0-90d6-09dac4ca243f" providerId="ADAL" clId="{5B97B6A8-A515-487C-A1CF-026345BE3071}" dt="2022-03-04T12:58:28.115" v="4461" actId="1037"/>
          <ac:spMkLst>
            <pc:docMk/>
            <pc:sldMk cId="2299679956" sldId="266"/>
            <ac:spMk id="3" creationId="{82872378-2547-4FC5-AF99-5A366BE1AFA4}"/>
          </ac:spMkLst>
        </pc:spChg>
        <pc:spChg chg="del mod ord">
          <ac:chgData name="Elhadi Belghache" userId="25bd9855-c3c8-4fe0-90d6-09dac4ca243f" providerId="ADAL" clId="{5B97B6A8-A515-487C-A1CF-026345BE3071}" dt="2022-03-03T17:03:04.084" v="173" actId="700"/>
          <ac:spMkLst>
            <pc:docMk/>
            <pc:sldMk cId="2299679956" sldId="266"/>
            <ac:spMk id="3" creationId="{D2A9DB5E-9078-4423-8459-4E37FF6D773E}"/>
          </ac:spMkLst>
        </pc:spChg>
        <pc:spChg chg="add mod ord">
          <ac:chgData name="Elhadi Belghache" userId="25bd9855-c3c8-4fe0-90d6-09dac4ca243f" providerId="ADAL" clId="{5B97B6A8-A515-487C-A1CF-026345BE3071}" dt="2022-03-04T14:08:36.580" v="5106" actId="14100"/>
          <ac:spMkLst>
            <pc:docMk/>
            <pc:sldMk cId="2299679956" sldId="266"/>
            <ac:spMk id="4" creationId="{958B6320-FBA1-4C75-B27D-9E9A0437CEFB}"/>
          </ac:spMkLst>
        </pc:spChg>
        <pc:spChg chg="add del mod ord">
          <ac:chgData name="Elhadi Belghache" userId="25bd9855-c3c8-4fe0-90d6-09dac4ca243f" providerId="ADAL" clId="{5B97B6A8-A515-487C-A1CF-026345BE3071}" dt="2022-03-03T17:04:47.931" v="174"/>
          <ac:spMkLst>
            <pc:docMk/>
            <pc:sldMk cId="2299679956" sldId="266"/>
            <ac:spMk id="5" creationId="{13EDBF4A-64DE-4DA8-93A1-9E4639B93F67}"/>
          </ac:spMkLst>
        </pc:spChg>
        <pc:spChg chg="add mod">
          <ac:chgData name="Elhadi Belghache" userId="25bd9855-c3c8-4fe0-90d6-09dac4ca243f" providerId="ADAL" clId="{5B97B6A8-A515-487C-A1CF-026345BE3071}" dt="2022-03-04T12:57:58.923" v="4451" actId="164"/>
          <ac:spMkLst>
            <pc:docMk/>
            <pc:sldMk cId="2299679956" sldId="266"/>
            <ac:spMk id="10" creationId="{34334515-D78B-4680-A74A-6D8FE4C571F2}"/>
          </ac:spMkLst>
        </pc:spChg>
        <pc:spChg chg="add del">
          <ac:chgData name="Elhadi Belghache" userId="25bd9855-c3c8-4fe0-90d6-09dac4ca243f" providerId="ADAL" clId="{5B97B6A8-A515-487C-A1CF-026345BE3071}" dt="2022-03-04T12:50:15.575" v="4318" actId="478"/>
          <ac:spMkLst>
            <pc:docMk/>
            <pc:sldMk cId="2299679956" sldId="266"/>
            <ac:spMk id="12" creationId="{29634209-8022-4060-B0C3-D2E843EC52FF}"/>
          </ac:spMkLst>
        </pc:spChg>
        <pc:spChg chg="add mod ord">
          <ac:chgData name="Elhadi Belghache" userId="25bd9855-c3c8-4fe0-90d6-09dac4ca243f" providerId="ADAL" clId="{5B97B6A8-A515-487C-A1CF-026345BE3071}" dt="2022-03-04T12:52:27.704" v="4385" actId="113"/>
          <ac:spMkLst>
            <pc:docMk/>
            <pc:sldMk cId="2299679956" sldId="266"/>
            <ac:spMk id="13" creationId="{D78FAFB9-6172-4155-9E1A-442B5E332B1F}"/>
          </ac:spMkLst>
        </pc:spChg>
        <pc:spChg chg="add mod">
          <ac:chgData name="Elhadi Belghache" userId="25bd9855-c3c8-4fe0-90d6-09dac4ca243f" providerId="ADAL" clId="{5B97B6A8-A515-487C-A1CF-026345BE3071}" dt="2022-03-04T12:58:28.115" v="4461" actId="1037"/>
          <ac:spMkLst>
            <pc:docMk/>
            <pc:sldMk cId="2299679956" sldId="266"/>
            <ac:spMk id="14" creationId="{3EE2BFA1-735E-480A-8C5B-3EDD966509CD}"/>
          </ac:spMkLst>
        </pc:spChg>
        <pc:spChg chg="add mod">
          <ac:chgData name="Elhadi Belghache" userId="25bd9855-c3c8-4fe0-90d6-09dac4ca243f" providerId="ADAL" clId="{5B97B6A8-A515-487C-A1CF-026345BE3071}" dt="2022-03-04T12:58:28.115" v="4461" actId="1037"/>
          <ac:spMkLst>
            <pc:docMk/>
            <pc:sldMk cId="2299679956" sldId="266"/>
            <ac:spMk id="15" creationId="{A20ACEFB-820D-4AE1-8451-5CE28767F667}"/>
          </ac:spMkLst>
        </pc:spChg>
        <pc:grpChg chg="add mod">
          <ac:chgData name="Elhadi Belghache" userId="25bd9855-c3c8-4fe0-90d6-09dac4ca243f" providerId="ADAL" clId="{5B97B6A8-A515-487C-A1CF-026345BE3071}" dt="2022-03-04T12:58:34.606" v="4462" actId="1076"/>
          <ac:grpSpMkLst>
            <pc:docMk/>
            <pc:sldMk cId="2299679956" sldId="266"/>
            <ac:grpSpMk id="16" creationId="{B01BF55B-DDE7-48FE-853C-C1DC68CCCE1E}"/>
          </ac:grpSpMkLst>
        </pc:grpChg>
        <pc:picChg chg="add mod">
          <ac:chgData name="Elhadi Belghache" userId="25bd9855-c3c8-4fe0-90d6-09dac4ca243f" providerId="ADAL" clId="{5B97B6A8-A515-487C-A1CF-026345BE3071}" dt="2022-03-04T12:58:28.115" v="4461" actId="1037"/>
          <ac:picMkLst>
            <pc:docMk/>
            <pc:sldMk cId="2299679956" sldId="266"/>
            <ac:picMk id="5" creationId="{C19797B4-B8B9-42F2-B63B-BC480CDF21CB}"/>
          </ac:picMkLst>
        </pc:picChg>
        <pc:picChg chg="add mod ord">
          <ac:chgData name="Elhadi Belghache" userId="25bd9855-c3c8-4fe0-90d6-09dac4ca243f" providerId="ADAL" clId="{5B97B6A8-A515-487C-A1CF-026345BE3071}" dt="2022-03-04T12:47:23.599" v="4285" actId="1036"/>
          <ac:picMkLst>
            <pc:docMk/>
            <pc:sldMk cId="2299679956" sldId="266"/>
            <ac:picMk id="7" creationId="{405854D3-B7B2-4934-845E-2D3476D3CF25}"/>
          </ac:picMkLst>
        </pc:picChg>
        <pc:picChg chg="add mod">
          <ac:chgData name="Elhadi Belghache" userId="25bd9855-c3c8-4fe0-90d6-09dac4ca243f" providerId="ADAL" clId="{5B97B6A8-A515-487C-A1CF-026345BE3071}" dt="2022-03-04T12:58:28.115" v="4461" actId="1037"/>
          <ac:picMkLst>
            <pc:docMk/>
            <pc:sldMk cId="2299679956" sldId="266"/>
            <ac:picMk id="8" creationId="{10E51CC8-DC52-4472-8FA4-8B26DBE0C520}"/>
          </ac:picMkLst>
        </pc:picChg>
        <pc:cxnChg chg="add mod">
          <ac:chgData name="Elhadi Belghache" userId="25bd9855-c3c8-4fe0-90d6-09dac4ca243f" providerId="ADAL" clId="{5B97B6A8-A515-487C-A1CF-026345BE3071}" dt="2022-03-04T12:57:58.923" v="4451" actId="164"/>
          <ac:cxnSpMkLst>
            <pc:docMk/>
            <pc:sldMk cId="2299679956" sldId="266"/>
            <ac:cxnSpMk id="9" creationId="{0433FE4B-CFE1-4DE4-A90B-26A71291263B}"/>
          </ac:cxnSpMkLst>
        </pc:cxnChg>
      </pc:sldChg>
      <pc:sldChg chg="addSp delSp modSp add mod">
        <pc:chgData name="Elhadi Belghache" userId="25bd9855-c3c8-4fe0-90d6-09dac4ca243f" providerId="ADAL" clId="{5B97B6A8-A515-487C-A1CF-026345BE3071}" dt="2022-03-04T14:13:51.507" v="5390" actId="1037"/>
        <pc:sldMkLst>
          <pc:docMk/>
          <pc:sldMk cId="269896581" sldId="267"/>
        </pc:sldMkLst>
        <pc:spChg chg="add del mod">
          <ac:chgData name="Elhadi Belghache" userId="25bd9855-c3c8-4fe0-90d6-09dac4ca243f" providerId="ADAL" clId="{5B97B6A8-A515-487C-A1CF-026345BE3071}" dt="2022-03-03T17:05:20.436" v="177"/>
          <ac:spMkLst>
            <pc:docMk/>
            <pc:sldMk cId="269896581" sldId="267"/>
            <ac:spMk id="3" creationId="{70B84B7F-BCE9-42AB-B462-6EB59A39D0A5}"/>
          </ac:spMkLst>
        </pc:spChg>
        <pc:spChg chg="mod">
          <ac:chgData name="Elhadi Belghache" userId="25bd9855-c3c8-4fe0-90d6-09dac4ca243f" providerId="ADAL" clId="{5B97B6A8-A515-487C-A1CF-026345BE3071}" dt="2022-03-04T13:45:13.668" v="4792" actId="20577"/>
          <ac:spMkLst>
            <pc:docMk/>
            <pc:sldMk cId="269896581" sldId="267"/>
            <ac:spMk id="4" creationId="{958B6320-FBA1-4C75-B27D-9E9A0437CEFB}"/>
          </ac:spMkLst>
        </pc:spChg>
        <pc:spChg chg="add mod">
          <ac:chgData name="Elhadi Belghache" userId="25bd9855-c3c8-4fe0-90d6-09dac4ca243f" providerId="ADAL" clId="{5B97B6A8-A515-487C-A1CF-026345BE3071}" dt="2022-03-04T13:25:55.301" v="4697"/>
          <ac:spMkLst>
            <pc:docMk/>
            <pc:sldMk cId="269896581" sldId="267"/>
            <ac:spMk id="5" creationId="{B2B4D72C-C547-4242-A3FA-4CBDB69F4BC8}"/>
          </ac:spMkLst>
        </pc:spChg>
        <pc:spChg chg="add del mod">
          <ac:chgData name="Elhadi Belghache" userId="25bd9855-c3c8-4fe0-90d6-09dac4ca243f" providerId="ADAL" clId="{5B97B6A8-A515-487C-A1CF-026345BE3071}" dt="2022-03-04T02:19:50.580" v="3259" actId="478"/>
          <ac:spMkLst>
            <pc:docMk/>
            <pc:sldMk cId="269896581" sldId="267"/>
            <ac:spMk id="7" creationId="{552CB696-CB06-4485-9BE8-6D86F3EF7C76}"/>
          </ac:spMkLst>
        </pc:spChg>
        <pc:spChg chg="mod">
          <ac:chgData name="Elhadi Belghache" userId="25bd9855-c3c8-4fe0-90d6-09dac4ca243f" providerId="ADAL" clId="{5B97B6A8-A515-487C-A1CF-026345BE3071}" dt="2022-03-04T13:23:06.518" v="4674" actId="1076"/>
          <ac:spMkLst>
            <pc:docMk/>
            <pc:sldMk cId="269896581" sldId="267"/>
            <ac:spMk id="11" creationId="{841B5D04-0619-467C-8E8A-4F710734E415}"/>
          </ac:spMkLst>
        </pc:spChg>
        <pc:spChg chg="add del mod ord">
          <ac:chgData name="Elhadi Belghache" userId="25bd9855-c3c8-4fe0-90d6-09dac4ca243f" providerId="ADAL" clId="{5B97B6A8-A515-487C-A1CF-026345BE3071}" dt="2022-03-04T02:20:54.211" v="3268" actId="478"/>
          <ac:spMkLst>
            <pc:docMk/>
            <pc:sldMk cId="269896581" sldId="267"/>
            <ac:spMk id="12" creationId="{45C13DA9-4F25-49FA-86B0-7B2A9A024325}"/>
          </ac:spMkLst>
        </pc:spChg>
        <pc:spChg chg="add mod">
          <ac:chgData name="Elhadi Belghache" userId="25bd9855-c3c8-4fe0-90d6-09dac4ca243f" providerId="ADAL" clId="{5B97B6A8-A515-487C-A1CF-026345BE3071}" dt="2022-03-04T13:25:55.301" v="4697"/>
          <ac:spMkLst>
            <pc:docMk/>
            <pc:sldMk cId="269896581" sldId="267"/>
            <ac:spMk id="14" creationId="{6D988B54-61AA-496C-B774-3F48B33A72C3}"/>
          </ac:spMkLst>
        </pc:spChg>
        <pc:spChg chg="add mod">
          <ac:chgData name="Elhadi Belghache" userId="25bd9855-c3c8-4fe0-90d6-09dac4ca243f" providerId="ADAL" clId="{5B97B6A8-A515-487C-A1CF-026345BE3071}" dt="2022-03-04T13:26:26.172" v="4708" actId="164"/>
          <ac:spMkLst>
            <pc:docMk/>
            <pc:sldMk cId="269896581" sldId="267"/>
            <ac:spMk id="15" creationId="{D3E4363B-B0BA-44BD-9BAD-63B30CAA1585}"/>
          </ac:spMkLst>
        </pc:spChg>
        <pc:spChg chg="del mod topLvl">
          <ac:chgData name="Elhadi Belghache" userId="25bd9855-c3c8-4fe0-90d6-09dac4ca243f" providerId="ADAL" clId="{5B97B6A8-A515-487C-A1CF-026345BE3071}" dt="2022-03-04T14:11:50.566" v="5163" actId="478"/>
          <ac:spMkLst>
            <pc:docMk/>
            <pc:sldMk cId="269896581" sldId="267"/>
            <ac:spMk id="19" creationId="{1D922B09-0330-4B0B-81A0-5C93C92F75B2}"/>
          </ac:spMkLst>
        </pc:spChg>
        <pc:grpChg chg="add mod">
          <ac:chgData name="Elhadi Belghache" userId="25bd9855-c3c8-4fe0-90d6-09dac4ca243f" providerId="ADAL" clId="{5B97B6A8-A515-487C-A1CF-026345BE3071}" dt="2022-03-04T14:11:41.963" v="5161" actId="1036"/>
          <ac:grpSpMkLst>
            <pc:docMk/>
            <pc:sldMk cId="269896581" sldId="267"/>
            <ac:grpSpMk id="2" creationId="{3D2181B0-78E0-47C0-99B5-6458556440CF}"/>
          </ac:grpSpMkLst>
        </pc:grpChg>
        <pc:grpChg chg="add mod">
          <ac:chgData name="Elhadi Belghache" userId="25bd9855-c3c8-4fe0-90d6-09dac4ca243f" providerId="ADAL" clId="{5B97B6A8-A515-487C-A1CF-026345BE3071}" dt="2022-03-04T14:11:39.538" v="5158" actId="1037"/>
          <ac:grpSpMkLst>
            <pc:docMk/>
            <pc:sldMk cId="269896581" sldId="267"/>
            <ac:grpSpMk id="8" creationId="{E93342EA-7DD3-4FE3-A3FB-D17746E6E06B}"/>
          </ac:grpSpMkLst>
        </pc:grpChg>
        <pc:grpChg chg="add mod">
          <ac:chgData name="Elhadi Belghache" userId="25bd9855-c3c8-4fe0-90d6-09dac4ca243f" providerId="ADAL" clId="{5B97B6A8-A515-487C-A1CF-026345BE3071}" dt="2022-03-04T13:26:26.172" v="4708" actId="164"/>
          <ac:grpSpMkLst>
            <pc:docMk/>
            <pc:sldMk cId="269896581" sldId="267"/>
            <ac:grpSpMk id="16" creationId="{2FF6D466-48CC-4664-A12F-8C88454F36B2}"/>
          </ac:grpSpMkLst>
        </pc:grpChg>
        <pc:grpChg chg="add del mod">
          <ac:chgData name="Elhadi Belghache" userId="25bd9855-c3c8-4fe0-90d6-09dac4ca243f" providerId="ADAL" clId="{5B97B6A8-A515-487C-A1CF-026345BE3071}" dt="2022-03-04T14:11:50.566" v="5163" actId="478"/>
          <ac:grpSpMkLst>
            <pc:docMk/>
            <pc:sldMk cId="269896581" sldId="267"/>
            <ac:grpSpMk id="17" creationId="{876251E2-F60C-4983-97BA-15FA68F71F4E}"/>
          </ac:grpSpMkLst>
        </pc:grpChg>
        <pc:picChg chg="add del mod">
          <ac:chgData name="Elhadi Belghache" userId="25bd9855-c3c8-4fe0-90d6-09dac4ca243f" providerId="ADAL" clId="{5B97B6A8-A515-487C-A1CF-026345BE3071}" dt="2022-03-04T02:19:16.594" v="3243" actId="21"/>
          <ac:picMkLst>
            <pc:docMk/>
            <pc:sldMk cId="269896581" sldId="267"/>
            <ac:picMk id="6" creationId="{365E621B-47C2-4739-8AA1-559ECAB38C50}"/>
          </ac:picMkLst>
        </pc:picChg>
        <pc:picChg chg="add mod">
          <ac:chgData name="Elhadi Belghache" userId="25bd9855-c3c8-4fe0-90d6-09dac4ca243f" providerId="ADAL" clId="{5B97B6A8-A515-487C-A1CF-026345BE3071}" dt="2022-03-04T13:26:26.172" v="4708" actId="164"/>
          <ac:picMkLst>
            <pc:docMk/>
            <pc:sldMk cId="269896581" sldId="267"/>
            <ac:picMk id="6" creationId="{7AE44CB0-E7A8-4CDC-974D-B7B3932930D4}"/>
          </ac:picMkLst>
        </pc:picChg>
        <pc:picChg chg="del">
          <ac:chgData name="Elhadi Belghache" userId="25bd9855-c3c8-4fe0-90d6-09dac4ca243f" providerId="ADAL" clId="{5B97B6A8-A515-487C-A1CF-026345BE3071}" dt="2022-03-03T17:05:15.565" v="176" actId="478"/>
          <ac:picMkLst>
            <pc:docMk/>
            <pc:sldMk cId="269896581" sldId="267"/>
            <ac:picMk id="7" creationId="{405854D3-B7B2-4934-845E-2D3476D3CF25}"/>
          </ac:picMkLst>
        </pc:picChg>
        <pc:picChg chg="add mod">
          <ac:chgData name="Elhadi Belghache" userId="25bd9855-c3c8-4fe0-90d6-09dac4ca243f" providerId="ADAL" clId="{5B97B6A8-A515-487C-A1CF-026345BE3071}" dt="2022-03-04T13:25:55.301" v="4697"/>
          <ac:picMkLst>
            <pc:docMk/>
            <pc:sldMk cId="269896581" sldId="267"/>
            <ac:picMk id="9" creationId="{8F2125D8-F3E9-414B-83D4-9E2A7981FC36}"/>
          </ac:picMkLst>
        </pc:picChg>
        <pc:picChg chg="mod modCrop">
          <ac:chgData name="Elhadi Belghache" userId="25bd9855-c3c8-4fe0-90d6-09dac4ca243f" providerId="ADAL" clId="{5B97B6A8-A515-487C-A1CF-026345BE3071}" dt="2022-03-04T13:22:58.099" v="4673" actId="1076"/>
          <ac:picMkLst>
            <pc:docMk/>
            <pc:sldMk cId="269896581" sldId="267"/>
            <ac:picMk id="10" creationId="{504835AF-8D8E-4463-ABB3-3B48B0BC11C5}"/>
          </ac:picMkLst>
        </pc:picChg>
        <pc:picChg chg="add mod">
          <ac:chgData name="Elhadi Belghache" userId="25bd9855-c3c8-4fe0-90d6-09dac4ca243f" providerId="ADAL" clId="{5B97B6A8-A515-487C-A1CF-026345BE3071}" dt="2022-03-04T13:26:26.172" v="4708" actId="164"/>
          <ac:picMkLst>
            <pc:docMk/>
            <pc:sldMk cId="269896581" sldId="267"/>
            <ac:picMk id="12" creationId="{5A7E1CAE-1299-442B-8EF4-F0F4109D44B6}"/>
          </ac:picMkLst>
        </pc:picChg>
        <pc:cxnChg chg="mod topLvl">
          <ac:chgData name="Elhadi Belghache" userId="25bd9855-c3c8-4fe0-90d6-09dac4ca243f" providerId="ADAL" clId="{5B97B6A8-A515-487C-A1CF-026345BE3071}" dt="2022-03-04T14:13:51.507" v="5390" actId="1037"/>
          <ac:cxnSpMkLst>
            <pc:docMk/>
            <pc:sldMk cId="269896581" sldId="267"/>
            <ac:cxnSpMk id="18" creationId="{3C538D30-95F2-4CAD-AC5B-A7AA3C35EE88}"/>
          </ac:cxnSpMkLst>
        </pc:cxnChg>
        <pc:cxnChg chg="add mod">
          <ac:chgData name="Elhadi Belghache" userId="25bd9855-c3c8-4fe0-90d6-09dac4ca243f" providerId="ADAL" clId="{5B97B6A8-A515-487C-A1CF-026345BE3071}" dt="2022-03-04T14:12:03.842" v="5168" actId="1076"/>
          <ac:cxnSpMkLst>
            <pc:docMk/>
            <pc:sldMk cId="269896581" sldId="267"/>
            <ac:cxnSpMk id="21" creationId="{A42327EF-D546-4BCA-BC8E-D634C48FBA0D}"/>
          </ac:cxnSpMkLst>
        </pc:cxnChg>
        <pc:cxnChg chg="add del mod">
          <ac:chgData name="Elhadi Belghache" userId="25bd9855-c3c8-4fe0-90d6-09dac4ca243f" providerId="ADAL" clId="{5B97B6A8-A515-487C-A1CF-026345BE3071}" dt="2022-03-04T14:12:28.094" v="5251" actId="21"/>
          <ac:cxnSpMkLst>
            <pc:docMk/>
            <pc:sldMk cId="269896581" sldId="267"/>
            <ac:cxnSpMk id="22" creationId="{2E853D82-AB2E-44D4-9FEA-88F75384354A}"/>
          </ac:cxnSpMkLst>
        </pc:cxnChg>
      </pc:sldChg>
      <pc:sldChg chg="addSp delSp modSp add del mod">
        <pc:chgData name="Elhadi Belghache" userId="25bd9855-c3c8-4fe0-90d6-09dac4ca243f" providerId="ADAL" clId="{5B97B6A8-A515-487C-A1CF-026345BE3071}" dt="2022-03-04T13:59:57.712" v="5005" actId="47"/>
        <pc:sldMkLst>
          <pc:docMk/>
          <pc:sldMk cId="801357327" sldId="268"/>
        </pc:sldMkLst>
        <pc:picChg chg="add del mod">
          <ac:chgData name="Elhadi Belghache" userId="25bd9855-c3c8-4fe0-90d6-09dac4ca243f" providerId="ADAL" clId="{5B97B6A8-A515-487C-A1CF-026345BE3071}" dt="2022-03-03T17:14:39.152" v="191" actId="478"/>
          <ac:picMkLst>
            <pc:docMk/>
            <pc:sldMk cId="801357327" sldId="268"/>
            <ac:picMk id="9" creationId="{5D049FA6-DD2E-4F89-A864-36D484A5A550}"/>
          </ac:picMkLst>
        </pc:picChg>
        <pc:picChg chg="add del mod">
          <ac:chgData name="Elhadi Belghache" userId="25bd9855-c3c8-4fe0-90d6-09dac4ca243f" providerId="ADAL" clId="{5B97B6A8-A515-487C-A1CF-026345BE3071}" dt="2022-03-03T17:14:39.152" v="191" actId="478"/>
          <ac:picMkLst>
            <pc:docMk/>
            <pc:sldMk cId="801357327" sldId="268"/>
            <ac:picMk id="10" creationId="{C602C8CD-3C68-44A4-8651-F8DF5B6A2053}"/>
          </ac:picMkLst>
        </pc:picChg>
        <pc:picChg chg="del">
          <ac:chgData name="Elhadi Belghache" userId="25bd9855-c3c8-4fe0-90d6-09dac4ca243f" providerId="ADAL" clId="{5B97B6A8-A515-487C-A1CF-026345BE3071}" dt="2022-03-03T17:14:39.152" v="191" actId="478"/>
          <ac:picMkLst>
            <pc:docMk/>
            <pc:sldMk cId="801357327" sldId="268"/>
            <ac:picMk id="18" creationId="{5AA595D5-DEED-4A27-85CE-CE3F8302B62A}"/>
          </ac:picMkLst>
        </pc:picChg>
        <pc:picChg chg="del">
          <ac:chgData name="Elhadi Belghache" userId="25bd9855-c3c8-4fe0-90d6-09dac4ca243f" providerId="ADAL" clId="{5B97B6A8-A515-487C-A1CF-026345BE3071}" dt="2022-03-03T17:14:42.464" v="193" actId="478"/>
          <ac:picMkLst>
            <pc:docMk/>
            <pc:sldMk cId="801357327" sldId="268"/>
            <ac:picMk id="19" creationId="{1619FE48-0A5A-4B0A-8AF3-EEA31DDB90A9}"/>
          </ac:picMkLst>
        </pc:picChg>
        <pc:picChg chg="del mod">
          <ac:chgData name="Elhadi Belghache" userId="25bd9855-c3c8-4fe0-90d6-09dac4ca243f" providerId="ADAL" clId="{5B97B6A8-A515-487C-A1CF-026345BE3071}" dt="2022-03-03T17:14:42.464" v="193" actId="478"/>
          <ac:picMkLst>
            <pc:docMk/>
            <pc:sldMk cId="801357327" sldId="268"/>
            <ac:picMk id="20" creationId="{B63B1860-753B-4440-B451-086A3523DE9E}"/>
          </ac:picMkLst>
        </pc:picChg>
      </pc:sldChg>
      <pc:sldChg chg="addSp delSp modSp add mod">
        <pc:chgData name="Elhadi Belghache" userId="25bd9855-c3c8-4fe0-90d6-09dac4ca243f" providerId="ADAL" clId="{5B97B6A8-A515-487C-A1CF-026345BE3071}" dt="2022-03-04T02:32:29.190" v="3326"/>
        <pc:sldMkLst>
          <pc:docMk/>
          <pc:sldMk cId="2673650201" sldId="269"/>
        </pc:sldMkLst>
        <pc:spChg chg="add del mod topLvl">
          <ac:chgData name="Elhadi Belghache" userId="25bd9855-c3c8-4fe0-90d6-09dac4ca243f" providerId="ADAL" clId="{5B97B6A8-A515-487C-A1CF-026345BE3071}" dt="2022-03-03T19:07:48.997" v="1120" actId="478"/>
          <ac:spMkLst>
            <pc:docMk/>
            <pc:sldMk cId="2673650201" sldId="269"/>
            <ac:spMk id="2" creationId="{BD2CB3F6-D3BA-47E1-88D3-1941A7731D90}"/>
          </ac:spMkLst>
        </pc:spChg>
        <pc:spChg chg="mod">
          <ac:chgData name="Elhadi Belghache" userId="25bd9855-c3c8-4fe0-90d6-09dac4ca243f" providerId="ADAL" clId="{5B97B6A8-A515-487C-A1CF-026345BE3071}" dt="2022-03-03T19:13:59.849" v="1241" actId="6549"/>
          <ac:spMkLst>
            <pc:docMk/>
            <pc:sldMk cId="2673650201" sldId="269"/>
            <ac:spMk id="4" creationId="{566EEFCD-CFC8-4B50-BCAC-17E73DAA2F67}"/>
          </ac:spMkLst>
        </pc:spChg>
        <pc:spChg chg="mod">
          <ac:chgData name="Elhadi Belghache" userId="25bd9855-c3c8-4fe0-90d6-09dac4ca243f" providerId="ADAL" clId="{5B97B6A8-A515-487C-A1CF-026345BE3071}" dt="2022-03-03T19:12:31.992" v="1208" actId="20577"/>
          <ac:spMkLst>
            <pc:docMk/>
            <pc:sldMk cId="2673650201" sldId="269"/>
            <ac:spMk id="5" creationId="{7D266EE9-11C1-4F1C-AAC0-09A6FB709CA3}"/>
          </ac:spMkLst>
        </pc:spChg>
        <pc:spChg chg="mod">
          <ac:chgData name="Elhadi Belghache" userId="25bd9855-c3c8-4fe0-90d6-09dac4ca243f" providerId="ADAL" clId="{5B97B6A8-A515-487C-A1CF-026345BE3071}" dt="2022-03-04T02:32:29.190" v="3326"/>
          <ac:spMkLst>
            <pc:docMk/>
            <pc:sldMk cId="2673650201" sldId="269"/>
            <ac:spMk id="9" creationId="{B8D7387E-D365-4275-B542-9956F79ED3C2}"/>
          </ac:spMkLst>
        </pc:spChg>
        <pc:spChg chg="mod">
          <ac:chgData name="Elhadi Belghache" userId="25bd9855-c3c8-4fe0-90d6-09dac4ca243f" providerId="ADAL" clId="{5B97B6A8-A515-487C-A1CF-026345BE3071}" dt="2022-03-03T17:34:05.321" v="258" actId="1076"/>
          <ac:spMkLst>
            <pc:docMk/>
            <pc:sldMk cId="2673650201" sldId="269"/>
            <ac:spMk id="12" creationId="{71491AAB-2040-4317-BFBE-C127649085C5}"/>
          </ac:spMkLst>
        </pc:spChg>
        <pc:spChg chg="add mod">
          <ac:chgData name="Elhadi Belghache" userId="25bd9855-c3c8-4fe0-90d6-09dac4ca243f" providerId="ADAL" clId="{5B97B6A8-A515-487C-A1CF-026345BE3071}" dt="2022-03-03T19:12:21.610" v="1207" actId="14100"/>
          <ac:spMkLst>
            <pc:docMk/>
            <pc:sldMk cId="2673650201" sldId="269"/>
            <ac:spMk id="15" creationId="{64D7598A-E3A0-451F-8135-72CDDAC700D4}"/>
          </ac:spMkLst>
        </pc:spChg>
        <pc:spChg chg="add mod">
          <ac:chgData name="Elhadi Belghache" userId="25bd9855-c3c8-4fe0-90d6-09dac4ca243f" providerId="ADAL" clId="{5B97B6A8-A515-487C-A1CF-026345BE3071}" dt="2022-03-03T22:32:09.298" v="1283" actId="207"/>
          <ac:spMkLst>
            <pc:docMk/>
            <pc:sldMk cId="2673650201" sldId="269"/>
            <ac:spMk id="16" creationId="{EA3EF898-81C6-46EE-B9B9-B81DC6E22FE8}"/>
          </ac:spMkLst>
        </pc:spChg>
        <pc:spChg chg="add del">
          <ac:chgData name="Elhadi Belghache" userId="25bd9855-c3c8-4fe0-90d6-09dac4ca243f" providerId="ADAL" clId="{5B97B6A8-A515-487C-A1CF-026345BE3071}" dt="2022-03-03T18:19:13.261" v="661" actId="22"/>
          <ac:spMkLst>
            <pc:docMk/>
            <pc:sldMk cId="2673650201" sldId="269"/>
            <ac:spMk id="17" creationId="{639C80E5-C5F8-4A37-953D-C9FE5FCE0C5A}"/>
          </ac:spMkLst>
        </pc:spChg>
        <pc:spChg chg="add mod">
          <ac:chgData name="Elhadi Belghache" userId="25bd9855-c3c8-4fe0-90d6-09dac4ca243f" providerId="ADAL" clId="{5B97B6A8-A515-487C-A1CF-026345BE3071}" dt="2022-03-03T22:32:09.298" v="1283" actId="207"/>
          <ac:spMkLst>
            <pc:docMk/>
            <pc:sldMk cId="2673650201" sldId="269"/>
            <ac:spMk id="17" creationId="{D8B25126-FE27-419F-8659-06A1760F504F}"/>
          </ac:spMkLst>
        </pc:spChg>
        <pc:spChg chg="mod">
          <ac:chgData name="Elhadi Belghache" userId="25bd9855-c3c8-4fe0-90d6-09dac4ca243f" providerId="ADAL" clId="{5B97B6A8-A515-487C-A1CF-026345BE3071}" dt="2022-03-03T19:04:54.700" v="1100" actId="1035"/>
          <ac:spMkLst>
            <pc:docMk/>
            <pc:sldMk cId="2673650201" sldId="269"/>
            <ac:spMk id="21" creationId="{486A5A03-AEEF-436A-AFD2-9FF720C91C6D}"/>
          </ac:spMkLst>
        </pc:spChg>
        <pc:spChg chg="add del mod">
          <ac:chgData name="Elhadi Belghache" userId="25bd9855-c3c8-4fe0-90d6-09dac4ca243f" providerId="ADAL" clId="{5B97B6A8-A515-487C-A1CF-026345BE3071}" dt="2022-03-03T18:50:29.809" v="895" actId="478"/>
          <ac:spMkLst>
            <pc:docMk/>
            <pc:sldMk cId="2673650201" sldId="269"/>
            <ac:spMk id="25" creationId="{D0D51FFC-58EC-40D2-A234-A1DE2E271392}"/>
          </ac:spMkLst>
        </pc:spChg>
        <pc:spChg chg="add mod">
          <ac:chgData name="Elhadi Belghache" userId="25bd9855-c3c8-4fe0-90d6-09dac4ca243f" providerId="ADAL" clId="{5B97B6A8-A515-487C-A1CF-026345BE3071}" dt="2022-03-03T19:11:06.960" v="1194" actId="1036"/>
          <ac:spMkLst>
            <pc:docMk/>
            <pc:sldMk cId="2673650201" sldId="269"/>
            <ac:spMk id="34" creationId="{9F2C3BA0-EF6E-4BC9-A194-86E5CEC30BE0}"/>
          </ac:spMkLst>
        </pc:spChg>
        <pc:grpChg chg="add del mod">
          <ac:chgData name="Elhadi Belghache" userId="25bd9855-c3c8-4fe0-90d6-09dac4ca243f" providerId="ADAL" clId="{5B97B6A8-A515-487C-A1CF-026345BE3071}" dt="2022-03-03T19:04:21.200" v="1085" actId="165"/>
          <ac:grpSpMkLst>
            <pc:docMk/>
            <pc:sldMk cId="2673650201" sldId="269"/>
            <ac:grpSpMk id="6" creationId="{9E19FBF8-B2A5-4E23-B75B-6FC3A88F6575}"/>
          </ac:grpSpMkLst>
        </pc:grpChg>
        <pc:grpChg chg="add del mod">
          <ac:chgData name="Elhadi Belghache" userId="25bd9855-c3c8-4fe0-90d6-09dac4ca243f" providerId="ADAL" clId="{5B97B6A8-A515-487C-A1CF-026345BE3071}" dt="2022-03-03T17:35:59.461" v="267" actId="478"/>
          <ac:grpSpMkLst>
            <pc:docMk/>
            <pc:sldMk cId="2673650201" sldId="269"/>
            <ac:grpSpMk id="10" creationId="{A47150F7-1DF3-4C62-B3CA-1D3826C25588}"/>
          </ac:grpSpMkLst>
        </pc:grpChg>
        <pc:grpChg chg="add mod">
          <ac:chgData name="Elhadi Belghache" userId="25bd9855-c3c8-4fe0-90d6-09dac4ca243f" providerId="ADAL" clId="{5B97B6A8-A515-487C-A1CF-026345BE3071}" dt="2022-03-03T22:31:20.830" v="1278" actId="207"/>
          <ac:grpSpMkLst>
            <pc:docMk/>
            <pc:sldMk cId="2673650201" sldId="269"/>
            <ac:grpSpMk id="18" creationId="{614E6C01-1B1B-4D64-8D51-52AEDD39BBC1}"/>
          </ac:grpSpMkLst>
        </pc:grpChg>
        <pc:grpChg chg="add mod topLvl">
          <ac:chgData name="Elhadi Belghache" userId="25bd9855-c3c8-4fe0-90d6-09dac4ca243f" providerId="ADAL" clId="{5B97B6A8-A515-487C-A1CF-026345BE3071}" dt="2022-03-03T19:13:33.201" v="1237" actId="1036"/>
          <ac:grpSpMkLst>
            <pc:docMk/>
            <pc:sldMk cId="2673650201" sldId="269"/>
            <ac:grpSpMk id="19" creationId="{F40098B6-F3A7-4885-9B3E-BE39C75E5077}"/>
          </ac:grpSpMkLst>
        </pc:grpChg>
        <pc:grpChg chg="add del mod">
          <ac:chgData name="Elhadi Belghache" userId="25bd9855-c3c8-4fe0-90d6-09dac4ca243f" providerId="ADAL" clId="{5B97B6A8-A515-487C-A1CF-026345BE3071}" dt="2022-03-03T18:26:41.843" v="738" actId="21"/>
          <ac:grpSpMkLst>
            <pc:docMk/>
            <pc:sldMk cId="2673650201" sldId="269"/>
            <ac:grpSpMk id="20" creationId="{1D698D5E-FD19-40E1-9F44-C7B8A27B4441}"/>
          </ac:grpSpMkLst>
        </pc:grpChg>
        <pc:grpChg chg="add del mod">
          <ac:chgData name="Elhadi Belghache" userId="25bd9855-c3c8-4fe0-90d6-09dac4ca243f" providerId="ADAL" clId="{5B97B6A8-A515-487C-A1CF-026345BE3071}" dt="2022-03-03T18:31:11.575" v="784" actId="478"/>
          <ac:grpSpMkLst>
            <pc:docMk/>
            <pc:sldMk cId="2673650201" sldId="269"/>
            <ac:grpSpMk id="27" creationId="{34A31D40-8AD7-43CD-82BA-EF3C8F517ADD}"/>
          </ac:grpSpMkLst>
        </pc:grpChg>
        <pc:grpChg chg="add mod">
          <ac:chgData name="Elhadi Belghache" userId="25bd9855-c3c8-4fe0-90d6-09dac4ca243f" providerId="ADAL" clId="{5B97B6A8-A515-487C-A1CF-026345BE3071}" dt="2022-03-03T18:48:24.156" v="869" actId="164"/>
          <ac:grpSpMkLst>
            <pc:docMk/>
            <pc:sldMk cId="2673650201" sldId="269"/>
            <ac:grpSpMk id="35" creationId="{F019065B-E5FC-48F4-B5EC-054AF01A5BD6}"/>
          </ac:grpSpMkLst>
        </pc:grpChg>
        <pc:grpChg chg="add mod">
          <ac:chgData name="Elhadi Belghache" userId="25bd9855-c3c8-4fe0-90d6-09dac4ca243f" providerId="ADAL" clId="{5B97B6A8-A515-487C-A1CF-026345BE3071}" dt="2022-03-03T19:11:06.960" v="1194" actId="1036"/>
          <ac:grpSpMkLst>
            <pc:docMk/>
            <pc:sldMk cId="2673650201" sldId="269"/>
            <ac:grpSpMk id="36" creationId="{0DBB7926-1ED6-4882-AA6A-F6A4256D7EB5}"/>
          </ac:grpSpMkLst>
        </pc:grpChg>
        <pc:grpChg chg="add mod">
          <ac:chgData name="Elhadi Belghache" userId="25bd9855-c3c8-4fe0-90d6-09dac4ca243f" providerId="ADAL" clId="{5B97B6A8-A515-487C-A1CF-026345BE3071}" dt="2022-03-03T22:31:20.830" v="1278" actId="207"/>
          <ac:grpSpMkLst>
            <pc:docMk/>
            <pc:sldMk cId="2673650201" sldId="269"/>
            <ac:grpSpMk id="39" creationId="{71BDF6FE-D1E9-4923-BD7F-A262CCF43DFC}"/>
          </ac:grpSpMkLst>
        </pc:grpChg>
        <pc:picChg chg="add mod">
          <ac:chgData name="Elhadi Belghache" userId="25bd9855-c3c8-4fe0-90d6-09dac4ca243f" providerId="ADAL" clId="{5B97B6A8-A515-487C-A1CF-026345BE3071}" dt="2022-03-03T19:13:06.273" v="1233" actId="1035"/>
          <ac:picMkLst>
            <pc:docMk/>
            <pc:sldMk cId="2673650201" sldId="269"/>
            <ac:picMk id="3" creationId="{2F64D2A2-398C-469F-8A65-F109E990B180}"/>
          </ac:picMkLst>
        </pc:picChg>
        <pc:picChg chg="add mod">
          <ac:chgData name="Elhadi Belghache" userId="25bd9855-c3c8-4fe0-90d6-09dac4ca243f" providerId="ADAL" clId="{5B97B6A8-A515-487C-A1CF-026345BE3071}" dt="2022-03-03T19:13:39.974" v="1239" actId="1035"/>
          <ac:picMkLst>
            <pc:docMk/>
            <pc:sldMk cId="2673650201" sldId="269"/>
            <ac:picMk id="7" creationId="{188DF718-5317-4069-AC8D-9CD7D575F001}"/>
          </ac:picMkLst>
        </pc:picChg>
        <pc:picChg chg="del">
          <ac:chgData name="Elhadi Belghache" userId="25bd9855-c3c8-4fe0-90d6-09dac4ca243f" providerId="ADAL" clId="{5B97B6A8-A515-487C-A1CF-026345BE3071}" dt="2022-03-03T17:28:41.835" v="211" actId="478"/>
          <ac:picMkLst>
            <pc:docMk/>
            <pc:sldMk cId="2673650201" sldId="269"/>
            <ac:picMk id="8" creationId="{23BEC0CB-68A9-441A-9F03-0D3464590C62}"/>
          </ac:picMkLst>
        </pc:picChg>
        <pc:picChg chg="mod">
          <ac:chgData name="Elhadi Belghache" userId="25bd9855-c3c8-4fe0-90d6-09dac4ca243f" providerId="ADAL" clId="{5B97B6A8-A515-487C-A1CF-026345BE3071}" dt="2022-03-03T17:33:57.575" v="257" actId="14100"/>
          <ac:picMkLst>
            <pc:docMk/>
            <pc:sldMk cId="2673650201" sldId="269"/>
            <ac:picMk id="11" creationId="{EF0793CB-5763-48CB-A9E8-FC8D95A9414D}"/>
          </ac:picMkLst>
        </pc:picChg>
        <pc:picChg chg="add del mod">
          <ac:chgData name="Elhadi Belghache" userId="25bd9855-c3c8-4fe0-90d6-09dac4ca243f" providerId="ADAL" clId="{5B97B6A8-A515-487C-A1CF-026345BE3071}" dt="2022-03-03T18:26:41.843" v="738" actId="21"/>
          <ac:picMkLst>
            <pc:docMk/>
            <pc:sldMk cId="2673650201" sldId="269"/>
            <ac:picMk id="13" creationId="{CAA85A8B-83B7-4E99-B0AA-1A28F2CB518A}"/>
          </ac:picMkLst>
        </pc:picChg>
        <pc:picChg chg="add mod modCrop">
          <ac:chgData name="Elhadi Belghache" userId="25bd9855-c3c8-4fe0-90d6-09dac4ca243f" providerId="ADAL" clId="{5B97B6A8-A515-487C-A1CF-026345BE3071}" dt="2022-03-03T18:22:45.791" v="686" actId="164"/>
          <ac:picMkLst>
            <pc:docMk/>
            <pc:sldMk cId="2673650201" sldId="269"/>
            <ac:picMk id="16" creationId="{C663402B-D89C-48D1-B5DD-927B8B136C9E}"/>
          </ac:picMkLst>
        </pc:picChg>
        <pc:picChg chg="add mod modCrop">
          <ac:chgData name="Elhadi Belghache" userId="25bd9855-c3c8-4fe0-90d6-09dac4ca243f" providerId="ADAL" clId="{5B97B6A8-A515-487C-A1CF-026345BE3071}" dt="2022-03-03T18:22:45.791" v="686" actId="164"/>
          <ac:picMkLst>
            <pc:docMk/>
            <pc:sldMk cId="2673650201" sldId="269"/>
            <ac:picMk id="19" creationId="{3542B8D3-ACE7-4AC3-88EE-D129FC1CF3DF}"/>
          </ac:picMkLst>
        </pc:picChg>
        <pc:picChg chg="mod">
          <ac:chgData name="Elhadi Belghache" userId="25bd9855-c3c8-4fe0-90d6-09dac4ca243f" providerId="ADAL" clId="{5B97B6A8-A515-487C-A1CF-026345BE3071}" dt="2022-03-03T19:04:21.200" v="1085" actId="165"/>
          <ac:picMkLst>
            <pc:docMk/>
            <pc:sldMk cId="2673650201" sldId="269"/>
            <ac:picMk id="20" creationId="{8234F658-1A6C-4B3B-80B2-8F6C693AFC3D}"/>
          </ac:picMkLst>
        </pc:picChg>
        <pc:picChg chg="add mod">
          <ac:chgData name="Elhadi Belghache" userId="25bd9855-c3c8-4fe0-90d6-09dac4ca243f" providerId="ADAL" clId="{5B97B6A8-A515-487C-A1CF-026345BE3071}" dt="2022-03-03T18:22:41.698" v="685" actId="571"/>
          <ac:picMkLst>
            <pc:docMk/>
            <pc:sldMk cId="2673650201" sldId="269"/>
            <ac:picMk id="22" creationId="{E8492039-5079-4B3E-B95A-EE72BEF65C3F}"/>
          </ac:picMkLst>
        </pc:picChg>
        <pc:picChg chg="add mod">
          <ac:chgData name="Elhadi Belghache" userId="25bd9855-c3c8-4fe0-90d6-09dac4ca243f" providerId="ADAL" clId="{5B97B6A8-A515-487C-A1CF-026345BE3071}" dt="2022-03-03T18:22:41.698" v="685" actId="571"/>
          <ac:picMkLst>
            <pc:docMk/>
            <pc:sldMk cId="2673650201" sldId="269"/>
            <ac:picMk id="23" creationId="{5EE4F092-611C-4425-B92B-A13D00501D32}"/>
          </ac:picMkLst>
        </pc:picChg>
        <pc:picChg chg="add del mod">
          <ac:chgData name="Elhadi Belghache" userId="25bd9855-c3c8-4fe0-90d6-09dac4ca243f" providerId="ADAL" clId="{5B97B6A8-A515-487C-A1CF-026345BE3071}" dt="2022-03-03T18:31:42.317" v="787" actId="478"/>
          <ac:picMkLst>
            <pc:docMk/>
            <pc:sldMk cId="2673650201" sldId="269"/>
            <ac:picMk id="24" creationId="{B0219109-DFB6-4B76-A3A3-F0C1D3B86AFE}"/>
          </ac:picMkLst>
        </pc:picChg>
        <pc:picChg chg="add mod">
          <ac:chgData name="Elhadi Belghache" userId="25bd9855-c3c8-4fe0-90d6-09dac4ca243f" providerId="ADAL" clId="{5B97B6A8-A515-487C-A1CF-026345BE3071}" dt="2022-03-03T19:11:06.960" v="1194" actId="1036"/>
          <ac:picMkLst>
            <pc:docMk/>
            <pc:sldMk cId="2673650201" sldId="269"/>
            <ac:picMk id="26" creationId="{6CD2CE55-BBD2-4D5C-A105-274933591E33}"/>
          </ac:picMkLst>
        </pc:picChg>
        <pc:picChg chg="mod topLvl">
          <ac:chgData name="Elhadi Belghache" userId="25bd9855-c3c8-4fe0-90d6-09dac4ca243f" providerId="ADAL" clId="{5B97B6A8-A515-487C-A1CF-026345BE3071}" dt="2022-03-03T19:11:06.960" v="1194" actId="1036"/>
          <ac:picMkLst>
            <pc:docMk/>
            <pc:sldMk cId="2673650201" sldId="269"/>
            <ac:picMk id="28" creationId="{4A994DAF-9EEB-40F6-8228-80FF779ABB13}"/>
          </ac:picMkLst>
        </pc:picChg>
        <pc:picChg chg="del mod topLvl">
          <ac:chgData name="Elhadi Belghache" userId="25bd9855-c3c8-4fe0-90d6-09dac4ca243f" providerId="ADAL" clId="{5B97B6A8-A515-487C-A1CF-026345BE3071}" dt="2022-03-03T18:31:11.575" v="784" actId="478"/>
          <ac:picMkLst>
            <pc:docMk/>
            <pc:sldMk cId="2673650201" sldId="269"/>
            <ac:picMk id="29" creationId="{721E3F9B-48C3-4E18-A1CC-A8137EB590C7}"/>
          </ac:picMkLst>
        </pc:picChg>
        <pc:picChg chg="add del mod modCrop">
          <ac:chgData name="Elhadi Belghache" userId="25bd9855-c3c8-4fe0-90d6-09dac4ca243f" providerId="ADAL" clId="{5B97B6A8-A515-487C-A1CF-026345BE3071}" dt="2022-03-03T18:33:07.092" v="801" actId="478"/>
          <ac:picMkLst>
            <pc:docMk/>
            <pc:sldMk cId="2673650201" sldId="269"/>
            <ac:picMk id="31" creationId="{65288270-6192-4AFD-B5A2-E712C7C99C0D}"/>
          </ac:picMkLst>
        </pc:picChg>
        <pc:picChg chg="add mod">
          <ac:chgData name="Elhadi Belghache" userId="25bd9855-c3c8-4fe0-90d6-09dac4ca243f" providerId="ADAL" clId="{5B97B6A8-A515-487C-A1CF-026345BE3071}" dt="2022-03-03T19:11:06.960" v="1194" actId="1036"/>
          <ac:picMkLst>
            <pc:docMk/>
            <pc:sldMk cId="2673650201" sldId="269"/>
            <ac:picMk id="33" creationId="{199DB60C-E8A5-419A-8B7C-CE1DB8801919}"/>
          </ac:picMkLst>
        </pc:picChg>
        <pc:picChg chg="del">
          <ac:chgData name="Elhadi Belghache" userId="25bd9855-c3c8-4fe0-90d6-09dac4ca243f" providerId="ADAL" clId="{5B97B6A8-A515-487C-A1CF-026345BE3071}" dt="2022-03-03T17:28:40.319" v="210" actId="478"/>
          <ac:picMkLst>
            <pc:docMk/>
            <pc:sldMk cId="2673650201" sldId="269"/>
            <ac:picMk id="1026" creationId="{96EFC768-8F77-4398-A2B8-42C414FD2147}"/>
          </ac:picMkLst>
        </pc:picChg>
        <pc:picChg chg="add mod topLvl">
          <ac:chgData name="Elhadi Belghache" userId="25bd9855-c3c8-4fe0-90d6-09dac4ca243f" providerId="ADAL" clId="{5B97B6A8-A515-487C-A1CF-026345BE3071}" dt="2022-03-03T19:10:35.021" v="1161" actId="1037"/>
          <ac:picMkLst>
            <pc:docMk/>
            <pc:sldMk cId="2673650201" sldId="269"/>
            <ac:picMk id="2050" creationId="{33658CE7-D8DC-45D8-A30A-17EE2A393321}"/>
          </ac:picMkLst>
        </pc:picChg>
        <pc:picChg chg="add mod">
          <ac:chgData name="Elhadi Belghache" userId="25bd9855-c3c8-4fe0-90d6-09dac4ca243f" providerId="ADAL" clId="{5B97B6A8-A515-487C-A1CF-026345BE3071}" dt="2022-03-03T19:11:06.960" v="1194" actId="1036"/>
          <ac:picMkLst>
            <pc:docMk/>
            <pc:sldMk cId="2673650201" sldId="269"/>
            <ac:picMk id="2052" creationId="{5A5E95B4-0CE9-49A9-8E35-7230182E7618}"/>
          </ac:picMkLst>
        </pc:picChg>
        <pc:cxnChg chg="add mod">
          <ac:chgData name="Elhadi Belghache" userId="25bd9855-c3c8-4fe0-90d6-09dac4ca243f" providerId="ADAL" clId="{5B97B6A8-A515-487C-A1CF-026345BE3071}" dt="2022-03-03T22:31:39.305" v="1279" actId="208"/>
          <ac:cxnSpMkLst>
            <pc:docMk/>
            <pc:sldMk cId="2673650201" sldId="269"/>
            <ac:cxnSpMk id="24" creationId="{3E88B1AE-9DAD-47F3-AB41-DE9F8F46A89A}"/>
          </ac:cxnSpMkLst>
        </pc:cxnChg>
        <pc:cxnChg chg="add mod">
          <ac:chgData name="Elhadi Belghache" userId="25bd9855-c3c8-4fe0-90d6-09dac4ca243f" providerId="ADAL" clId="{5B97B6A8-A515-487C-A1CF-026345BE3071}" dt="2022-03-03T22:31:39.305" v="1279" actId="208"/>
          <ac:cxnSpMkLst>
            <pc:docMk/>
            <pc:sldMk cId="2673650201" sldId="269"/>
            <ac:cxnSpMk id="31" creationId="{A7AF22DF-74DC-4897-84D1-FDF2A1D7CEEE}"/>
          </ac:cxnSpMkLst>
        </pc:cxnChg>
        <pc:cxnChg chg="add mod">
          <ac:chgData name="Elhadi Belghache" userId="25bd9855-c3c8-4fe0-90d6-09dac4ca243f" providerId="ADAL" clId="{5B97B6A8-A515-487C-A1CF-026345BE3071}" dt="2022-03-03T22:32:17.648" v="1284" actId="208"/>
          <ac:cxnSpMkLst>
            <pc:docMk/>
            <pc:sldMk cId="2673650201" sldId="269"/>
            <ac:cxnSpMk id="38" creationId="{23DCDCD5-EE13-4CDA-BD52-8DCCF0A2C332}"/>
          </ac:cxnSpMkLst>
        </pc:cxnChg>
        <pc:cxnChg chg="add mod">
          <ac:chgData name="Elhadi Belghache" userId="25bd9855-c3c8-4fe0-90d6-09dac4ca243f" providerId="ADAL" clId="{5B97B6A8-A515-487C-A1CF-026345BE3071}" dt="2022-03-03T22:32:17.648" v="1284" actId="208"/>
          <ac:cxnSpMkLst>
            <pc:docMk/>
            <pc:sldMk cId="2673650201" sldId="269"/>
            <ac:cxnSpMk id="42" creationId="{C88C7B6E-70B4-41DA-9F24-A3775C954BB2}"/>
          </ac:cxnSpMkLst>
        </pc:cxnChg>
      </pc:sldChg>
      <pc:sldChg chg="addSp delSp modSp add mod">
        <pc:chgData name="Elhadi Belghache" userId="25bd9855-c3c8-4fe0-90d6-09dac4ca243f" providerId="ADAL" clId="{5B97B6A8-A515-487C-A1CF-026345BE3071}" dt="2022-03-04T02:32:29.190" v="3326"/>
        <pc:sldMkLst>
          <pc:docMk/>
          <pc:sldMk cId="1571618705" sldId="270"/>
        </pc:sldMkLst>
        <pc:spChg chg="mod">
          <ac:chgData name="Elhadi Belghache" userId="25bd9855-c3c8-4fe0-90d6-09dac4ca243f" providerId="ADAL" clId="{5B97B6A8-A515-487C-A1CF-026345BE3071}" dt="2022-03-04T00:53:12.529" v="2385" actId="113"/>
          <ac:spMkLst>
            <pc:docMk/>
            <pc:sldMk cId="1571618705" sldId="270"/>
            <ac:spMk id="4" creationId="{566EEFCD-CFC8-4B50-BCAC-17E73DAA2F67}"/>
          </ac:spMkLst>
        </pc:spChg>
        <pc:spChg chg="add mod topLvl">
          <ac:chgData name="Elhadi Belghache" userId="25bd9855-c3c8-4fe0-90d6-09dac4ca243f" providerId="ADAL" clId="{5B97B6A8-A515-487C-A1CF-026345BE3071}" dt="2022-03-04T01:23:15.052" v="2750" actId="165"/>
          <ac:spMkLst>
            <pc:docMk/>
            <pc:sldMk cId="1571618705" sldId="270"/>
            <ac:spMk id="7" creationId="{C155388B-02A3-4DAA-9FAC-046B3D94F78D}"/>
          </ac:spMkLst>
        </pc:spChg>
        <pc:spChg chg="mod">
          <ac:chgData name="Elhadi Belghache" userId="25bd9855-c3c8-4fe0-90d6-09dac4ca243f" providerId="ADAL" clId="{5B97B6A8-A515-487C-A1CF-026345BE3071}" dt="2022-03-04T02:32:29.190" v="3326"/>
          <ac:spMkLst>
            <pc:docMk/>
            <pc:sldMk cId="1571618705" sldId="270"/>
            <ac:spMk id="9" creationId="{B8D7387E-D365-4275-B542-9956F79ED3C2}"/>
          </ac:spMkLst>
        </pc:spChg>
        <pc:spChg chg="mod">
          <ac:chgData name="Elhadi Belghache" userId="25bd9855-c3c8-4fe0-90d6-09dac4ca243f" providerId="ADAL" clId="{5B97B6A8-A515-487C-A1CF-026345BE3071}" dt="2022-03-04T00:58:37.373" v="2443" actId="20577"/>
          <ac:spMkLst>
            <pc:docMk/>
            <pc:sldMk cId="1571618705" sldId="270"/>
            <ac:spMk id="11" creationId="{DFC45420-5D18-40F4-AB7B-FB3875FCA4DF}"/>
          </ac:spMkLst>
        </pc:spChg>
        <pc:spChg chg="mod">
          <ac:chgData name="Elhadi Belghache" userId="25bd9855-c3c8-4fe0-90d6-09dac4ca243f" providerId="ADAL" clId="{5B97B6A8-A515-487C-A1CF-026345BE3071}" dt="2022-03-04T01:23:15.052" v="2750" actId="165"/>
          <ac:spMkLst>
            <pc:docMk/>
            <pc:sldMk cId="1571618705" sldId="270"/>
            <ac:spMk id="25" creationId="{3697AB59-F3FD-43D1-A4E7-86EB47157010}"/>
          </ac:spMkLst>
        </pc:spChg>
        <pc:spChg chg="add mod topLvl">
          <ac:chgData name="Elhadi Belghache" userId="25bd9855-c3c8-4fe0-90d6-09dac4ca243f" providerId="ADAL" clId="{5B97B6A8-A515-487C-A1CF-026345BE3071}" dt="2022-03-04T01:23:15.052" v="2750" actId="165"/>
          <ac:spMkLst>
            <pc:docMk/>
            <pc:sldMk cId="1571618705" sldId="270"/>
            <ac:spMk id="27" creationId="{9624D021-BB2E-41BC-99CA-B58598FE52E6}"/>
          </ac:spMkLst>
        </pc:spChg>
        <pc:spChg chg="add mod topLvl">
          <ac:chgData name="Elhadi Belghache" userId="25bd9855-c3c8-4fe0-90d6-09dac4ca243f" providerId="ADAL" clId="{5B97B6A8-A515-487C-A1CF-026345BE3071}" dt="2022-03-04T01:24:06.038" v="2760" actId="164"/>
          <ac:spMkLst>
            <pc:docMk/>
            <pc:sldMk cId="1571618705" sldId="270"/>
            <ac:spMk id="28" creationId="{865F847D-B4D5-44F8-B7BC-BB189C4838FC}"/>
          </ac:spMkLst>
        </pc:spChg>
        <pc:spChg chg="mod">
          <ac:chgData name="Elhadi Belghache" userId="25bd9855-c3c8-4fe0-90d6-09dac4ca243f" providerId="ADAL" clId="{5B97B6A8-A515-487C-A1CF-026345BE3071}" dt="2022-03-04T01:23:15.052" v="2750" actId="165"/>
          <ac:spMkLst>
            <pc:docMk/>
            <pc:sldMk cId="1571618705" sldId="270"/>
            <ac:spMk id="29" creationId="{B9302EF0-3B7B-486C-897A-F9337004964F}"/>
          </ac:spMkLst>
        </pc:spChg>
        <pc:spChg chg="add mod">
          <ac:chgData name="Elhadi Belghache" userId="25bd9855-c3c8-4fe0-90d6-09dac4ca243f" providerId="ADAL" clId="{5B97B6A8-A515-487C-A1CF-026345BE3071}" dt="2022-03-04T00:12:38.156" v="1832"/>
          <ac:spMkLst>
            <pc:docMk/>
            <pc:sldMk cId="1571618705" sldId="270"/>
            <ac:spMk id="31" creationId="{DB056C81-90D5-40A9-93E6-6EF1CD9E33D0}"/>
          </ac:spMkLst>
        </pc:spChg>
        <pc:spChg chg="add del mod topLvl">
          <ac:chgData name="Elhadi Belghache" userId="25bd9855-c3c8-4fe0-90d6-09dac4ca243f" providerId="ADAL" clId="{5B97B6A8-A515-487C-A1CF-026345BE3071}" dt="2022-03-04T00:37:06.804" v="2182" actId="478"/>
          <ac:spMkLst>
            <pc:docMk/>
            <pc:sldMk cId="1571618705" sldId="270"/>
            <ac:spMk id="32" creationId="{32E64029-CF3B-42F8-A5B8-A86BBD4E2C28}"/>
          </ac:spMkLst>
        </pc:spChg>
        <pc:spChg chg="add del mod topLvl">
          <ac:chgData name="Elhadi Belghache" userId="25bd9855-c3c8-4fe0-90d6-09dac4ca243f" providerId="ADAL" clId="{5B97B6A8-A515-487C-A1CF-026345BE3071}" dt="2022-03-04T00:38:19.455" v="2208" actId="478"/>
          <ac:spMkLst>
            <pc:docMk/>
            <pc:sldMk cId="1571618705" sldId="270"/>
            <ac:spMk id="33" creationId="{6D8476DA-AA83-4B8F-919F-2168EE665793}"/>
          </ac:spMkLst>
        </pc:spChg>
        <pc:spChg chg="mod topLvl">
          <ac:chgData name="Elhadi Belghache" userId="25bd9855-c3c8-4fe0-90d6-09dac4ca243f" providerId="ADAL" clId="{5B97B6A8-A515-487C-A1CF-026345BE3071}" dt="2022-03-04T01:24:07.243" v="2761" actId="164"/>
          <ac:spMkLst>
            <pc:docMk/>
            <pc:sldMk cId="1571618705" sldId="270"/>
            <ac:spMk id="35" creationId="{12DE9378-2E36-4DFB-8F1C-71427C73F2CD}"/>
          </ac:spMkLst>
        </pc:spChg>
        <pc:spChg chg="add del mod topLvl">
          <ac:chgData name="Elhadi Belghache" userId="25bd9855-c3c8-4fe0-90d6-09dac4ca243f" providerId="ADAL" clId="{5B97B6A8-A515-487C-A1CF-026345BE3071}" dt="2022-03-04T00:38:51.397" v="2232" actId="478"/>
          <ac:spMkLst>
            <pc:docMk/>
            <pc:sldMk cId="1571618705" sldId="270"/>
            <ac:spMk id="36" creationId="{2492E2B8-E651-4CED-8CD9-107A55AD26BB}"/>
          </ac:spMkLst>
        </pc:spChg>
        <pc:spChg chg="add mod topLvl">
          <ac:chgData name="Elhadi Belghache" userId="25bd9855-c3c8-4fe0-90d6-09dac4ca243f" providerId="ADAL" clId="{5B97B6A8-A515-487C-A1CF-026345BE3071}" dt="2022-03-04T01:24:07.243" v="2761" actId="164"/>
          <ac:spMkLst>
            <pc:docMk/>
            <pc:sldMk cId="1571618705" sldId="270"/>
            <ac:spMk id="37" creationId="{6D7CABB4-A76B-493C-8B76-324AFEF2ED27}"/>
          </ac:spMkLst>
        </pc:spChg>
        <pc:spChg chg="add mod topLvl">
          <ac:chgData name="Elhadi Belghache" userId="25bd9855-c3c8-4fe0-90d6-09dac4ca243f" providerId="ADAL" clId="{5B97B6A8-A515-487C-A1CF-026345BE3071}" dt="2022-03-04T01:24:07.243" v="2761" actId="164"/>
          <ac:spMkLst>
            <pc:docMk/>
            <pc:sldMk cId="1571618705" sldId="270"/>
            <ac:spMk id="38" creationId="{0EC54AB8-2DEC-4EE6-B3BE-E4722EE88AF4}"/>
          </ac:spMkLst>
        </pc:spChg>
        <pc:spChg chg="add mod topLvl">
          <ac:chgData name="Elhadi Belghache" userId="25bd9855-c3c8-4fe0-90d6-09dac4ca243f" providerId="ADAL" clId="{5B97B6A8-A515-487C-A1CF-026345BE3071}" dt="2022-03-04T01:24:07.243" v="2761" actId="164"/>
          <ac:spMkLst>
            <pc:docMk/>
            <pc:sldMk cId="1571618705" sldId="270"/>
            <ac:spMk id="39" creationId="{F8445F9F-7B62-4BC6-952A-1EE3A31E5B53}"/>
          </ac:spMkLst>
        </pc:spChg>
        <pc:spChg chg="add mod topLvl">
          <ac:chgData name="Elhadi Belghache" userId="25bd9855-c3c8-4fe0-90d6-09dac4ca243f" providerId="ADAL" clId="{5B97B6A8-A515-487C-A1CF-026345BE3071}" dt="2022-03-04T01:24:07.243" v="2761" actId="164"/>
          <ac:spMkLst>
            <pc:docMk/>
            <pc:sldMk cId="1571618705" sldId="270"/>
            <ac:spMk id="40" creationId="{EABAFC02-D759-4272-87EC-9A50EB7CC7ED}"/>
          </ac:spMkLst>
        </pc:spChg>
        <pc:spChg chg="add del mod">
          <ac:chgData name="Elhadi Belghache" userId="25bd9855-c3c8-4fe0-90d6-09dac4ca243f" providerId="ADAL" clId="{5B97B6A8-A515-487C-A1CF-026345BE3071}" dt="2022-03-04T00:36:45.086" v="2175" actId="478"/>
          <ac:spMkLst>
            <pc:docMk/>
            <pc:sldMk cId="1571618705" sldId="270"/>
            <ac:spMk id="42" creationId="{1F93D85D-07C6-464E-AAD1-74853FED412B}"/>
          </ac:spMkLst>
        </pc:spChg>
        <pc:spChg chg="add mod topLvl">
          <ac:chgData name="Elhadi Belghache" userId="25bd9855-c3c8-4fe0-90d6-09dac4ca243f" providerId="ADAL" clId="{5B97B6A8-A515-487C-A1CF-026345BE3071}" dt="2022-03-04T01:24:06.038" v="2760" actId="164"/>
          <ac:spMkLst>
            <pc:docMk/>
            <pc:sldMk cId="1571618705" sldId="270"/>
            <ac:spMk id="43" creationId="{1525971C-50D4-4934-8AFF-BCD6C0E1D4DD}"/>
          </ac:spMkLst>
        </pc:spChg>
        <pc:spChg chg="add mod topLvl">
          <ac:chgData name="Elhadi Belghache" userId="25bd9855-c3c8-4fe0-90d6-09dac4ca243f" providerId="ADAL" clId="{5B97B6A8-A515-487C-A1CF-026345BE3071}" dt="2022-03-04T01:24:06.038" v="2760" actId="164"/>
          <ac:spMkLst>
            <pc:docMk/>
            <pc:sldMk cId="1571618705" sldId="270"/>
            <ac:spMk id="44" creationId="{2FF092FB-D9B0-4F97-A571-1B472DEC8673}"/>
          </ac:spMkLst>
        </pc:spChg>
        <pc:spChg chg="add mod topLvl">
          <ac:chgData name="Elhadi Belghache" userId="25bd9855-c3c8-4fe0-90d6-09dac4ca243f" providerId="ADAL" clId="{5B97B6A8-A515-487C-A1CF-026345BE3071}" dt="2022-03-04T01:24:06.038" v="2760" actId="164"/>
          <ac:spMkLst>
            <pc:docMk/>
            <pc:sldMk cId="1571618705" sldId="270"/>
            <ac:spMk id="45" creationId="{644058D6-F644-44AE-888B-13E1074D0B4C}"/>
          </ac:spMkLst>
        </pc:spChg>
        <pc:spChg chg="add del mod">
          <ac:chgData name="Elhadi Belghache" userId="25bd9855-c3c8-4fe0-90d6-09dac4ca243f" providerId="ADAL" clId="{5B97B6A8-A515-487C-A1CF-026345BE3071}" dt="2022-03-04T01:00:05.009" v="2459" actId="21"/>
          <ac:spMkLst>
            <pc:docMk/>
            <pc:sldMk cId="1571618705" sldId="270"/>
            <ac:spMk id="48" creationId="{3D9B52F9-DA98-4DDE-AE5A-277D428E0480}"/>
          </ac:spMkLst>
        </pc:spChg>
        <pc:spChg chg="add mod topLvl">
          <ac:chgData name="Elhadi Belghache" userId="25bd9855-c3c8-4fe0-90d6-09dac4ca243f" providerId="ADAL" clId="{5B97B6A8-A515-487C-A1CF-026345BE3071}" dt="2022-03-04T01:23:42.804" v="2752" actId="164"/>
          <ac:spMkLst>
            <pc:docMk/>
            <pc:sldMk cId="1571618705" sldId="270"/>
            <ac:spMk id="49" creationId="{04D980ED-38A8-47E9-87D2-55980A3E67DD}"/>
          </ac:spMkLst>
        </pc:spChg>
        <pc:grpChg chg="add del mod topLvl">
          <ac:chgData name="Elhadi Belghache" userId="25bd9855-c3c8-4fe0-90d6-09dac4ca243f" providerId="ADAL" clId="{5B97B6A8-A515-487C-A1CF-026345BE3071}" dt="2022-03-04T01:19:17.536" v="2736" actId="165"/>
          <ac:grpSpMkLst>
            <pc:docMk/>
            <pc:sldMk cId="1571618705" sldId="270"/>
            <ac:grpSpMk id="2" creationId="{EFFE67EA-92EC-4F4C-AB96-0D00C12FF86B}"/>
          </ac:grpSpMkLst>
        </pc:grpChg>
        <pc:grpChg chg="add del mod">
          <ac:chgData name="Elhadi Belghache" userId="25bd9855-c3c8-4fe0-90d6-09dac4ca243f" providerId="ADAL" clId="{5B97B6A8-A515-487C-A1CF-026345BE3071}" dt="2022-03-04T00:06:41.275" v="1789" actId="165"/>
          <ac:grpSpMkLst>
            <pc:docMk/>
            <pc:sldMk cId="1571618705" sldId="270"/>
            <ac:grpSpMk id="3" creationId="{978BE682-081E-4B8B-A1E8-406C368D1287}"/>
          </ac:grpSpMkLst>
        </pc:grpChg>
        <pc:grpChg chg="del">
          <ac:chgData name="Elhadi Belghache" userId="25bd9855-c3c8-4fe0-90d6-09dac4ca243f" providerId="ADAL" clId="{5B97B6A8-A515-487C-A1CF-026345BE3071}" dt="2022-03-03T23:56:48.190" v="1666" actId="478"/>
          <ac:grpSpMkLst>
            <pc:docMk/>
            <pc:sldMk cId="1571618705" sldId="270"/>
            <ac:grpSpMk id="8" creationId="{6EF63CFB-2A64-4835-BA4A-A1A68D7B299E}"/>
          </ac:grpSpMkLst>
        </pc:grpChg>
        <pc:grpChg chg="add del mod topLvl">
          <ac:chgData name="Elhadi Belghache" userId="25bd9855-c3c8-4fe0-90d6-09dac4ca243f" providerId="ADAL" clId="{5B97B6A8-A515-487C-A1CF-026345BE3071}" dt="2022-03-04T01:17:55.615" v="2730" actId="165"/>
          <ac:grpSpMkLst>
            <pc:docMk/>
            <pc:sldMk cId="1571618705" sldId="270"/>
            <ac:grpSpMk id="10" creationId="{35388ADE-0425-4904-9E04-067D432970E2}"/>
          </ac:grpSpMkLst>
        </pc:grpChg>
        <pc:grpChg chg="del">
          <ac:chgData name="Elhadi Belghache" userId="25bd9855-c3c8-4fe0-90d6-09dac4ca243f" providerId="ADAL" clId="{5B97B6A8-A515-487C-A1CF-026345BE3071}" dt="2022-03-03T23:56:52.547" v="1668" actId="478"/>
          <ac:grpSpMkLst>
            <pc:docMk/>
            <pc:sldMk cId="1571618705" sldId="270"/>
            <ac:grpSpMk id="14" creationId="{BD92FC9F-11AB-4806-9C19-A3AD319526DB}"/>
          </ac:grpSpMkLst>
        </pc:grpChg>
        <pc:grpChg chg="del">
          <ac:chgData name="Elhadi Belghache" userId="25bd9855-c3c8-4fe0-90d6-09dac4ca243f" providerId="ADAL" clId="{5B97B6A8-A515-487C-A1CF-026345BE3071}" dt="2022-03-03T23:56:51.178" v="1667" actId="478"/>
          <ac:grpSpMkLst>
            <pc:docMk/>
            <pc:sldMk cId="1571618705" sldId="270"/>
            <ac:grpSpMk id="17" creationId="{54E7B52E-3E6C-4FA5-BF0D-46744E0AECC2}"/>
          </ac:grpSpMkLst>
        </pc:grpChg>
        <pc:grpChg chg="add del mod topLvl">
          <ac:chgData name="Elhadi Belghache" userId="25bd9855-c3c8-4fe0-90d6-09dac4ca243f" providerId="ADAL" clId="{5B97B6A8-A515-487C-A1CF-026345BE3071}" dt="2022-03-04T00:28:27.493" v="2108" actId="165"/>
          <ac:grpSpMkLst>
            <pc:docMk/>
            <pc:sldMk cId="1571618705" sldId="270"/>
            <ac:grpSpMk id="21" creationId="{55E747AC-A4D4-4B68-AE23-3BEE84E18939}"/>
          </ac:grpSpMkLst>
        </pc:grpChg>
        <pc:grpChg chg="add del mod">
          <ac:chgData name="Elhadi Belghache" userId="25bd9855-c3c8-4fe0-90d6-09dac4ca243f" providerId="ADAL" clId="{5B97B6A8-A515-487C-A1CF-026345BE3071}" dt="2022-03-04T00:24:23.996" v="1956" actId="165"/>
          <ac:grpSpMkLst>
            <pc:docMk/>
            <pc:sldMk cId="1571618705" sldId="270"/>
            <ac:grpSpMk id="22" creationId="{0A320CEC-A7EA-48C2-AE1E-E6A488561914}"/>
          </ac:grpSpMkLst>
        </pc:grpChg>
        <pc:grpChg chg="mod">
          <ac:chgData name="Elhadi Belghache" userId="25bd9855-c3c8-4fe0-90d6-09dac4ca243f" providerId="ADAL" clId="{5B97B6A8-A515-487C-A1CF-026345BE3071}" dt="2022-03-04T01:23:15.052" v="2750" actId="165"/>
          <ac:grpSpMkLst>
            <pc:docMk/>
            <pc:sldMk cId="1571618705" sldId="270"/>
            <ac:grpSpMk id="23" creationId="{8C8EB18D-4E0A-4F50-85DF-B3906F135BC0}"/>
          </ac:grpSpMkLst>
        </pc:grpChg>
        <pc:grpChg chg="add del mod">
          <ac:chgData name="Elhadi Belghache" userId="25bd9855-c3c8-4fe0-90d6-09dac4ca243f" providerId="ADAL" clId="{5B97B6A8-A515-487C-A1CF-026345BE3071}" dt="2022-03-04T00:37:13.553" v="2183" actId="165"/>
          <ac:grpSpMkLst>
            <pc:docMk/>
            <pc:sldMk cId="1571618705" sldId="270"/>
            <ac:grpSpMk id="26" creationId="{E886C3C4-A3C1-41F4-9033-F6116D23132C}"/>
          </ac:grpSpMkLst>
        </pc:grpChg>
        <pc:grpChg chg="mod topLvl">
          <ac:chgData name="Elhadi Belghache" userId="25bd9855-c3c8-4fe0-90d6-09dac4ca243f" providerId="ADAL" clId="{5B97B6A8-A515-487C-A1CF-026345BE3071}" dt="2022-03-04T01:23:15.052" v="2750" actId="165"/>
          <ac:grpSpMkLst>
            <pc:docMk/>
            <pc:sldMk cId="1571618705" sldId="270"/>
            <ac:grpSpMk id="34" creationId="{A8271DD8-5D95-4BCA-879F-12D6125EBE4C}"/>
          </ac:grpSpMkLst>
        </pc:grpChg>
        <pc:grpChg chg="add del mod">
          <ac:chgData name="Elhadi Belghache" userId="25bd9855-c3c8-4fe0-90d6-09dac4ca243f" providerId="ADAL" clId="{5B97B6A8-A515-487C-A1CF-026345BE3071}" dt="2022-03-04T00:39:30.764" v="2242" actId="165"/>
          <ac:grpSpMkLst>
            <pc:docMk/>
            <pc:sldMk cId="1571618705" sldId="270"/>
            <ac:grpSpMk id="46" creationId="{10AB3200-BBCF-40DF-8DDC-A8456E3A65F6}"/>
          </ac:grpSpMkLst>
        </pc:grpChg>
        <pc:grpChg chg="add del mod">
          <ac:chgData name="Elhadi Belghache" userId="25bd9855-c3c8-4fe0-90d6-09dac4ca243f" providerId="ADAL" clId="{5B97B6A8-A515-487C-A1CF-026345BE3071}" dt="2022-03-04T00:59:57.204" v="2457" actId="165"/>
          <ac:grpSpMkLst>
            <pc:docMk/>
            <pc:sldMk cId="1571618705" sldId="270"/>
            <ac:grpSpMk id="47" creationId="{2270CD15-872C-4482-AE55-071B02485C7C}"/>
          </ac:grpSpMkLst>
        </pc:grpChg>
        <pc:grpChg chg="add del mod topLvl">
          <ac:chgData name="Elhadi Belghache" userId="25bd9855-c3c8-4fe0-90d6-09dac4ca243f" providerId="ADAL" clId="{5B97B6A8-A515-487C-A1CF-026345BE3071}" dt="2022-03-04T01:19:10.713" v="2735" actId="165"/>
          <ac:grpSpMkLst>
            <pc:docMk/>
            <pc:sldMk cId="1571618705" sldId="270"/>
            <ac:grpSpMk id="50" creationId="{99C0872B-75B2-48C3-9887-1901A6EA3538}"/>
          </ac:grpSpMkLst>
        </pc:grpChg>
        <pc:grpChg chg="add del mod topLvl">
          <ac:chgData name="Elhadi Belghache" userId="25bd9855-c3c8-4fe0-90d6-09dac4ca243f" providerId="ADAL" clId="{5B97B6A8-A515-487C-A1CF-026345BE3071}" dt="2022-03-04T01:18:53.827" v="2734" actId="165"/>
          <ac:grpSpMkLst>
            <pc:docMk/>
            <pc:sldMk cId="1571618705" sldId="270"/>
            <ac:grpSpMk id="51" creationId="{CDE99ED2-620C-4C44-9A91-58FEEAE51DD0}"/>
          </ac:grpSpMkLst>
        </pc:grpChg>
        <pc:grpChg chg="add del mod">
          <ac:chgData name="Elhadi Belghache" userId="25bd9855-c3c8-4fe0-90d6-09dac4ca243f" providerId="ADAL" clId="{5B97B6A8-A515-487C-A1CF-026345BE3071}" dt="2022-03-04T01:01:45.950" v="2507" actId="165"/>
          <ac:grpSpMkLst>
            <pc:docMk/>
            <pc:sldMk cId="1571618705" sldId="270"/>
            <ac:grpSpMk id="52" creationId="{BB88DBEF-7AEB-4032-8674-6E5E94946C55}"/>
          </ac:grpSpMkLst>
        </pc:grpChg>
        <pc:grpChg chg="add del mod">
          <ac:chgData name="Elhadi Belghache" userId="25bd9855-c3c8-4fe0-90d6-09dac4ca243f" providerId="ADAL" clId="{5B97B6A8-A515-487C-A1CF-026345BE3071}" dt="2022-03-04T01:17:42.270" v="2729" actId="165"/>
          <ac:grpSpMkLst>
            <pc:docMk/>
            <pc:sldMk cId="1571618705" sldId="270"/>
            <ac:grpSpMk id="59" creationId="{C5683C0B-EE44-46FC-A152-F78ADCDF6AD8}"/>
          </ac:grpSpMkLst>
        </pc:grpChg>
        <pc:grpChg chg="mod topLvl">
          <ac:chgData name="Elhadi Belghache" userId="25bd9855-c3c8-4fe0-90d6-09dac4ca243f" providerId="ADAL" clId="{5B97B6A8-A515-487C-A1CF-026345BE3071}" dt="2022-03-04T01:24:13.988" v="2762" actId="164"/>
          <ac:grpSpMkLst>
            <pc:docMk/>
            <pc:sldMk cId="1571618705" sldId="270"/>
            <ac:grpSpMk id="60" creationId="{B8296A4E-048D-4B08-A18A-0A4B29F5FDB6}"/>
          </ac:grpSpMkLst>
        </pc:grpChg>
        <pc:grpChg chg="add del mod">
          <ac:chgData name="Elhadi Belghache" userId="25bd9855-c3c8-4fe0-90d6-09dac4ca243f" providerId="ADAL" clId="{5B97B6A8-A515-487C-A1CF-026345BE3071}" dt="2022-03-04T01:18:49.572" v="2733" actId="165"/>
          <ac:grpSpMkLst>
            <pc:docMk/>
            <pc:sldMk cId="1571618705" sldId="270"/>
            <ac:grpSpMk id="61" creationId="{971FAE5A-ADF4-47E5-8FC9-CA89A2A0A263}"/>
          </ac:grpSpMkLst>
        </pc:grpChg>
        <pc:grpChg chg="add mod">
          <ac:chgData name="Elhadi Belghache" userId="25bd9855-c3c8-4fe0-90d6-09dac4ca243f" providerId="ADAL" clId="{5B97B6A8-A515-487C-A1CF-026345BE3071}" dt="2022-03-04T01:24:07.243" v="2761" actId="164"/>
          <ac:grpSpMkLst>
            <pc:docMk/>
            <pc:sldMk cId="1571618705" sldId="270"/>
            <ac:grpSpMk id="62" creationId="{BF6758F8-FEE8-45F2-B58B-5B44FC6C2AF3}"/>
          </ac:grpSpMkLst>
        </pc:grpChg>
        <pc:grpChg chg="del mod topLvl">
          <ac:chgData name="Elhadi Belghache" userId="25bd9855-c3c8-4fe0-90d6-09dac4ca243f" providerId="ADAL" clId="{5B97B6A8-A515-487C-A1CF-026345BE3071}" dt="2022-03-04T01:23:27.424" v="2751" actId="165"/>
          <ac:grpSpMkLst>
            <pc:docMk/>
            <pc:sldMk cId="1571618705" sldId="270"/>
            <ac:grpSpMk id="63" creationId="{91C05FA8-2D6C-429E-9EDB-FD7433D4759D}"/>
          </ac:grpSpMkLst>
        </pc:grpChg>
        <pc:grpChg chg="add del mod">
          <ac:chgData name="Elhadi Belghache" userId="25bd9855-c3c8-4fe0-90d6-09dac4ca243f" providerId="ADAL" clId="{5B97B6A8-A515-487C-A1CF-026345BE3071}" dt="2022-03-04T01:23:15.052" v="2750" actId="165"/>
          <ac:grpSpMkLst>
            <pc:docMk/>
            <pc:sldMk cId="1571618705" sldId="270"/>
            <ac:grpSpMk id="64" creationId="{A6A2CE1A-9F73-4EAB-8B08-94974E7B31BB}"/>
          </ac:grpSpMkLst>
        </pc:grpChg>
        <pc:grpChg chg="add mod">
          <ac:chgData name="Elhadi Belghache" userId="25bd9855-c3c8-4fe0-90d6-09dac4ca243f" providerId="ADAL" clId="{5B97B6A8-A515-487C-A1CF-026345BE3071}" dt="2022-03-04T01:24:13.988" v="2762" actId="164"/>
          <ac:grpSpMkLst>
            <pc:docMk/>
            <pc:sldMk cId="1571618705" sldId="270"/>
            <ac:grpSpMk id="65" creationId="{4D9DBA12-D771-428A-AD6E-C8F608AB3BBD}"/>
          </ac:grpSpMkLst>
        </pc:grpChg>
        <pc:grpChg chg="add mod">
          <ac:chgData name="Elhadi Belghache" userId="25bd9855-c3c8-4fe0-90d6-09dac4ca243f" providerId="ADAL" clId="{5B97B6A8-A515-487C-A1CF-026345BE3071}" dt="2022-03-04T01:24:07.243" v="2761" actId="164"/>
          <ac:grpSpMkLst>
            <pc:docMk/>
            <pc:sldMk cId="1571618705" sldId="270"/>
            <ac:grpSpMk id="66" creationId="{CF082786-A1FE-42CB-93A4-D58235514C8B}"/>
          </ac:grpSpMkLst>
        </pc:grpChg>
        <pc:grpChg chg="add mod">
          <ac:chgData name="Elhadi Belghache" userId="25bd9855-c3c8-4fe0-90d6-09dac4ca243f" providerId="ADAL" clId="{5B97B6A8-A515-487C-A1CF-026345BE3071}" dt="2022-03-04T01:24:13.988" v="2762" actId="164"/>
          <ac:grpSpMkLst>
            <pc:docMk/>
            <pc:sldMk cId="1571618705" sldId="270"/>
            <ac:grpSpMk id="67" creationId="{7D629014-4FF5-45DA-8037-765882605EC6}"/>
          </ac:grpSpMkLst>
        </pc:grpChg>
        <pc:picChg chg="add del mod">
          <ac:chgData name="Elhadi Belghache" userId="25bd9855-c3c8-4fe0-90d6-09dac4ca243f" providerId="ADAL" clId="{5B97B6A8-A515-487C-A1CF-026345BE3071}" dt="2022-03-04T00:58:30.234" v="2436" actId="478"/>
          <ac:picMkLst>
            <pc:docMk/>
            <pc:sldMk cId="1571618705" sldId="270"/>
            <ac:picMk id="6" creationId="{011CA5C4-3CE4-42D4-B7A7-08D89CB78B81}"/>
          </ac:picMkLst>
        </pc:picChg>
        <pc:picChg chg="mod ord topLvl">
          <ac:chgData name="Elhadi Belghache" userId="25bd9855-c3c8-4fe0-90d6-09dac4ca243f" providerId="ADAL" clId="{5B97B6A8-A515-487C-A1CF-026345BE3071}" dt="2022-03-04T01:23:42.804" v="2752" actId="164"/>
          <ac:picMkLst>
            <pc:docMk/>
            <pc:sldMk cId="1571618705" sldId="270"/>
            <ac:picMk id="20" creationId="{D0943185-1E81-48DD-97E4-8C43D033CD58}"/>
          </ac:picMkLst>
        </pc:picChg>
        <pc:picChg chg="mod">
          <ac:chgData name="Elhadi Belghache" userId="25bd9855-c3c8-4fe0-90d6-09dac4ca243f" providerId="ADAL" clId="{5B97B6A8-A515-487C-A1CF-026345BE3071}" dt="2022-03-04T01:23:15.052" v="2750" actId="165"/>
          <ac:picMkLst>
            <pc:docMk/>
            <pc:sldMk cId="1571618705" sldId="270"/>
            <ac:picMk id="24" creationId="{FB1427AB-8D41-44F5-9872-2A6A5E24FAD5}"/>
          </ac:picMkLst>
        </pc:picChg>
        <pc:cxnChg chg="mod topLvl">
          <ac:chgData name="Elhadi Belghache" userId="25bd9855-c3c8-4fe0-90d6-09dac4ca243f" providerId="ADAL" clId="{5B97B6A8-A515-487C-A1CF-026345BE3071}" dt="2022-03-04T01:24:13.988" v="2762" actId="164"/>
          <ac:cxnSpMkLst>
            <pc:docMk/>
            <pc:sldMk cId="1571618705" sldId="270"/>
            <ac:cxnSpMk id="30" creationId="{037BD262-9205-4FC8-A021-58A4C35873C3}"/>
          </ac:cxnSpMkLst>
        </pc:cxnChg>
      </pc:sldChg>
      <pc:sldChg chg="add del ord">
        <pc:chgData name="Elhadi Belghache" userId="25bd9855-c3c8-4fe0-90d6-09dac4ca243f" providerId="ADAL" clId="{5B97B6A8-A515-487C-A1CF-026345BE3071}" dt="2022-03-03T18:55:14.772" v="980" actId="47"/>
        <pc:sldMkLst>
          <pc:docMk/>
          <pc:sldMk cId="3535883254" sldId="270"/>
        </pc:sldMkLst>
      </pc:sldChg>
      <pc:sldChg chg="addSp delSp modSp add mod modClrScheme chgLayout">
        <pc:chgData name="Elhadi Belghache" userId="25bd9855-c3c8-4fe0-90d6-09dac4ca243f" providerId="ADAL" clId="{5B97B6A8-A515-487C-A1CF-026345BE3071}" dt="2022-03-04T12:19:32.211" v="4203"/>
        <pc:sldMkLst>
          <pc:docMk/>
          <pc:sldMk cId="3369196161" sldId="271"/>
        </pc:sldMkLst>
        <pc:spChg chg="mod ord">
          <ac:chgData name="Elhadi Belghache" userId="25bd9855-c3c8-4fe0-90d6-09dac4ca243f" providerId="ADAL" clId="{5B97B6A8-A515-487C-A1CF-026345BE3071}" dt="2022-03-04T02:31:53.525" v="3325" actId="700"/>
          <ac:spMkLst>
            <pc:docMk/>
            <pc:sldMk cId="3369196161" sldId="271"/>
            <ac:spMk id="4" creationId="{566EEFCD-CFC8-4B50-BCAC-17E73DAA2F67}"/>
          </ac:spMkLst>
        </pc:spChg>
        <pc:spChg chg="mod ord">
          <ac:chgData name="Elhadi Belghache" userId="25bd9855-c3c8-4fe0-90d6-09dac4ca243f" providerId="ADAL" clId="{5B97B6A8-A515-487C-A1CF-026345BE3071}" dt="2022-03-04T02:32:29.190" v="3326"/>
          <ac:spMkLst>
            <pc:docMk/>
            <pc:sldMk cId="3369196161" sldId="271"/>
            <ac:spMk id="9" creationId="{B8D7387E-D365-4275-B542-9956F79ED3C2}"/>
          </ac:spMkLst>
        </pc:spChg>
        <pc:spChg chg="mod ord">
          <ac:chgData name="Elhadi Belghache" userId="25bd9855-c3c8-4fe0-90d6-09dac4ca243f" providerId="ADAL" clId="{5B97B6A8-A515-487C-A1CF-026345BE3071}" dt="2022-03-04T02:31:53.525" v="3325" actId="700"/>
          <ac:spMkLst>
            <pc:docMk/>
            <pc:sldMk cId="3369196161" sldId="271"/>
            <ac:spMk id="11" creationId="{DFC45420-5D18-40F4-AB7B-FB3875FCA4DF}"/>
          </ac:spMkLst>
        </pc:spChg>
        <pc:spChg chg="add mod">
          <ac:chgData name="Elhadi Belghache" userId="25bd9855-c3c8-4fe0-90d6-09dac4ca243f" providerId="ADAL" clId="{5B97B6A8-A515-487C-A1CF-026345BE3071}" dt="2022-03-04T01:25:06.588" v="2764" actId="1582"/>
          <ac:spMkLst>
            <pc:docMk/>
            <pc:sldMk cId="3369196161" sldId="271"/>
            <ac:spMk id="31" creationId="{0E534BBF-2FA3-4F98-9788-0B0DAD72BC1D}"/>
          </ac:spMkLst>
        </pc:spChg>
        <pc:spChg chg="add mod">
          <ac:chgData name="Elhadi Belghache" userId="25bd9855-c3c8-4fe0-90d6-09dac4ca243f" providerId="ADAL" clId="{5B97B6A8-A515-487C-A1CF-026345BE3071}" dt="2022-03-04T01:25:06.588" v="2764" actId="1582"/>
          <ac:spMkLst>
            <pc:docMk/>
            <pc:sldMk cId="3369196161" sldId="271"/>
            <ac:spMk id="32" creationId="{FEB30190-3285-42D5-B9FD-B4166F66DEFC}"/>
          </ac:spMkLst>
        </pc:spChg>
        <pc:spChg chg="add del mod">
          <ac:chgData name="Elhadi Belghache" userId="25bd9855-c3c8-4fe0-90d6-09dac4ca243f" providerId="ADAL" clId="{5B97B6A8-A515-487C-A1CF-026345BE3071}" dt="2022-03-04T01:08:11.879" v="2575" actId="478"/>
          <ac:spMkLst>
            <pc:docMk/>
            <pc:sldMk cId="3369196161" sldId="271"/>
            <ac:spMk id="33" creationId="{DC0DD2AA-BF89-4719-B1CD-513B7C487D28}"/>
          </ac:spMkLst>
        </pc:spChg>
        <pc:spChg chg="add mod topLvl">
          <ac:chgData name="Elhadi Belghache" userId="25bd9855-c3c8-4fe0-90d6-09dac4ca243f" providerId="ADAL" clId="{5B97B6A8-A515-487C-A1CF-026345BE3071}" dt="2022-03-04T01:25:41.481" v="2767" actId="164"/>
          <ac:spMkLst>
            <pc:docMk/>
            <pc:sldMk cId="3369196161" sldId="271"/>
            <ac:spMk id="36" creationId="{3C43DB7F-526C-4CED-ACF9-631BD1291B12}"/>
          </ac:spMkLst>
        </pc:spChg>
        <pc:spChg chg="add mod">
          <ac:chgData name="Elhadi Belghache" userId="25bd9855-c3c8-4fe0-90d6-09dac4ca243f" providerId="ADAL" clId="{5B97B6A8-A515-487C-A1CF-026345BE3071}" dt="2022-03-04T01:12:17.490" v="2679" actId="164"/>
          <ac:spMkLst>
            <pc:docMk/>
            <pc:sldMk cId="3369196161" sldId="271"/>
            <ac:spMk id="41" creationId="{2B177F12-EC2A-4795-BA2E-B6ECC5FF5A19}"/>
          </ac:spMkLst>
        </pc:spChg>
        <pc:grpChg chg="add mod topLvl">
          <ac:chgData name="Elhadi Belghache" userId="25bd9855-c3c8-4fe0-90d6-09dac4ca243f" providerId="ADAL" clId="{5B97B6A8-A515-487C-A1CF-026345BE3071}" dt="2022-03-04T01:25:41.481" v="2767" actId="164"/>
          <ac:grpSpMkLst>
            <pc:docMk/>
            <pc:sldMk cId="3369196161" sldId="271"/>
            <ac:grpSpMk id="8" creationId="{4A52AA3D-D8CB-43AB-A4F7-A33845D5D57C}"/>
          </ac:grpSpMkLst>
        </pc:grpChg>
        <pc:grpChg chg="del">
          <ac:chgData name="Elhadi Belghache" userId="25bd9855-c3c8-4fe0-90d6-09dac4ca243f" providerId="ADAL" clId="{5B97B6A8-A515-487C-A1CF-026345BE3071}" dt="2022-03-04T00:54:53.100" v="2409" actId="478"/>
          <ac:grpSpMkLst>
            <pc:docMk/>
            <pc:sldMk cId="3369196161" sldId="271"/>
            <ac:grpSpMk id="10" creationId="{35388ADE-0425-4904-9E04-067D432970E2}"/>
          </ac:grpSpMkLst>
        </pc:grpChg>
        <pc:grpChg chg="add mod">
          <ac:chgData name="Elhadi Belghache" userId="25bd9855-c3c8-4fe0-90d6-09dac4ca243f" providerId="ADAL" clId="{5B97B6A8-A515-487C-A1CF-026345BE3071}" dt="2022-03-04T01:14:44.240" v="2704" actId="1076"/>
          <ac:grpSpMkLst>
            <pc:docMk/>
            <pc:sldMk cId="3369196161" sldId="271"/>
            <ac:grpSpMk id="12" creationId="{413B290B-B7A6-4610-BD41-BDDB24769DCF}"/>
          </ac:grpSpMkLst>
        </pc:grpChg>
        <pc:grpChg chg="add del mod">
          <ac:chgData name="Elhadi Belghache" userId="25bd9855-c3c8-4fe0-90d6-09dac4ca243f" providerId="ADAL" clId="{5B97B6A8-A515-487C-A1CF-026345BE3071}" dt="2022-03-04T01:24:52.997" v="2763" actId="165"/>
          <ac:grpSpMkLst>
            <pc:docMk/>
            <pc:sldMk cId="3369196161" sldId="271"/>
            <ac:grpSpMk id="13" creationId="{D6C9C963-8BAB-4518-883B-E6150F7F12BF}"/>
          </ac:grpSpMkLst>
        </pc:grpChg>
        <pc:grpChg chg="add mod">
          <ac:chgData name="Elhadi Belghache" userId="25bd9855-c3c8-4fe0-90d6-09dac4ca243f" providerId="ADAL" clId="{5B97B6A8-A515-487C-A1CF-026345BE3071}" dt="2022-03-04T01:25:41.481" v="2767" actId="164"/>
          <ac:grpSpMkLst>
            <pc:docMk/>
            <pc:sldMk cId="3369196161" sldId="271"/>
            <ac:grpSpMk id="22" creationId="{AFFD9945-A3AC-43C6-B6CF-22D104B0ACD6}"/>
          </ac:grpSpMkLst>
        </pc:grpChg>
        <pc:grpChg chg="del">
          <ac:chgData name="Elhadi Belghache" userId="25bd9855-c3c8-4fe0-90d6-09dac4ca243f" providerId="ADAL" clId="{5B97B6A8-A515-487C-A1CF-026345BE3071}" dt="2022-03-04T00:54:52.221" v="2408" actId="478"/>
          <ac:grpSpMkLst>
            <pc:docMk/>
            <pc:sldMk cId="3369196161" sldId="271"/>
            <ac:grpSpMk id="47" creationId="{2270CD15-872C-4482-AE55-071B02485C7C}"/>
          </ac:grpSpMkLst>
        </pc:grpChg>
        <pc:picChg chg="add mod">
          <ac:chgData name="Elhadi Belghache" userId="25bd9855-c3c8-4fe0-90d6-09dac4ca243f" providerId="ADAL" clId="{5B97B6A8-A515-487C-A1CF-026345BE3071}" dt="2022-03-04T12:19:32.211" v="4203"/>
          <ac:picMkLst>
            <pc:docMk/>
            <pc:sldMk cId="3369196161" sldId="271"/>
            <ac:picMk id="5" creationId="{63E8FAE5-9966-4744-9F1B-A13E1A8D8EF1}"/>
          </ac:picMkLst>
        </pc:picChg>
        <pc:picChg chg="mod">
          <ac:chgData name="Elhadi Belghache" userId="25bd9855-c3c8-4fe0-90d6-09dac4ca243f" providerId="ADAL" clId="{5B97B6A8-A515-487C-A1CF-026345BE3071}" dt="2022-03-04T01:24:52.997" v="2763" actId="165"/>
          <ac:picMkLst>
            <pc:docMk/>
            <pc:sldMk cId="3369196161" sldId="271"/>
            <ac:picMk id="6" creationId="{011CA5C4-3CE4-42D4-B7A7-08D89CB78B81}"/>
          </ac:picMkLst>
        </pc:picChg>
        <pc:cxnChg chg="del">
          <ac:chgData name="Elhadi Belghache" userId="25bd9855-c3c8-4fe0-90d6-09dac4ca243f" providerId="ADAL" clId="{5B97B6A8-A515-487C-A1CF-026345BE3071}" dt="2022-03-04T00:54:54.227" v="2410" actId="478"/>
          <ac:cxnSpMkLst>
            <pc:docMk/>
            <pc:sldMk cId="3369196161" sldId="271"/>
            <ac:cxnSpMk id="30" creationId="{037BD262-9205-4FC8-A021-58A4C35873C3}"/>
          </ac:cxnSpMkLst>
        </pc:cxnChg>
        <pc:cxnChg chg="add mod">
          <ac:chgData name="Elhadi Belghache" userId="25bd9855-c3c8-4fe0-90d6-09dac4ca243f" providerId="ADAL" clId="{5B97B6A8-A515-487C-A1CF-026345BE3071}" dt="2022-03-04T01:25:27.716" v="2766" actId="1582"/>
          <ac:cxnSpMkLst>
            <pc:docMk/>
            <pc:sldMk cId="3369196161" sldId="271"/>
            <ac:cxnSpMk id="42" creationId="{197E45F0-9168-415A-B51B-C5F39EF6E8A1}"/>
          </ac:cxnSpMkLst>
        </pc:cxnChg>
        <pc:cxnChg chg="add mod">
          <ac:chgData name="Elhadi Belghache" userId="25bd9855-c3c8-4fe0-90d6-09dac4ca243f" providerId="ADAL" clId="{5B97B6A8-A515-487C-A1CF-026345BE3071}" dt="2022-03-04T01:25:27.716" v="2766" actId="1582"/>
          <ac:cxnSpMkLst>
            <pc:docMk/>
            <pc:sldMk cId="3369196161" sldId="271"/>
            <ac:cxnSpMk id="46" creationId="{CB39992A-6394-4013-B75F-4F1D47024CD7}"/>
          </ac:cxnSpMkLst>
        </pc:cxnChg>
      </pc:sldChg>
      <pc:sldChg chg="add del">
        <pc:chgData name="Elhadi Belghache" userId="25bd9855-c3c8-4fe0-90d6-09dac4ca243f" providerId="ADAL" clId="{5B97B6A8-A515-487C-A1CF-026345BE3071}" dt="2022-03-04T00:54:00.724" v="2396" actId="47"/>
        <pc:sldMkLst>
          <pc:docMk/>
          <pc:sldMk cId="4220530744" sldId="271"/>
        </pc:sldMkLst>
      </pc:sldChg>
      <pc:sldChg chg="addSp delSp modSp add mod ord">
        <pc:chgData name="Elhadi Belghache" userId="25bd9855-c3c8-4fe0-90d6-09dac4ca243f" providerId="ADAL" clId="{5B97B6A8-A515-487C-A1CF-026345BE3071}" dt="2022-03-04T13:57:07.331" v="4967" actId="21"/>
        <pc:sldMkLst>
          <pc:docMk/>
          <pc:sldMk cId="3105073692" sldId="272"/>
        </pc:sldMkLst>
        <pc:spChg chg="mod">
          <ac:chgData name="Elhadi Belghache" userId="25bd9855-c3c8-4fe0-90d6-09dac4ca243f" providerId="ADAL" clId="{5B97B6A8-A515-487C-A1CF-026345BE3071}" dt="2022-03-04T01:30:16.400" v="2794" actId="20577"/>
          <ac:spMkLst>
            <pc:docMk/>
            <pc:sldMk cId="3105073692" sldId="272"/>
            <ac:spMk id="4" creationId="{566EEFCD-CFC8-4B50-BCAC-17E73DAA2F67}"/>
          </ac:spMkLst>
        </pc:spChg>
        <pc:spChg chg="mod">
          <ac:chgData name="Elhadi Belghache" userId="25bd9855-c3c8-4fe0-90d6-09dac4ca243f" providerId="ADAL" clId="{5B97B6A8-A515-487C-A1CF-026345BE3071}" dt="2022-03-04T02:32:29.190" v="3326"/>
          <ac:spMkLst>
            <pc:docMk/>
            <pc:sldMk cId="3105073692" sldId="272"/>
            <ac:spMk id="9" creationId="{B8D7387E-D365-4275-B542-9956F79ED3C2}"/>
          </ac:spMkLst>
        </pc:spChg>
        <pc:spChg chg="mod">
          <ac:chgData name="Elhadi Belghache" userId="25bd9855-c3c8-4fe0-90d6-09dac4ca243f" providerId="ADAL" clId="{5B97B6A8-A515-487C-A1CF-026345BE3071}" dt="2022-03-04T02:40:43.455" v="3392" actId="404"/>
          <ac:spMkLst>
            <pc:docMk/>
            <pc:sldMk cId="3105073692" sldId="272"/>
            <ac:spMk id="11" creationId="{DFC45420-5D18-40F4-AB7B-FB3875FCA4DF}"/>
          </ac:spMkLst>
        </pc:spChg>
        <pc:spChg chg="add del mod">
          <ac:chgData name="Elhadi Belghache" userId="25bd9855-c3c8-4fe0-90d6-09dac4ca243f" providerId="ADAL" clId="{5B97B6A8-A515-487C-A1CF-026345BE3071}" dt="2022-03-04T13:55:31.888" v="4924" actId="478"/>
          <ac:spMkLst>
            <pc:docMk/>
            <pc:sldMk cId="3105073692" sldId="272"/>
            <ac:spMk id="12" creationId="{BF1081FC-EEA7-44FF-A508-3DDB6C6D71D7}"/>
          </ac:spMkLst>
        </pc:spChg>
        <pc:spChg chg="add del mod">
          <ac:chgData name="Elhadi Belghache" userId="25bd9855-c3c8-4fe0-90d6-09dac4ca243f" providerId="ADAL" clId="{5B97B6A8-A515-487C-A1CF-026345BE3071}" dt="2022-03-04T13:55:05.856" v="4914" actId="478"/>
          <ac:spMkLst>
            <pc:docMk/>
            <pc:sldMk cId="3105073692" sldId="272"/>
            <ac:spMk id="13" creationId="{0458384F-D7A5-43BC-B0B8-7400664444AB}"/>
          </ac:spMkLst>
        </pc:spChg>
        <pc:spChg chg="add del mod">
          <ac:chgData name="Elhadi Belghache" userId="25bd9855-c3c8-4fe0-90d6-09dac4ca243f" providerId="ADAL" clId="{5B97B6A8-A515-487C-A1CF-026345BE3071}" dt="2022-03-04T13:55:07.569" v="4915" actId="478"/>
          <ac:spMkLst>
            <pc:docMk/>
            <pc:sldMk cId="3105073692" sldId="272"/>
            <ac:spMk id="14" creationId="{DCB2A3CA-75AC-4C7D-B683-76A6BBF767DD}"/>
          </ac:spMkLst>
        </pc:spChg>
        <pc:spChg chg="add del mod">
          <ac:chgData name="Elhadi Belghache" userId="25bd9855-c3c8-4fe0-90d6-09dac4ca243f" providerId="ADAL" clId="{5B97B6A8-A515-487C-A1CF-026345BE3071}" dt="2022-03-04T13:57:07.331" v="4967" actId="21"/>
          <ac:spMkLst>
            <pc:docMk/>
            <pc:sldMk cId="3105073692" sldId="272"/>
            <ac:spMk id="15" creationId="{62193075-AE94-4FA6-95F7-ABC21665E888}"/>
          </ac:spMkLst>
        </pc:spChg>
        <pc:spChg chg="add del mod">
          <ac:chgData name="Elhadi Belghache" userId="25bd9855-c3c8-4fe0-90d6-09dac4ca243f" providerId="ADAL" clId="{5B97B6A8-A515-487C-A1CF-026345BE3071}" dt="2022-03-04T13:55:34.592" v="4925" actId="478"/>
          <ac:spMkLst>
            <pc:docMk/>
            <pc:sldMk cId="3105073692" sldId="272"/>
            <ac:spMk id="16" creationId="{6473524C-297D-4E58-B539-601D834503A8}"/>
          </ac:spMkLst>
        </pc:spChg>
        <pc:spChg chg="add del mod">
          <ac:chgData name="Elhadi Belghache" userId="25bd9855-c3c8-4fe0-90d6-09dac4ca243f" providerId="ADAL" clId="{5B97B6A8-A515-487C-A1CF-026345BE3071}" dt="2022-03-04T13:57:07.331" v="4967" actId="21"/>
          <ac:spMkLst>
            <pc:docMk/>
            <pc:sldMk cId="3105073692" sldId="272"/>
            <ac:spMk id="17" creationId="{F0D20776-C550-4AE8-9C9B-E749C21029AE}"/>
          </ac:spMkLst>
        </pc:spChg>
        <pc:spChg chg="add del mod">
          <ac:chgData name="Elhadi Belghache" userId="25bd9855-c3c8-4fe0-90d6-09dac4ca243f" providerId="ADAL" clId="{5B97B6A8-A515-487C-A1CF-026345BE3071}" dt="2022-03-04T13:57:07.331" v="4967" actId="21"/>
          <ac:spMkLst>
            <pc:docMk/>
            <pc:sldMk cId="3105073692" sldId="272"/>
            <ac:spMk id="18" creationId="{4E4F413E-B696-4740-8EB7-C5E621D885D0}"/>
          </ac:spMkLst>
        </pc:spChg>
        <pc:spChg chg="add mod">
          <ac:chgData name="Elhadi Belghache" userId="25bd9855-c3c8-4fe0-90d6-09dac4ca243f" providerId="ADAL" clId="{5B97B6A8-A515-487C-A1CF-026345BE3071}" dt="2022-03-04T02:41:05.507" v="3393" actId="164"/>
          <ac:spMkLst>
            <pc:docMk/>
            <pc:sldMk cId="3105073692" sldId="272"/>
            <ac:spMk id="20" creationId="{99046B7B-2E5C-41BC-B40A-249F1C0C1087}"/>
          </ac:spMkLst>
        </pc:spChg>
        <pc:spChg chg="mod">
          <ac:chgData name="Elhadi Belghache" userId="25bd9855-c3c8-4fe0-90d6-09dac4ca243f" providerId="ADAL" clId="{5B97B6A8-A515-487C-A1CF-026345BE3071}" dt="2022-03-04T01:52:51.806" v="3031" actId="20577"/>
          <ac:spMkLst>
            <pc:docMk/>
            <pc:sldMk cId="3105073692" sldId="272"/>
            <ac:spMk id="24" creationId="{27AC59F8-1048-4ADF-A0F6-0A42AE762233}"/>
          </ac:spMkLst>
        </pc:spChg>
        <pc:grpChg chg="add mod">
          <ac:chgData name="Elhadi Belghache" userId="25bd9855-c3c8-4fe0-90d6-09dac4ca243f" providerId="ADAL" clId="{5B97B6A8-A515-487C-A1CF-026345BE3071}" dt="2022-03-04T02:41:11.568" v="3413" actId="1036"/>
          <ac:grpSpMkLst>
            <pc:docMk/>
            <pc:sldMk cId="3105073692" sldId="272"/>
            <ac:grpSpMk id="3" creationId="{5E0A15DD-1A8C-4E1B-B49B-5F2D78F72555}"/>
          </ac:grpSpMkLst>
        </pc:grpChg>
        <pc:grpChg chg="del">
          <ac:chgData name="Elhadi Belghache" userId="25bd9855-c3c8-4fe0-90d6-09dac4ca243f" providerId="ADAL" clId="{5B97B6A8-A515-487C-A1CF-026345BE3071}" dt="2022-03-04T01:37:12.742" v="2796" actId="478"/>
          <ac:grpSpMkLst>
            <pc:docMk/>
            <pc:sldMk cId="3105073692" sldId="272"/>
            <ac:grpSpMk id="8" creationId="{6EF63CFB-2A64-4835-BA4A-A1A68D7B299E}"/>
          </ac:grpSpMkLst>
        </pc:grpChg>
        <pc:grpChg chg="del">
          <ac:chgData name="Elhadi Belghache" userId="25bd9855-c3c8-4fe0-90d6-09dac4ca243f" providerId="ADAL" clId="{5B97B6A8-A515-487C-A1CF-026345BE3071}" dt="2022-03-04T01:37:14.463" v="2798" actId="478"/>
          <ac:grpSpMkLst>
            <pc:docMk/>
            <pc:sldMk cId="3105073692" sldId="272"/>
            <ac:grpSpMk id="14" creationId="{BD92FC9F-11AB-4806-9C19-A3AD319526DB}"/>
          </ac:grpSpMkLst>
        </pc:grpChg>
        <pc:grpChg chg="add mod">
          <ac:chgData name="Elhadi Belghache" userId="25bd9855-c3c8-4fe0-90d6-09dac4ca243f" providerId="ADAL" clId="{5B97B6A8-A515-487C-A1CF-026345BE3071}" dt="2022-03-04T02:42:12.453" v="3416" actId="1076"/>
          <ac:grpSpMkLst>
            <pc:docMk/>
            <pc:sldMk cId="3105073692" sldId="272"/>
            <ac:grpSpMk id="22" creationId="{4490C05A-B228-41B0-B379-842BF4E1BD53}"/>
          </ac:grpSpMkLst>
        </pc:grpChg>
        <pc:grpChg chg="del">
          <ac:chgData name="Elhadi Belghache" userId="25bd9855-c3c8-4fe0-90d6-09dac4ca243f" providerId="ADAL" clId="{5B97B6A8-A515-487C-A1CF-026345BE3071}" dt="2022-03-04T01:37:13.696" v="2797" actId="478"/>
          <ac:grpSpMkLst>
            <pc:docMk/>
            <pc:sldMk cId="3105073692" sldId="272"/>
            <ac:grpSpMk id="44" creationId="{F803E6D7-EAAD-48F6-9B43-F9937708F6FE}"/>
          </ac:grpSpMkLst>
        </pc:grpChg>
        <pc:picChg chg="mod">
          <ac:chgData name="Elhadi Belghache" userId="25bd9855-c3c8-4fe0-90d6-09dac4ca243f" providerId="ADAL" clId="{5B97B6A8-A515-487C-A1CF-026345BE3071}" dt="2022-03-04T01:52:47.164" v="3029"/>
          <ac:picMkLst>
            <pc:docMk/>
            <pc:sldMk cId="3105073692" sldId="272"/>
            <ac:picMk id="23" creationId="{BC46AC31-603B-4208-959F-63AA852915DD}"/>
          </ac:picMkLst>
        </pc:picChg>
        <pc:cxnChg chg="add mod">
          <ac:chgData name="Elhadi Belghache" userId="25bd9855-c3c8-4fe0-90d6-09dac4ca243f" providerId="ADAL" clId="{5B97B6A8-A515-487C-A1CF-026345BE3071}" dt="2022-03-04T02:41:24.600" v="3414" actId="1076"/>
          <ac:cxnSpMkLst>
            <pc:docMk/>
            <pc:sldMk cId="3105073692" sldId="272"/>
            <ac:cxnSpMk id="21" creationId="{DE7BFC80-331E-49F7-BCF7-492461D5439B}"/>
          </ac:cxnSpMkLst>
        </pc:cxnChg>
      </pc:sldChg>
      <pc:sldChg chg="addSp delSp modSp add mod">
        <pc:chgData name="Elhadi Belghache" userId="25bd9855-c3c8-4fe0-90d6-09dac4ca243f" providerId="ADAL" clId="{5B97B6A8-A515-487C-A1CF-026345BE3071}" dt="2022-03-04T14:20:37.763" v="5533" actId="12789"/>
        <pc:sldMkLst>
          <pc:docMk/>
          <pc:sldMk cId="601806959" sldId="273"/>
        </pc:sldMkLst>
        <pc:spChg chg="add del mod">
          <ac:chgData name="Elhadi Belghache" userId="25bd9855-c3c8-4fe0-90d6-09dac4ca243f" providerId="ADAL" clId="{5B97B6A8-A515-487C-A1CF-026345BE3071}" dt="2022-03-04T02:21:27.554" v="3292" actId="478"/>
          <ac:spMkLst>
            <pc:docMk/>
            <pc:sldMk cId="601806959" sldId="273"/>
            <ac:spMk id="3" creationId="{5E2FC5A6-66C6-4940-AF71-BDF572D1DC1A}"/>
          </ac:spMkLst>
        </pc:spChg>
        <pc:spChg chg="add del mod">
          <ac:chgData name="Elhadi Belghache" userId="25bd9855-c3c8-4fe0-90d6-09dac4ca243f" providerId="ADAL" clId="{5B97B6A8-A515-487C-A1CF-026345BE3071}" dt="2022-03-04T13:53:12.295" v="4855" actId="478"/>
          <ac:spMkLst>
            <pc:docMk/>
            <pc:sldMk cId="601806959" sldId="273"/>
            <ac:spMk id="4" creationId="{958B6320-FBA1-4C75-B27D-9E9A0437CEFB}"/>
          </ac:spMkLst>
        </pc:spChg>
        <pc:spChg chg="add del mod">
          <ac:chgData name="Elhadi Belghache" userId="25bd9855-c3c8-4fe0-90d6-09dac4ca243f" providerId="ADAL" clId="{5B97B6A8-A515-487C-A1CF-026345BE3071}" dt="2022-03-04T13:53:12.674" v="4856" actId="478"/>
          <ac:spMkLst>
            <pc:docMk/>
            <pc:sldMk cId="601806959" sldId="273"/>
            <ac:spMk id="9" creationId="{81193F1B-474F-4461-945E-9939B8D44D28}"/>
          </ac:spMkLst>
        </pc:spChg>
        <pc:spChg chg="add del mod">
          <ac:chgData name="Elhadi Belghache" userId="25bd9855-c3c8-4fe0-90d6-09dac4ca243f" providerId="ADAL" clId="{5B97B6A8-A515-487C-A1CF-026345BE3071}" dt="2022-03-04T13:53:19.299" v="4865" actId="14100"/>
          <ac:spMkLst>
            <pc:docMk/>
            <pc:sldMk cId="601806959" sldId="273"/>
            <ac:spMk id="18" creationId="{D4F0A2F5-323C-433E-96AB-609F5674BF9B}"/>
          </ac:spMkLst>
        </pc:spChg>
        <pc:spChg chg="add del mod">
          <ac:chgData name="Elhadi Belghache" userId="25bd9855-c3c8-4fe0-90d6-09dac4ca243f" providerId="ADAL" clId="{5B97B6A8-A515-487C-A1CF-026345BE3071}" dt="2022-03-04T13:54:39.659" v="4903" actId="21"/>
          <ac:spMkLst>
            <pc:docMk/>
            <pc:sldMk cId="601806959" sldId="273"/>
            <ac:spMk id="19" creationId="{A53EEF0D-7ADA-4823-9665-2BBF59B4BC6E}"/>
          </ac:spMkLst>
        </pc:spChg>
        <pc:spChg chg="add mod topLvl">
          <ac:chgData name="Elhadi Belghache" userId="25bd9855-c3c8-4fe0-90d6-09dac4ca243f" providerId="ADAL" clId="{5B97B6A8-A515-487C-A1CF-026345BE3071}" dt="2022-03-04T14:20:37.763" v="5533" actId="12789"/>
          <ac:spMkLst>
            <pc:docMk/>
            <pc:sldMk cId="601806959" sldId="273"/>
            <ac:spMk id="20" creationId="{C4C4BA6E-2612-48A7-88ED-0FB437F1D20B}"/>
          </ac:spMkLst>
        </pc:spChg>
        <pc:spChg chg="add mod topLvl">
          <ac:chgData name="Elhadi Belghache" userId="25bd9855-c3c8-4fe0-90d6-09dac4ca243f" providerId="ADAL" clId="{5B97B6A8-A515-487C-A1CF-026345BE3071}" dt="2022-03-04T14:20:37.763" v="5533" actId="12789"/>
          <ac:spMkLst>
            <pc:docMk/>
            <pc:sldMk cId="601806959" sldId="273"/>
            <ac:spMk id="21" creationId="{F1507B2E-1C17-4E70-9067-C98BF5D81DE7}"/>
          </ac:spMkLst>
        </pc:spChg>
        <pc:spChg chg="add mod topLvl">
          <ac:chgData name="Elhadi Belghache" userId="25bd9855-c3c8-4fe0-90d6-09dac4ca243f" providerId="ADAL" clId="{5B97B6A8-A515-487C-A1CF-026345BE3071}" dt="2022-03-04T14:20:37.763" v="5533" actId="12789"/>
          <ac:spMkLst>
            <pc:docMk/>
            <pc:sldMk cId="601806959" sldId="273"/>
            <ac:spMk id="22" creationId="{E06E4E3C-C769-49B7-8CFD-CC90C9DBBFC2}"/>
          </ac:spMkLst>
        </pc:spChg>
        <pc:spChg chg="mod">
          <ac:chgData name="Elhadi Belghache" userId="25bd9855-c3c8-4fe0-90d6-09dac4ca243f" providerId="ADAL" clId="{5B97B6A8-A515-487C-A1CF-026345BE3071}" dt="2022-03-04T14:09:22.553" v="5130" actId="1076"/>
          <ac:spMkLst>
            <pc:docMk/>
            <pc:sldMk cId="601806959" sldId="273"/>
            <ac:spMk id="30" creationId="{F8C0AEBD-351A-4433-B9D2-56832CC6B4E5}"/>
          </ac:spMkLst>
        </pc:spChg>
        <pc:spChg chg="add del mod ord">
          <ac:chgData name="Elhadi Belghache" userId="25bd9855-c3c8-4fe0-90d6-09dac4ca243f" providerId="ADAL" clId="{5B97B6A8-A515-487C-A1CF-026345BE3071}" dt="2022-03-04T14:10:19.307" v="5136" actId="478"/>
          <ac:spMkLst>
            <pc:docMk/>
            <pc:sldMk cId="601806959" sldId="273"/>
            <ac:spMk id="33" creationId="{D450FFF3-C13E-4375-8F61-551AFF05E36A}"/>
          </ac:spMkLst>
        </pc:spChg>
        <pc:grpChg chg="add del mod topLvl">
          <ac:chgData name="Elhadi Belghache" userId="25bd9855-c3c8-4fe0-90d6-09dac4ca243f" providerId="ADAL" clId="{5B97B6A8-A515-487C-A1CF-026345BE3071}" dt="2022-03-04T14:18:05.514" v="5509" actId="165"/>
          <ac:grpSpMkLst>
            <pc:docMk/>
            <pc:sldMk cId="601806959" sldId="273"/>
            <ac:grpSpMk id="2" creationId="{836E4EEF-3CBB-4068-AC6F-035EE9E25B98}"/>
          </ac:grpSpMkLst>
        </pc:grpChg>
        <pc:grpChg chg="add del mod topLvl">
          <ac:chgData name="Elhadi Belghache" userId="25bd9855-c3c8-4fe0-90d6-09dac4ca243f" providerId="ADAL" clId="{5B97B6A8-A515-487C-A1CF-026345BE3071}" dt="2022-03-04T14:18:05.514" v="5509" actId="165"/>
          <ac:grpSpMkLst>
            <pc:docMk/>
            <pc:sldMk cId="601806959" sldId="273"/>
            <ac:grpSpMk id="3" creationId="{B03DA356-F7A7-4CEE-9240-D3AAB7691E07}"/>
          </ac:grpSpMkLst>
        </pc:grpChg>
        <pc:grpChg chg="add del mod topLvl">
          <ac:chgData name="Elhadi Belghache" userId="25bd9855-c3c8-4fe0-90d6-09dac4ca243f" providerId="ADAL" clId="{5B97B6A8-A515-487C-A1CF-026345BE3071}" dt="2022-03-04T14:18:05.514" v="5509" actId="165"/>
          <ac:grpSpMkLst>
            <pc:docMk/>
            <pc:sldMk cId="601806959" sldId="273"/>
            <ac:grpSpMk id="14" creationId="{CE3F1018-9F59-46BD-8DDF-7E1F7706793C}"/>
          </ac:grpSpMkLst>
        </pc:grpChg>
        <pc:grpChg chg="add del mod topLvl">
          <ac:chgData name="Elhadi Belghache" userId="25bd9855-c3c8-4fe0-90d6-09dac4ca243f" providerId="ADAL" clId="{5B97B6A8-A515-487C-A1CF-026345BE3071}" dt="2022-03-04T14:17:59.644" v="5508" actId="165"/>
          <ac:grpSpMkLst>
            <pc:docMk/>
            <pc:sldMk cId="601806959" sldId="273"/>
            <ac:grpSpMk id="23" creationId="{5D80CC62-9D15-44B3-BE8B-B6F81D76C881}"/>
          </ac:grpSpMkLst>
        </pc:grpChg>
        <pc:grpChg chg="add del mod topLvl">
          <ac:chgData name="Elhadi Belghache" userId="25bd9855-c3c8-4fe0-90d6-09dac4ca243f" providerId="ADAL" clId="{5B97B6A8-A515-487C-A1CF-026345BE3071}" dt="2022-03-04T14:17:59.644" v="5508" actId="165"/>
          <ac:grpSpMkLst>
            <pc:docMk/>
            <pc:sldMk cId="601806959" sldId="273"/>
            <ac:grpSpMk id="24" creationId="{0E791D32-CEA3-4949-9B3B-5075E819ED6E}"/>
          </ac:grpSpMkLst>
        </pc:grpChg>
        <pc:grpChg chg="add del mod topLvl">
          <ac:chgData name="Elhadi Belghache" userId="25bd9855-c3c8-4fe0-90d6-09dac4ca243f" providerId="ADAL" clId="{5B97B6A8-A515-487C-A1CF-026345BE3071}" dt="2022-03-04T14:17:59.644" v="5508" actId="165"/>
          <ac:grpSpMkLst>
            <pc:docMk/>
            <pc:sldMk cId="601806959" sldId="273"/>
            <ac:grpSpMk id="25" creationId="{953F3E2C-A0BC-4FF9-AE47-A9B959B41793}"/>
          </ac:grpSpMkLst>
        </pc:grpChg>
        <pc:grpChg chg="add mod">
          <ac:chgData name="Elhadi Belghache" userId="25bd9855-c3c8-4fe0-90d6-09dac4ca243f" providerId="ADAL" clId="{5B97B6A8-A515-487C-A1CF-026345BE3071}" dt="2022-03-04T14:06:33.999" v="5082" actId="1038"/>
          <ac:grpSpMkLst>
            <pc:docMk/>
            <pc:sldMk cId="601806959" sldId="273"/>
            <ac:grpSpMk id="28" creationId="{817D5B01-788A-4CAF-8ACD-D03FFE76BA0C}"/>
          </ac:grpSpMkLst>
        </pc:grpChg>
        <pc:grpChg chg="mod">
          <ac:chgData name="Elhadi Belghache" userId="25bd9855-c3c8-4fe0-90d6-09dac4ca243f" providerId="ADAL" clId="{5B97B6A8-A515-487C-A1CF-026345BE3071}" dt="2022-03-04T14:03:47.770" v="5027"/>
          <ac:grpSpMkLst>
            <pc:docMk/>
            <pc:sldMk cId="601806959" sldId="273"/>
            <ac:grpSpMk id="29" creationId="{C5D1C778-3EDD-49A4-954E-9AFC6BD7E7D6}"/>
          </ac:grpSpMkLst>
        </pc:grpChg>
        <pc:grpChg chg="add del mod">
          <ac:chgData name="Elhadi Belghache" userId="25bd9855-c3c8-4fe0-90d6-09dac4ca243f" providerId="ADAL" clId="{5B97B6A8-A515-487C-A1CF-026345BE3071}" dt="2022-03-04T14:17:53.017" v="5507" actId="165"/>
          <ac:grpSpMkLst>
            <pc:docMk/>
            <pc:sldMk cId="601806959" sldId="273"/>
            <ac:grpSpMk id="42" creationId="{96C927A1-F3F7-4053-B0AE-CB8D48594C70}"/>
          </ac:grpSpMkLst>
        </pc:grpChg>
        <pc:picChg chg="del mod modCrop">
          <ac:chgData name="Elhadi Belghache" userId="25bd9855-c3c8-4fe0-90d6-09dac4ca243f" providerId="ADAL" clId="{5B97B6A8-A515-487C-A1CF-026345BE3071}" dt="2022-03-04T02:21:14.498" v="3290" actId="21"/>
          <ac:picMkLst>
            <pc:docMk/>
            <pc:sldMk cId="601806959" sldId="273"/>
            <ac:picMk id="6" creationId="{365E621B-47C2-4739-8AA1-559ECAB38C50}"/>
          </ac:picMkLst>
        </pc:picChg>
        <pc:picChg chg="add del mod ord">
          <ac:chgData name="Elhadi Belghache" userId="25bd9855-c3c8-4fe0-90d6-09dac4ca243f" providerId="ADAL" clId="{5B97B6A8-A515-487C-A1CF-026345BE3071}" dt="2022-03-04T13:51:59.530" v="4836" actId="21"/>
          <ac:picMkLst>
            <pc:docMk/>
            <pc:sldMk cId="601806959" sldId="273"/>
            <ac:picMk id="7" creationId="{4C77453D-C1B9-42E2-BB53-9F80DF74AB9E}"/>
          </ac:picMkLst>
        </pc:picChg>
        <pc:picChg chg="add mod topLvl">
          <ac:chgData name="Elhadi Belghache" userId="25bd9855-c3c8-4fe0-90d6-09dac4ca243f" providerId="ADAL" clId="{5B97B6A8-A515-487C-A1CF-026345BE3071}" dt="2022-03-04T14:18:05.514" v="5509" actId="165"/>
          <ac:picMkLst>
            <pc:docMk/>
            <pc:sldMk cId="601806959" sldId="273"/>
            <ac:picMk id="8" creationId="{6546BAA6-BE7B-486C-8C02-AF55B25092DC}"/>
          </ac:picMkLst>
        </pc:picChg>
        <pc:picChg chg="del mod">
          <ac:chgData name="Elhadi Belghache" userId="25bd9855-c3c8-4fe0-90d6-09dac4ca243f" providerId="ADAL" clId="{5B97B6A8-A515-487C-A1CF-026345BE3071}" dt="2022-03-04T02:21:29.147" v="3293" actId="21"/>
          <ac:picMkLst>
            <pc:docMk/>
            <pc:sldMk cId="601806959" sldId="273"/>
            <ac:picMk id="9" creationId="{8F2125D8-F3E9-414B-83D4-9E2A7981FC36}"/>
          </ac:picMkLst>
        </pc:picChg>
        <pc:picChg chg="add mod topLvl">
          <ac:chgData name="Elhadi Belghache" userId="25bd9855-c3c8-4fe0-90d6-09dac4ca243f" providerId="ADAL" clId="{5B97B6A8-A515-487C-A1CF-026345BE3071}" dt="2022-03-04T14:18:05.514" v="5509" actId="165"/>
          <ac:picMkLst>
            <pc:docMk/>
            <pc:sldMk cId="601806959" sldId="273"/>
            <ac:picMk id="10" creationId="{9B7755AA-0DD0-4870-9AB8-E0B956631BDB}"/>
          </ac:picMkLst>
        </pc:picChg>
        <pc:picChg chg="add del mod ord">
          <ac:chgData name="Elhadi Belghache" userId="25bd9855-c3c8-4fe0-90d6-09dac4ca243f" providerId="ADAL" clId="{5B97B6A8-A515-487C-A1CF-026345BE3071}" dt="2022-03-04T13:53:12.987" v="4858" actId="21"/>
          <ac:picMkLst>
            <pc:docMk/>
            <pc:sldMk cId="601806959" sldId="273"/>
            <ac:picMk id="11" creationId="{57D54936-6B1D-460E-9DC6-FD9F5BA7D1BD}"/>
          </ac:picMkLst>
        </pc:picChg>
        <pc:picChg chg="add mod topLvl">
          <ac:chgData name="Elhadi Belghache" userId="25bd9855-c3c8-4fe0-90d6-09dac4ca243f" providerId="ADAL" clId="{5B97B6A8-A515-487C-A1CF-026345BE3071}" dt="2022-03-04T14:19:36.711" v="5526" actId="1076"/>
          <ac:picMkLst>
            <pc:docMk/>
            <pc:sldMk cId="601806959" sldId="273"/>
            <ac:picMk id="12" creationId="{2B7514F6-B6EF-45D1-B721-1456DF202B32}"/>
          </ac:picMkLst>
        </pc:picChg>
        <pc:picChg chg="add mod topLvl">
          <ac:chgData name="Elhadi Belghache" userId="25bd9855-c3c8-4fe0-90d6-09dac4ca243f" providerId="ADAL" clId="{5B97B6A8-A515-487C-A1CF-026345BE3071}" dt="2022-03-04T14:19:20.602" v="5523" actId="1076"/>
          <ac:picMkLst>
            <pc:docMk/>
            <pc:sldMk cId="601806959" sldId="273"/>
            <ac:picMk id="13" creationId="{D1713B18-66B1-4A05-8911-8A450B51B57D}"/>
          </ac:picMkLst>
        </pc:picChg>
        <pc:picChg chg="mod topLvl">
          <ac:chgData name="Elhadi Belghache" userId="25bd9855-c3c8-4fe0-90d6-09dac4ca243f" providerId="ADAL" clId="{5B97B6A8-A515-487C-A1CF-026345BE3071}" dt="2022-03-04T14:18:05.514" v="5509" actId="165"/>
          <ac:picMkLst>
            <pc:docMk/>
            <pc:sldMk cId="601806959" sldId="273"/>
            <ac:picMk id="15" creationId="{146EA4AA-0EE0-4414-B9BC-47AE1B557BBE}"/>
          </ac:picMkLst>
        </pc:picChg>
        <pc:picChg chg="mod topLvl">
          <ac:chgData name="Elhadi Belghache" userId="25bd9855-c3c8-4fe0-90d6-09dac4ca243f" providerId="ADAL" clId="{5B97B6A8-A515-487C-A1CF-026345BE3071}" dt="2022-03-04T14:19:51.627" v="5529" actId="1076"/>
          <ac:picMkLst>
            <pc:docMk/>
            <pc:sldMk cId="601806959" sldId="273"/>
            <ac:picMk id="16" creationId="{40199099-D285-4733-8E23-446159F38107}"/>
          </ac:picMkLst>
        </pc:picChg>
        <pc:picChg chg="add del mod">
          <ac:chgData name="Elhadi Belghache" userId="25bd9855-c3c8-4fe0-90d6-09dac4ca243f" providerId="ADAL" clId="{5B97B6A8-A515-487C-A1CF-026345BE3071}" dt="2022-03-04T14:03:51.841" v="5029" actId="21"/>
          <ac:picMkLst>
            <pc:docMk/>
            <pc:sldMk cId="601806959" sldId="273"/>
            <ac:picMk id="26" creationId="{F649C7CF-01A4-41A9-8301-8092E33EF74D}"/>
          </ac:picMkLst>
        </pc:picChg>
        <pc:picChg chg="add del mod">
          <ac:chgData name="Elhadi Belghache" userId="25bd9855-c3c8-4fe0-90d6-09dac4ca243f" providerId="ADAL" clId="{5B97B6A8-A515-487C-A1CF-026345BE3071}" dt="2022-03-04T14:03:59.314" v="5031" actId="21"/>
          <ac:picMkLst>
            <pc:docMk/>
            <pc:sldMk cId="601806959" sldId="273"/>
            <ac:picMk id="27" creationId="{61AB6A06-7428-439B-87AE-F38FC04B6A63}"/>
          </ac:picMkLst>
        </pc:picChg>
        <pc:picChg chg="mod">
          <ac:chgData name="Elhadi Belghache" userId="25bd9855-c3c8-4fe0-90d6-09dac4ca243f" providerId="ADAL" clId="{5B97B6A8-A515-487C-A1CF-026345BE3071}" dt="2022-03-04T14:03:55.574" v="5030" actId="14826"/>
          <ac:picMkLst>
            <pc:docMk/>
            <pc:sldMk cId="601806959" sldId="273"/>
            <ac:picMk id="31" creationId="{883DF897-5722-4FAA-8FE0-C06215D7A25A}"/>
          </ac:picMkLst>
        </pc:picChg>
        <pc:picChg chg="mod">
          <ac:chgData name="Elhadi Belghache" userId="25bd9855-c3c8-4fe0-90d6-09dac4ca243f" providerId="ADAL" clId="{5B97B6A8-A515-487C-A1CF-026345BE3071}" dt="2022-03-04T14:05:16.853" v="5060" actId="1076"/>
          <ac:picMkLst>
            <pc:docMk/>
            <pc:sldMk cId="601806959" sldId="273"/>
            <ac:picMk id="32" creationId="{BA7CF1A2-EEB1-479F-9FDE-FA0586019594}"/>
          </ac:picMkLst>
        </pc:picChg>
        <pc:cxnChg chg="add del mod">
          <ac:chgData name="Elhadi Belghache" userId="25bd9855-c3c8-4fe0-90d6-09dac4ca243f" providerId="ADAL" clId="{5B97B6A8-A515-487C-A1CF-026345BE3071}" dt="2022-03-04T14:10:58.202" v="5140" actId="478"/>
          <ac:cxnSpMkLst>
            <pc:docMk/>
            <pc:sldMk cId="601806959" sldId="273"/>
            <ac:cxnSpMk id="35" creationId="{F27CC5C9-DBF1-4F85-B086-0369F9802CD5}"/>
          </ac:cxnSpMkLst>
        </pc:cxnChg>
        <pc:cxnChg chg="add mod">
          <ac:chgData name="Elhadi Belghache" userId="25bd9855-c3c8-4fe0-90d6-09dac4ca243f" providerId="ADAL" clId="{5B97B6A8-A515-487C-A1CF-026345BE3071}" dt="2022-03-04T14:15:05.927" v="5497" actId="1076"/>
          <ac:cxnSpMkLst>
            <pc:docMk/>
            <pc:sldMk cId="601806959" sldId="273"/>
            <ac:cxnSpMk id="37" creationId="{E0982F3B-860A-4A2A-9266-35B8978320FA}"/>
          </ac:cxnSpMkLst>
        </pc:cxnChg>
        <pc:cxnChg chg="add mod">
          <ac:chgData name="Elhadi Belghache" userId="25bd9855-c3c8-4fe0-90d6-09dac4ca243f" providerId="ADAL" clId="{5B97B6A8-A515-487C-A1CF-026345BE3071}" dt="2022-03-04T14:15:20.781" v="5500" actId="1076"/>
          <ac:cxnSpMkLst>
            <pc:docMk/>
            <pc:sldMk cId="601806959" sldId="273"/>
            <ac:cxnSpMk id="40" creationId="{3F1B4A77-720E-4BDD-9C74-73F477812275}"/>
          </ac:cxnSpMkLst>
        </pc:cxnChg>
        <pc:cxnChg chg="add mod">
          <ac:chgData name="Elhadi Belghache" userId="25bd9855-c3c8-4fe0-90d6-09dac4ca243f" providerId="ADAL" clId="{5B97B6A8-A515-487C-A1CF-026345BE3071}" dt="2022-03-04T14:15:23.259" v="5501"/>
          <ac:cxnSpMkLst>
            <pc:docMk/>
            <pc:sldMk cId="601806959" sldId="273"/>
            <ac:cxnSpMk id="41" creationId="{2604AB63-38BB-43F2-9DF9-48DB5E78B574}"/>
          </ac:cxnSpMkLst>
        </pc:cxnChg>
      </pc:sldChg>
      <pc:sldChg chg="modSp add del mod">
        <pc:chgData name="Elhadi Belghache" userId="25bd9855-c3c8-4fe0-90d6-09dac4ca243f" providerId="ADAL" clId="{5B97B6A8-A515-487C-A1CF-026345BE3071}" dt="2022-03-04T13:34:30.853" v="4727" actId="47"/>
        <pc:sldMkLst>
          <pc:docMk/>
          <pc:sldMk cId="207419210" sldId="274"/>
        </pc:sldMkLst>
        <pc:spChg chg="mod">
          <ac:chgData name="Elhadi Belghache" userId="25bd9855-c3c8-4fe0-90d6-09dac4ca243f" providerId="ADAL" clId="{5B97B6A8-A515-487C-A1CF-026345BE3071}" dt="2022-03-04T04:19:31.621" v="4181" actId="20577"/>
          <ac:spMkLst>
            <pc:docMk/>
            <pc:sldMk cId="207419210" sldId="274"/>
            <ac:spMk id="4" creationId="{958B6320-FBA1-4C75-B27D-9E9A0437CEFB}"/>
          </ac:spMkLst>
        </pc:spChg>
        <pc:spChg chg="mod">
          <ac:chgData name="Elhadi Belghache" userId="25bd9855-c3c8-4fe0-90d6-09dac4ca243f" providerId="ADAL" clId="{5B97B6A8-A515-487C-A1CF-026345BE3071}" dt="2022-03-04T13:02:00.519" v="4522" actId="1076"/>
          <ac:spMkLst>
            <pc:docMk/>
            <pc:sldMk cId="207419210" sldId="274"/>
            <ac:spMk id="5" creationId="{B2B4D72C-C547-4242-A3FA-4CBDB69F4BC8}"/>
          </ac:spMkLst>
        </pc:spChg>
        <pc:spChg chg="mod">
          <ac:chgData name="Elhadi Belghache" userId="25bd9855-c3c8-4fe0-90d6-09dac4ca243f" providerId="ADAL" clId="{5B97B6A8-A515-487C-A1CF-026345BE3071}" dt="2022-03-04T13:02:47.325" v="4528" actId="1076"/>
          <ac:spMkLst>
            <pc:docMk/>
            <pc:sldMk cId="207419210" sldId="274"/>
            <ac:spMk id="11" creationId="{841B5D04-0619-467C-8E8A-4F710734E415}"/>
          </ac:spMkLst>
        </pc:spChg>
        <pc:grpChg chg="mod">
          <ac:chgData name="Elhadi Belghache" userId="25bd9855-c3c8-4fe0-90d6-09dac4ca243f" providerId="ADAL" clId="{5B97B6A8-A515-487C-A1CF-026345BE3071}" dt="2022-03-04T13:02:12.014" v="4523" actId="1076"/>
          <ac:grpSpMkLst>
            <pc:docMk/>
            <pc:sldMk cId="207419210" sldId="274"/>
            <ac:grpSpMk id="2" creationId="{3D2181B0-78E0-47C0-99B5-6458556440CF}"/>
          </ac:grpSpMkLst>
        </pc:grpChg>
        <pc:grpChg chg="mod">
          <ac:chgData name="Elhadi Belghache" userId="25bd9855-c3c8-4fe0-90d6-09dac4ca243f" providerId="ADAL" clId="{5B97B6A8-A515-487C-A1CF-026345BE3071}" dt="2022-03-04T13:02:37.136" v="4527" actId="1076"/>
          <ac:grpSpMkLst>
            <pc:docMk/>
            <pc:sldMk cId="207419210" sldId="274"/>
            <ac:grpSpMk id="8" creationId="{E93342EA-7DD3-4FE3-A3FB-D17746E6E06B}"/>
          </ac:grpSpMkLst>
        </pc:grpChg>
        <pc:picChg chg="mod">
          <ac:chgData name="Elhadi Belghache" userId="25bd9855-c3c8-4fe0-90d6-09dac4ca243f" providerId="ADAL" clId="{5B97B6A8-A515-487C-A1CF-026345BE3071}" dt="2022-03-04T13:01:50.362" v="4521" actId="14100"/>
          <ac:picMkLst>
            <pc:docMk/>
            <pc:sldMk cId="207419210" sldId="274"/>
            <ac:picMk id="9" creationId="{8F2125D8-F3E9-414B-83D4-9E2A7981FC36}"/>
          </ac:picMkLst>
        </pc:picChg>
        <pc:picChg chg="mod modCrop">
          <ac:chgData name="Elhadi Belghache" userId="25bd9855-c3c8-4fe0-90d6-09dac4ca243f" providerId="ADAL" clId="{5B97B6A8-A515-487C-A1CF-026345BE3071}" dt="2022-03-04T13:02:31.048" v="4526" actId="18131"/>
          <ac:picMkLst>
            <pc:docMk/>
            <pc:sldMk cId="207419210" sldId="274"/>
            <ac:picMk id="10" creationId="{504835AF-8D8E-4463-ABB3-3B48B0BC11C5}"/>
          </ac:picMkLst>
        </pc:picChg>
      </pc:sldChg>
      <pc:sldChg chg="modSp add del mod">
        <pc:chgData name="Elhadi Belghache" userId="25bd9855-c3c8-4fe0-90d6-09dac4ca243f" providerId="ADAL" clId="{5B97B6A8-A515-487C-A1CF-026345BE3071}" dt="2022-03-04T02:31:12.391" v="3319" actId="47"/>
        <pc:sldMkLst>
          <pc:docMk/>
          <pc:sldMk cId="496822041" sldId="275"/>
        </pc:sldMkLst>
        <pc:spChg chg="mod">
          <ac:chgData name="Elhadi Belghache" userId="25bd9855-c3c8-4fe0-90d6-09dac4ca243f" providerId="ADAL" clId="{5B97B6A8-A515-487C-A1CF-026345BE3071}" dt="2022-03-04T02:31:08.327" v="3318" actId="20577"/>
          <ac:spMkLst>
            <pc:docMk/>
            <pc:sldMk cId="496822041" sldId="275"/>
            <ac:spMk id="4" creationId="{B8AD9274-9E30-4B1F-AC3C-CDBD084F5128}"/>
          </ac:spMkLst>
        </pc:spChg>
      </pc:sldChg>
      <pc:sldChg chg="addSp delSp modSp add mod">
        <pc:chgData name="Elhadi Belghache" userId="25bd9855-c3c8-4fe0-90d6-09dac4ca243f" providerId="ADAL" clId="{5B97B6A8-A515-487C-A1CF-026345BE3071}" dt="2022-03-04T13:59:30.174" v="4999" actId="20577"/>
        <pc:sldMkLst>
          <pc:docMk/>
          <pc:sldMk cId="662869790" sldId="275"/>
        </pc:sldMkLst>
        <pc:spChg chg="mod">
          <ac:chgData name="Elhadi Belghache" userId="25bd9855-c3c8-4fe0-90d6-09dac4ca243f" providerId="ADAL" clId="{5B97B6A8-A515-487C-A1CF-026345BE3071}" dt="2022-03-04T13:59:30.174" v="4999" actId="20577"/>
          <ac:spMkLst>
            <pc:docMk/>
            <pc:sldMk cId="662869790" sldId="275"/>
            <ac:spMk id="4" creationId="{958B6320-FBA1-4C75-B27D-9E9A0437CEFB}"/>
          </ac:spMkLst>
        </pc:spChg>
        <pc:spChg chg="add del mod">
          <ac:chgData name="Elhadi Belghache" userId="25bd9855-c3c8-4fe0-90d6-09dac4ca243f" providerId="ADAL" clId="{5B97B6A8-A515-487C-A1CF-026345BE3071}" dt="2022-03-04T02:37:54.249" v="3336" actId="478"/>
          <ac:spMkLst>
            <pc:docMk/>
            <pc:sldMk cId="662869790" sldId="275"/>
            <ac:spMk id="5" creationId="{D01C7B3C-FAE7-4834-866E-5AB707E1A46A}"/>
          </ac:spMkLst>
        </pc:spChg>
        <pc:spChg chg="add mod topLvl">
          <ac:chgData name="Elhadi Belghache" userId="25bd9855-c3c8-4fe0-90d6-09dac4ca243f" providerId="ADAL" clId="{5B97B6A8-A515-487C-A1CF-026345BE3071}" dt="2022-03-04T03:55:16.411" v="4099"/>
          <ac:spMkLst>
            <pc:docMk/>
            <pc:sldMk cId="662869790" sldId="275"/>
            <ac:spMk id="15" creationId="{8C24F1FA-BADB-4582-BB96-D68BC287422C}"/>
          </ac:spMkLst>
        </pc:spChg>
        <pc:spChg chg="add mod topLvl">
          <ac:chgData name="Elhadi Belghache" userId="25bd9855-c3c8-4fe0-90d6-09dac4ca243f" providerId="ADAL" clId="{5B97B6A8-A515-487C-A1CF-026345BE3071}" dt="2022-03-04T03:55:16.411" v="4099"/>
          <ac:spMkLst>
            <pc:docMk/>
            <pc:sldMk cId="662869790" sldId="275"/>
            <ac:spMk id="16" creationId="{2E073454-8AA2-451E-9CE5-F1261496FDCA}"/>
          </ac:spMkLst>
        </pc:spChg>
        <pc:spChg chg="add mod topLvl">
          <ac:chgData name="Elhadi Belghache" userId="25bd9855-c3c8-4fe0-90d6-09dac4ca243f" providerId="ADAL" clId="{5B97B6A8-A515-487C-A1CF-026345BE3071}" dt="2022-03-04T03:55:16.411" v="4099"/>
          <ac:spMkLst>
            <pc:docMk/>
            <pc:sldMk cId="662869790" sldId="275"/>
            <ac:spMk id="17" creationId="{518F5979-617B-4278-A931-46260839733D}"/>
          </ac:spMkLst>
        </pc:spChg>
        <pc:spChg chg="add mod topLvl">
          <ac:chgData name="Elhadi Belghache" userId="25bd9855-c3c8-4fe0-90d6-09dac4ca243f" providerId="ADAL" clId="{5B97B6A8-A515-487C-A1CF-026345BE3071}" dt="2022-03-04T03:55:16.411" v="4099"/>
          <ac:spMkLst>
            <pc:docMk/>
            <pc:sldMk cId="662869790" sldId="275"/>
            <ac:spMk id="18" creationId="{89C38365-B870-4D5A-AA78-7DDE7EFE0F42}"/>
          </ac:spMkLst>
        </pc:spChg>
        <pc:spChg chg="add mod topLvl">
          <ac:chgData name="Elhadi Belghache" userId="25bd9855-c3c8-4fe0-90d6-09dac4ca243f" providerId="ADAL" clId="{5B97B6A8-A515-487C-A1CF-026345BE3071}" dt="2022-03-04T03:55:16.411" v="4099"/>
          <ac:spMkLst>
            <pc:docMk/>
            <pc:sldMk cId="662869790" sldId="275"/>
            <ac:spMk id="31" creationId="{1F6E4010-20EA-4F43-A411-77245004175A}"/>
          </ac:spMkLst>
        </pc:spChg>
        <pc:spChg chg="mod topLvl">
          <ac:chgData name="Elhadi Belghache" userId="25bd9855-c3c8-4fe0-90d6-09dac4ca243f" providerId="ADAL" clId="{5B97B6A8-A515-487C-A1CF-026345BE3071}" dt="2022-03-04T03:55:16.411" v="4099"/>
          <ac:spMkLst>
            <pc:docMk/>
            <pc:sldMk cId="662869790" sldId="275"/>
            <ac:spMk id="34" creationId="{4927510B-93AB-48C2-80FD-DE824CDE27AE}"/>
          </ac:spMkLst>
        </pc:spChg>
        <pc:spChg chg="mod topLvl">
          <ac:chgData name="Elhadi Belghache" userId="25bd9855-c3c8-4fe0-90d6-09dac4ca243f" providerId="ADAL" clId="{5B97B6A8-A515-487C-A1CF-026345BE3071}" dt="2022-03-04T03:55:16.411" v="4099"/>
          <ac:spMkLst>
            <pc:docMk/>
            <pc:sldMk cId="662869790" sldId="275"/>
            <ac:spMk id="35" creationId="{FCB62AB1-2E3D-4052-8A24-F1D90CBF793B}"/>
          </ac:spMkLst>
        </pc:spChg>
        <pc:spChg chg="del mod">
          <ac:chgData name="Elhadi Belghache" userId="25bd9855-c3c8-4fe0-90d6-09dac4ca243f" providerId="ADAL" clId="{5B97B6A8-A515-487C-A1CF-026345BE3071}" dt="2022-03-04T03:28:36.066" v="3713" actId="478"/>
          <ac:spMkLst>
            <pc:docMk/>
            <pc:sldMk cId="662869790" sldId="275"/>
            <ac:spMk id="36" creationId="{3187B37C-309E-4F3E-BDD8-0DEF22F2E6B4}"/>
          </ac:spMkLst>
        </pc:spChg>
        <pc:spChg chg="mod topLvl">
          <ac:chgData name="Elhadi Belghache" userId="25bd9855-c3c8-4fe0-90d6-09dac4ca243f" providerId="ADAL" clId="{5B97B6A8-A515-487C-A1CF-026345BE3071}" dt="2022-03-04T03:55:16.411" v="4099"/>
          <ac:spMkLst>
            <pc:docMk/>
            <pc:sldMk cId="662869790" sldId="275"/>
            <ac:spMk id="37" creationId="{10A4B737-F010-412A-9C03-1C0D073D1A02}"/>
          </ac:spMkLst>
        </pc:spChg>
        <pc:spChg chg="mod topLvl">
          <ac:chgData name="Elhadi Belghache" userId="25bd9855-c3c8-4fe0-90d6-09dac4ca243f" providerId="ADAL" clId="{5B97B6A8-A515-487C-A1CF-026345BE3071}" dt="2022-03-04T03:55:16.411" v="4099"/>
          <ac:spMkLst>
            <pc:docMk/>
            <pc:sldMk cId="662869790" sldId="275"/>
            <ac:spMk id="41" creationId="{B3CB8087-57CE-42A2-9BDD-917426602F4A}"/>
          </ac:spMkLst>
        </pc:spChg>
        <pc:spChg chg="mod">
          <ac:chgData name="Elhadi Belghache" userId="25bd9855-c3c8-4fe0-90d6-09dac4ca243f" providerId="ADAL" clId="{5B97B6A8-A515-487C-A1CF-026345BE3071}" dt="2022-03-04T03:43:09.248" v="3862"/>
          <ac:spMkLst>
            <pc:docMk/>
            <pc:sldMk cId="662869790" sldId="275"/>
            <ac:spMk id="89" creationId="{820A2EF2-A5A1-4818-867F-0848C8D8E85D}"/>
          </ac:spMkLst>
        </pc:spChg>
        <pc:spChg chg="add mod topLvl">
          <ac:chgData name="Elhadi Belghache" userId="25bd9855-c3c8-4fe0-90d6-09dac4ca243f" providerId="ADAL" clId="{5B97B6A8-A515-487C-A1CF-026345BE3071}" dt="2022-03-04T03:56:19.417" v="4127" actId="164"/>
          <ac:spMkLst>
            <pc:docMk/>
            <pc:sldMk cId="662869790" sldId="275"/>
            <ac:spMk id="93" creationId="{77C0EB3D-FE33-436D-AAB6-D896C600DD1D}"/>
          </ac:spMkLst>
        </pc:spChg>
        <pc:spChg chg="add mod topLvl">
          <ac:chgData name="Elhadi Belghache" userId="25bd9855-c3c8-4fe0-90d6-09dac4ca243f" providerId="ADAL" clId="{5B97B6A8-A515-487C-A1CF-026345BE3071}" dt="2022-03-04T03:55:16.411" v="4099"/>
          <ac:spMkLst>
            <pc:docMk/>
            <pc:sldMk cId="662869790" sldId="275"/>
            <ac:spMk id="94" creationId="{08F8C0E5-85B4-490C-841C-0D2178550734}"/>
          </ac:spMkLst>
        </pc:spChg>
        <pc:spChg chg="add mod">
          <ac:chgData name="Elhadi Belghache" userId="25bd9855-c3c8-4fe0-90d6-09dac4ca243f" providerId="ADAL" clId="{5B97B6A8-A515-487C-A1CF-026345BE3071}" dt="2022-03-04T03:55:16.411" v="4099"/>
          <ac:spMkLst>
            <pc:docMk/>
            <pc:sldMk cId="662869790" sldId="275"/>
            <ac:spMk id="96" creationId="{8947CC59-5059-44FD-8709-409D6B526258}"/>
          </ac:spMkLst>
        </pc:spChg>
        <pc:spChg chg="add mod">
          <ac:chgData name="Elhadi Belghache" userId="25bd9855-c3c8-4fe0-90d6-09dac4ca243f" providerId="ADAL" clId="{5B97B6A8-A515-487C-A1CF-026345BE3071}" dt="2022-03-04T03:55:16.411" v="4099"/>
          <ac:spMkLst>
            <pc:docMk/>
            <pc:sldMk cId="662869790" sldId="275"/>
            <ac:spMk id="97" creationId="{9C242EA7-2764-4873-88E6-7E474E29D42D}"/>
          </ac:spMkLst>
        </pc:spChg>
        <pc:spChg chg="add mod">
          <ac:chgData name="Elhadi Belghache" userId="25bd9855-c3c8-4fe0-90d6-09dac4ca243f" providerId="ADAL" clId="{5B97B6A8-A515-487C-A1CF-026345BE3071}" dt="2022-03-04T03:55:16.411" v="4099"/>
          <ac:spMkLst>
            <pc:docMk/>
            <pc:sldMk cId="662869790" sldId="275"/>
            <ac:spMk id="98" creationId="{BC2E273E-B991-4A47-BF04-CFB76FD9602A}"/>
          </ac:spMkLst>
        </pc:spChg>
        <pc:grpChg chg="add del mod">
          <ac:chgData name="Elhadi Belghache" userId="25bd9855-c3c8-4fe0-90d6-09dac4ca243f" providerId="ADAL" clId="{5B97B6A8-A515-487C-A1CF-026345BE3071}" dt="2022-03-04T03:37:41.219" v="3825" actId="165"/>
          <ac:grpSpMkLst>
            <pc:docMk/>
            <pc:sldMk cId="662869790" sldId="275"/>
            <ac:grpSpMk id="32" creationId="{9F04487A-DB9D-4E3B-9ABE-AF66B57BF6B3}"/>
          </ac:grpSpMkLst>
        </pc:grpChg>
        <pc:grpChg chg="add del mod">
          <ac:chgData name="Elhadi Belghache" userId="25bd9855-c3c8-4fe0-90d6-09dac4ca243f" providerId="ADAL" clId="{5B97B6A8-A515-487C-A1CF-026345BE3071}" dt="2022-03-04T03:28:51.145" v="3715" actId="165"/>
          <ac:grpSpMkLst>
            <pc:docMk/>
            <pc:sldMk cId="662869790" sldId="275"/>
            <ac:grpSpMk id="33" creationId="{C83A0AE5-E49D-41B2-8BEC-5F22875694CB}"/>
          </ac:grpSpMkLst>
        </pc:grpChg>
        <pc:grpChg chg="add del mod">
          <ac:chgData name="Elhadi Belghache" userId="25bd9855-c3c8-4fe0-90d6-09dac4ca243f" providerId="ADAL" clId="{5B97B6A8-A515-487C-A1CF-026345BE3071}" dt="2022-03-04T03:36:10.724" v="3807" actId="165"/>
          <ac:grpSpMkLst>
            <pc:docMk/>
            <pc:sldMk cId="662869790" sldId="275"/>
            <ac:grpSpMk id="44" creationId="{20F53848-F9B5-4D7C-903D-3C2032BD3198}"/>
          </ac:grpSpMkLst>
        </pc:grpChg>
        <pc:grpChg chg="add del mod">
          <ac:chgData name="Elhadi Belghache" userId="25bd9855-c3c8-4fe0-90d6-09dac4ca243f" providerId="ADAL" clId="{5B97B6A8-A515-487C-A1CF-026345BE3071}" dt="2022-03-04T03:38:25.693" v="3830" actId="165"/>
          <ac:grpSpMkLst>
            <pc:docMk/>
            <pc:sldMk cId="662869790" sldId="275"/>
            <ac:grpSpMk id="69" creationId="{798925F0-278A-4946-B910-E99995B0D519}"/>
          </ac:grpSpMkLst>
        </pc:grpChg>
        <pc:grpChg chg="add mod topLvl">
          <ac:chgData name="Elhadi Belghache" userId="25bd9855-c3c8-4fe0-90d6-09dac4ca243f" providerId="ADAL" clId="{5B97B6A8-A515-487C-A1CF-026345BE3071}" dt="2022-03-04T03:55:16.411" v="4099"/>
          <ac:grpSpMkLst>
            <pc:docMk/>
            <pc:sldMk cId="662869790" sldId="275"/>
            <ac:grpSpMk id="79" creationId="{BD396D13-70AD-4415-BFA7-FABE08B5E501}"/>
          </ac:grpSpMkLst>
        </pc:grpChg>
        <pc:grpChg chg="add del mod">
          <ac:chgData name="Elhadi Belghache" userId="25bd9855-c3c8-4fe0-90d6-09dac4ca243f" providerId="ADAL" clId="{5B97B6A8-A515-487C-A1CF-026345BE3071}" dt="2022-03-04T03:43:26.473" v="3867" actId="478"/>
          <ac:grpSpMkLst>
            <pc:docMk/>
            <pc:sldMk cId="662869790" sldId="275"/>
            <ac:grpSpMk id="81" creationId="{A6EDB639-FC7D-44A7-ABF3-2E1F83EAB880}"/>
          </ac:grpSpMkLst>
        </pc:grpChg>
        <pc:grpChg chg="mod">
          <ac:chgData name="Elhadi Belghache" userId="25bd9855-c3c8-4fe0-90d6-09dac4ca243f" providerId="ADAL" clId="{5B97B6A8-A515-487C-A1CF-026345BE3071}" dt="2022-03-04T03:43:09.248" v="3862"/>
          <ac:grpSpMkLst>
            <pc:docMk/>
            <pc:sldMk cId="662869790" sldId="275"/>
            <ac:grpSpMk id="84" creationId="{DC3CBCCA-FB61-4E3C-B902-7C1EFA7AC656}"/>
          </ac:grpSpMkLst>
        </pc:grpChg>
        <pc:grpChg chg="add del mod topLvl">
          <ac:chgData name="Elhadi Belghache" userId="25bd9855-c3c8-4fe0-90d6-09dac4ca243f" providerId="ADAL" clId="{5B97B6A8-A515-487C-A1CF-026345BE3071}" dt="2022-03-04T03:50:21.293" v="4040" actId="165"/>
          <ac:grpSpMkLst>
            <pc:docMk/>
            <pc:sldMk cId="662869790" sldId="275"/>
            <ac:grpSpMk id="92" creationId="{83FDB9A4-8F9C-4CC7-9D54-186041B57E8A}"/>
          </ac:grpSpMkLst>
        </pc:grpChg>
        <pc:grpChg chg="add del mod">
          <ac:chgData name="Elhadi Belghache" userId="25bd9855-c3c8-4fe0-90d6-09dac4ca243f" providerId="ADAL" clId="{5B97B6A8-A515-487C-A1CF-026345BE3071}" dt="2022-03-04T03:50:16.526" v="4039" actId="165"/>
          <ac:grpSpMkLst>
            <pc:docMk/>
            <pc:sldMk cId="662869790" sldId="275"/>
            <ac:grpSpMk id="95" creationId="{F15AE029-BD8D-4CF5-A49F-DFB6CBAABD14}"/>
          </ac:grpSpMkLst>
        </pc:grpChg>
        <pc:grpChg chg="add mod">
          <ac:chgData name="Elhadi Belghache" userId="25bd9855-c3c8-4fe0-90d6-09dac4ca243f" providerId="ADAL" clId="{5B97B6A8-A515-487C-A1CF-026345BE3071}" dt="2022-03-04T03:56:19.417" v="4127" actId="164"/>
          <ac:grpSpMkLst>
            <pc:docMk/>
            <pc:sldMk cId="662869790" sldId="275"/>
            <ac:grpSpMk id="105" creationId="{5975466F-EA5A-406D-98DB-AEF67D7A0824}"/>
          </ac:grpSpMkLst>
        </pc:grpChg>
        <pc:grpChg chg="add mod">
          <ac:chgData name="Elhadi Belghache" userId="25bd9855-c3c8-4fe0-90d6-09dac4ca243f" providerId="ADAL" clId="{5B97B6A8-A515-487C-A1CF-026345BE3071}" dt="2022-03-04T03:56:24.328" v="4130" actId="1037"/>
          <ac:grpSpMkLst>
            <pc:docMk/>
            <pc:sldMk cId="662869790" sldId="275"/>
            <ac:grpSpMk id="114" creationId="{CABF0347-E6E4-4F0E-A773-880C1140851A}"/>
          </ac:grpSpMkLst>
        </pc:grpChg>
        <pc:picChg chg="del">
          <ac:chgData name="Elhadi Belghache" userId="25bd9855-c3c8-4fe0-90d6-09dac4ca243f" providerId="ADAL" clId="{5B97B6A8-A515-487C-A1CF-026345BE3071}" dt="2022-03-04T02:37:44.756" v="3335" actId="478"/>
          <ac:picMkLst>
            <pc:docMk/>
            <pc:sldMk cId="662869790" sldId="275"/>
            <ac:picMk id="7" creationId="{4C77453D-C1B9-42E2-BB53-9F80DF74AB9E}"/>
          </ac:picMkLst>
        </pc:picChg>
        <pc:picChg chg="del">
          <ac:chgData name="Elhadi Belghache" userId="25bd9855-c3c8-4fe0-90d6-09dac4ca243f" providerId="ADAL" clId="{5B97B6A8-A515-487C-A1CF-026345BE3071}" dt="2022-03-04T02:37:44.756" v="3335" actId="478"/>
          <ac:picMkLst>
            <pc:docMk/>
            <pc:sldMk cId="662869790" sldId="275"/>
            <ac:picMk id="8" creationId="{6546BAA6-BE7B-486C-8C02-AF55B25092DC}"/>
          </ac:picMkLst>
        </pc:picChg>
        <pc:picChg chg="add del mod modCrop">
          <ac:chgData name="Elhadi Belghache" userId="25bd9855-c3c8-4fe0-90d6-09dac4ca243f" providerId="ADAL" clId="{5B97B6A8-A515-487C-A1CF-026345BE3071}" dt="2022-03-04T03:41:49.033" v="3857" actId="478"/>
          <ac:picMkLst>
            <pc:docMk/>
            <pc:sldMk cId="662869790" sldId="275"/>
            <ac:picMk id="9" creationId="{9D22D421-3213-4CE2-85EF-0A28267074F2}"/>
          </ac:picMkLst>
        </pc:picChg>
        <pc:picChg chg="del">
          <ac:chgData name="Elhadi Belghache" userId="25bd9855-c3c8-4fe0-90d6-09dac4ca243f" providerId="ADAL" clId="{5B97B6A8-A515-487C-A1CF-026345BE3071}" dt="2022-03-04T02:37:44.756" v="3335" actId="478"/>
          <ac:picMkLst>
            <pc:docMk/>
            <pc:sldMk cId="662869790" sldId="275"/>
            <ac:picMk id="10" creationId="{9B7755AA-0DD0-4870-9AB8-E0B956631BDB}"/>
          </ac:picMkLst>
        </pc:picChg>
        <pc:picChg chg="del">
          <ac:chgData name="Elhadi Belghache" userId="25bd9855-c3c8-4fe0-90d6-09dac4ca243f" providerId="ADAL" clId="{5B97B6A8-A515-487C-A1CF-026345BE3071}" dt="2022-03-04T02:37:44.756" v="3335" actId="478"/>
          <ac:picMkLst>
            <pc:docMk/>
            <pc:sldMk cId="662869790" sldId="275"/>
            <ac:picMk id="11" creationId="{57D54936-6B1D-460E-9DC6-FD9F5BA7D1BD}"/>
          </ac:picMkLst>
        </pc:picChg>
        <pc:picChg chg="del">
          <ac:chgData name="Elhadi Belghache" userId="25bd9855-c3c8-4fe0-90d6-09dac4ca243f" providerId="ADAL" clId="{5B97B6A8-A515-487C-A1CF-026345BE3071}" dt="2022-03-04T02:37:44.756" v="3335" actId="478"/>
          <ac:picMkLst>
            <pc:docMk/>
            <pc:sldMk cId="662869790" sldId="275"/>
            <ac:picMk id="12" creationId="{2B7514F6-B6EF-45D1-B721-1456DF202B32}"/>
          </ac:picMkLst>
        </pc:picChg>
        <pc:picChg chg="del">
          <ac:chgData name="Elhadi Belghache" userId="25bd9855-c3c8-4fe0-90d6-09dac4ca243f" providerId="ADAL" clId="{5B97B6A8-A515-487C-A1CF-026345BE3071}" dt="2022-03-04T02:37:44.756" v="3335" actId="478"/>
          <ac:picMkLst>
            <pc:docMk/>
            <pc:sldMk cId="662869790" sldId="275"/>
            <ac:picMk id="13" creationId="{D1713B18-66B1-4A05-8911-8A450B51B57D}"/>
          </ac:picMkLst>
        </pc:picChg>
        <pc:picChg chg="add del mod">
          <ac:chgData name="Elhadi Belghache" userId="25bd9855-c3c8-4fe0-90d6-09dac4ca243f" providerId="ADAL" clId="{5B97B6A8-A515-487C-A1CF-026345BE3071}" dt="2022-03-04T03:41:22.368" v="3853" actId="478"/>
          <ac:picMkLst>
            <pc:docMk/>
            <pc:sldMk cId="662869790" sldId="275"/>
            <ac:picMk id="14" creationId="{978B5550-021B-4CE5-973F-9332E67942B5}"/>
          </ac:picMkLst>
        </pc:picChg>
        <pc:picChg chg="add del mod">
          <ac:chgData name="Elhadi Belghache" userId="25bd9855-c3c8-4fe0-90d6-09dac4ca243f" providerId="ADAL" clId="{5B97B6A8-A515-487C-A1CF-026345BE3071}" dt="2022-03-04T03:15:41.411" v="3609" actId="478"/>
          <ac:picMkLst>
            <pc:docMk/>
            <pc:sldMk cId="662869790" sldId="275"/>
            <ac:picMk id="24" creationId="{A5E54671-9502-411C-AD3E-2BDEEC5726DF}"/>
          </ac:picMkLst>
        </pc:picChg>
        <pc:picChg chg="add del mod">
          <ac:chgData name="Elhadi Belghache" userId="25bd9855-c3c8-4fe0-90d6-09dac4ca243f" providerId="ADAL" clId="{5B97B6A8-A515-487C-A1CF-026345BE3071}" dt="2022-03-04T03:15:22.533" v="3606" actId="22"/>
          <ac:picMkLst>
            <pc:docMk/>
            <pc:sldMk cId="662869790" sldId="275"/>
            <ac:picMk id="26" creationId="{78832520-A00A-4CC7-B581-C4A3C91807F5}"/>
          </ac:picMkLst>
        </pc:picChg>
        <pc:picChg chg="add del mod">
          <ac:chgData name="Elhadi Belghache" userId="25bd9855-c3c8-4fe0-90d6-09dac4ca243f" providerId="ADAL" clId="{5B97B6A8-A515-487C-A1CF-026345BE3071}" dt="2022-03-04T03:41:24.632" v="3855" actId="478"/>
          <ac:picMkLst>
            <pc:docMk/>
            <pc:sldMk cId="662869790" sldId="275"/>
            <ac:picMk id="28" creationId="{5091EBA4-3456-426A-B324-FA5915DD69D5}"/>
          </ac:picMkLst>
        </pc:picChg>
        <pc:picChg chg="add del mod modCrop">
          <ac:chgData name="Elhadi Belghache" userId="25bd9855-c3c8-4fe0-90d6-09dac4ca243f" providerId="ADAL" clId="{5B97B6A8-A515-487C-A1CF-026345BE3071}" dt="2022-03-04T03:37:23.178" v="3822" actId="478"/>
          <ac:picMkLst>
            <pc:docMk/>
            <pc:sldMk cId="662869790" sldId="275"/>
            <ac:picMk id="30" creationId="{DC783F1D-2846-4E7A-ABBF-CE5F3506B8DD}"/>
          </ac:picMkLst>
        </pc:picChg>
        <pc:picChg chg="add mod topLvl">
          <ac:chgData name="Elhadi Belghache" userId="25bd9855-c3c8-4fe0-90d6-09dac4ca243f" providerId="ADAL" clId="{5B97B6A8-A515-487C-A1CF-026345BE3071}" dt="2022-03-04T03:56:48.542" v="4142" actId="1038"/>
          <ac:picMkLst>
            <pc:docMk/>
            <pc:sldMk cId="662869790" sldId="275"/>
            <ac:picMk id="80" creationId="{E31F806B-ABF4-4BFB-A5A6-CE9CA64E459E}"/>
          </ac:picMkLst>
        </pc:picChg>
        <pc:picChg chg="del mod">
          <ac:chgData name="Elhadi Belghache" userId="25bd9855-c3c8-4fe0-90d6-09dac4ca243f" providerId="ADAL" clId="{5B97B6A8-A515-487C-A1CF-026345BE3071}" dt="2022-03-04T03:43:13.982" v="3863" actId="21"/>
          <ac:picMkLst>
            <pc:docMk/>
            <pc:sldMk cId="662869790" sldId="275"/>
            <ac:picMk id="82" creationId="{3F7413EC-230E-4260-9467-0658369FE386}"/>
          </ac:picMkLst>
        </pc:picChg>
        <pc:picChg chg="del mod">
          <ac:chgData name="Elhadi Belghache" userId="25bd9855-c3c8-4fe0-90d6-09dac4ca243f" providerId="ADAL" clId="{5B97B6A8-A515-487C-A1CF-026345BE3071}" dt="2022-03-04T03:43:24.758" v="3866" actId="21"/>
          <ac:picMkLst>
            <pc:docMk/>
            <pc:sldMk cId="662869790" sldId="275"/>
            <ac:picMk id="83" creationId="{F32C4465-BCD1-4E2D-977D-24EC4A1A8D9A}"/>
          </ac:picMkLst>
        </pc:picChg>
        <pc:picChg chg="mod">
          <ac:chgData name="Elhadi Belghache" userId="25bd9855-c3c8-4fe0-90d6-09dac4ca243f" providerId="ADAL" clId="{5B97B6A8-A515-487C-A1CF-026345BE3071}" dt="2022-03-04T03:43:09.248" v="3862"/>
          <ac:picMkLst>
            <pc:docMk/>
            <pc:sldMk cId="662869790" sldId="275"/>
            <ac:picMk id="87" creationId="{A1AF2256-D1AA-4848-9C55-D78344843664}"/>
          </ac:picMkLst>
        </pc:picChg>
        <pc:picChg chg="mod">
          <ac:chgData name="Elhadi Belghache" userId="25bd9855-c3c8-4fe0-90d6-09dac4ca243f" providerId="ADAL" clId="{5B97B6A8-A515-487C-A1CF-026345BE3071}" dt="2022-03-04T03:43:09.248" v="3862"/>
          <ac:picMkLst>
            <pc:docMk/>
            <pc:sldMk cId="662869790" sldId="275"/>
            <ac:picMk id="88" creationId="{45655F51-2D6D-490B-B0B4-4C2DA56F65B9}"/>
          </ac:picMkLst>
        </pc:picChg>
        <pc:picChg chg="add mod topLvl">
          <ac:chgData name="Elhadi Belghache" userId="25bd9855-c3c8-4fe0-90d6-09dac4ca243f" providerId="ADAL" clId="{5B97B6A8-A515-487C-A1CF-026345BE3071}" dt="2022-03-04T03:56:33.435" v="4135" actId="1038"/>
          <ac:picMkLst>
            <pc:docMk/>
            <pc:sldMk cId="662869790" sldId="275"/>
            <ac:picMk id="90" creationId="{06441461-8492-4558-8916-B6451C788673}"/>
          </ac:picMkLst>
        </pc:picChg>
        <pc:picChg chg="add mod topLvl">
          <ac:chgData name="Elhadi Belghache" userId="25bd9855-c3c8-4fe0-90d6-09dac4ca243f" providerId="ADAL" clId="{5B97B6A8-A515-487C-A1CF-026345BE3071}" dt="2022-03-04T03:56:28.192" v="4133" actId="1037"/>
          <ac:picMkLst>
            <pc:docMk/>
            <pc:sldMk cId="662869790" sldId="275"/>
            <ac:picMk id="91" creationId="{9C3260B3-29B7-4009-9C7E-785FF74EBCF4}"/>
          </ac:picMkLst>
        </pc:picChg>
        <pc:cxnChg chg="add mod topLvl">
          <ac:chgData name="Elhadi Belghache" userId="25bd9855-c3c8-4fe0-90d6-09dac4ca243f" providerId="ADAL" clId="{5B97B6A8-A515-487C-A1CF-026345BE3071}" dt="2022-03-04T03:55:16.411" v="4099"/>
          <ac:cxnSpMkLst>
            <pc:docMk/>
            <pc:sldMk cId="662869790" sldId="275"/>
            <ac:cxnSpMk id="19" creationId="{A5496228-7B86-4A6F-8EB3-D3ED5927E5EC}"/>
          </ac:cxnSpMkLst>
        </pc:cxnChg>
        <pc:cxnChg chg="add mod topLvl">
          <ac:chgData name="Elhadi Belghache" userId="25bd9855-c3c8-4fe0-90d6-09dac4ca243f" providerId="ADAL" clId="{5B97B6A8-A515-487C-A1CF-026345BE3071}" dt="2022-03-04T03:55:16.411" v="4099"/>
          <ac:cxnSpMkLst>
            <pc:docMk/>
            <pc:sldMk cId="662869790" sldId="275"/>
            <ac:cxnSpMk id="21" creationId="{34469D77-677D-4E02-AAAC-863B2BA2935A}"/>
          </ac:cxnSpMkLst>
        </pc:cxnChg>
        <pc:cxnChg chg="add mod topLvl">
          <ac:chgData name="Elhadi Belghache" userId="25bd9855-c3c8-4fe0-90d6-09dac4ca243f" providerId="ADAL" clId="{5B97B6A8-A515-487C-A1CF-026345BE3071}" dt="2022-03-04T03:55:16.411" v="4099"/>
          <ac:cxnSpMkLst>
            <pc:docMk/>
            <pc:sldMk cId="662869790" sldId="275"/>
            <ac:cxnSpMk id="22" creationId="{978C19DC-F02D-4685-9006-4CD84B900363}"/>
          </ac:cxnSpMkLst>
        </pc:cxnChg>
        <pc:cxnChg chg="add del mod">
          <ac:chgData name="Elhadi Belghache" userId="25bd9855-c3c8-4fe0-90d6-09dac4ca243f" providerId="ADAL" clId="{5B97B6A8-A515-487C-A1CF-026345BE3071}" dt="2022-03-04T03:03:10.032" v="3593"/>
          <ac:cxnSpMkLst>
            <pc:docMk/>
            <pc:sldMk cId="662869790" sldId="275"/>
            <ac:cxnSpMk id="23" creationId="{9EFA8AAB-87BC-4C4C-B9D4-FA7855A776BA}"/>
          </ac:cxnSpMkLst>
        </pc:cxnChg>
        <pc:cxnChg chg="add del mod">
          <ac:chgData name="Elhadi Belghache" userId="25bd9855-c3c8-4fe0-90d6-09dac4ca243f" providerId="ADAL" clId="{5B97B6A8-A515-487C-A1CF-026345BE3071}" dt="2022-03-04T03:21:03.748" v="3635" actId="478"/>
          <ac:cxnSpMkLst>
            <pc:docMk/>
            <pc:sldMk cId="662869790" sldId="275"/>
            <ac:cxnSpMk id="29" creationId="{4EDB4F30-B62E-43A8-8C1B-90DDB795FE90}"/>
          </ac:cxnSpMkLst>
        </pc:cxnChg>
        <pc:cxnChg chg="del mod topLvl">
          <ac:chgData name="Elhadi Belghache" userId="25bd9855-c3c8-4fe0-90d6-09dac4ca243f" providerId="ADAL" clId="{5B97B6A8-A515-487C-A1CF-026345BE3071}" dt="2022-03-04T03:29:44.860" v="3721" actId="478"/>
          <ac:cxnSpMkLst>
            <pc:docMk/>
            <pc:sldMk cId="662869790" sldId="275"/>
            <ac:cxnSpMk id="38" creationId="{1B8C2186-D361-47EB-AED5-63BD37C38473}"/>
          </ac:cxnSpMkLst>
        </pc:cxnChg>
        <pc:cxnChg chg="add del mod topLvl">
          <ac:chgData name="Elhadi Belghache" userId="25bd9855-c3c8-4fe0-90d6-09dac4ca243f" providerId="ADAL" clId="{5B97B6A8-A515-487C-A1CF-026345BE3071}" dt="2022-03-04T03:55:16.411" v="4099"/>
          <ac:cxnSpMkLst>
            <pc:docMk/>
            <pc:sldMk cId="662869790" sldId="275"/>
            <ac:cxnSpMk id="39" creationId="{53B64829-C60C-4926-9F6A-CE422A8DDBBD}"/>
          </ac:cxnSpMkLst>
        </pc:cxnChg>
        <pc:cxnChg chg="del mod">
          <ac:chgData name="Elhadi Belghache" userId="25bd9855-c3c8-4fe0-90d6-09dac4ca243f" providerId="ADAL" clId="{5B97B6A8-A515-487C-A1CF-026345BE3071}" dt="2022-03-04T03:28:42.635" v="3714" actId="478"/>
          <ac:cxnSpMkLst>
            <pc:docMk/>
            <pc:sldMk cId="662869790" sldId="275"/>
            <ac:cxnSpMk id="40" creationId="{F2F50D6C-1FBF-4626-94D4-8316050E2E34}"/>
          </ac:cxnSpMkLst>
        </pc:cxnChg>
        <pc:cxnChg chg="add del mod topLvl">
          <ac:chgData name="Elhadi Belghache" userId="25bd9855-c3c8-4fe0-90d6-09dac4ca243f" providerId="ADAL" clId="{5B97B6A8-A515-487C-A1CF-026345BE3071}" dt="2022-03-04T03:39:30.369" v="3843" actId="478"/>
          <ac:cxnSpMkLst>
            <pc:docMk/>
            <pc:sldMk cId="662869790" sldId="275"/>
            <ac:cxnSpMk id="43" creationId="{9DA6A331-EF5D-418D-A6F5-C91894E7E984}"/>
          </ac:cxnSpMkLst>
        </pc:cxnChg>
        <pc:cxnChg chg="add mod topLvl">
          <ac:chgData name="Elhadi Belghache" userId="25bd9855-c3c8-4fe0-90d6-09dac4ca243f" providerId="ADAL" clId="{5B97B6A8-A515-487C-A1CF-026345BE3071}" dt="2022-03-04T03:55:16.411" v="4099"/>
          <ac:cxnSpMkLst>
            <pc:docMk/>
            <pc:sldMk cId="662869790" sldId="275"/>
            <ac:cxnSpMk id="46" creationId="{AA9667D8-1D60-47E5-AF3D-18936542BE75}"/>
          </ac:cxnSpMkLst>
        </pc:cxnChg>
        <pc:cxnChg chg="add mod ord topLvl">
          <ac:chgData name="Elhadi Belghache" userId="25bd9855-c3c8-4fe0-90d6-09dac4ca243f" providerId="ADAL" clId="{5B97B6A8-A515-487C-A1CF-026345BE3071}" dt="2022-03-04T03:55:16.411" v="4099"/>
          <ac:cxnSpMkLst>
            <pc:docMk/>
            <pc:sldMk cId="662869790" sldId="275"/>
            <ac:cxnSpMk id="50" creationId="{A4D7B487-2CB4-4A33-B5F9-450F8A9481DE}"/>
          </ac:cxnSpMkLst>
        </pc:cxnChg>
        <pc:cxnChg chg="add mod topLvl">
          <ac:chgData name="Elhadi Belghache" userId="25bd9855-c3c8-4fe0-90d6-09dac4ca243f" providerId="ADAL" clId="{5B97B6A8-A515-487C-A1CF-026345BE3071}" dt="2022-03-04T03:55:16.411" v="4099"/>
          <ac:cxnSpMkLst>
            <pc:docMk/>
            <pc:sldMk cId="662869790" sldId="275"/>
            <ac:cxnSpMk id="55" creationId="{54415455-869F-44CB-A896-7A29CBCF57F2}"/>
          </ac:cxnSpMkLst>
        </pc:cxnChg>
        <pc:cxnChg chg="add mod">
          <ac:chgData name="Elhadi Belghache" userId="25bd9855-c3c8-4fe0-90d6-09dac4ca243f" providerId="ADAL" clId="{5B97B6A8-A515-487C-A1CF-026345BE3071}" dt="2022-03-04T03:55:16.411" v="4099"/>
          <ac:cxnSpMkLst>
            <pc:docMk/>
            <pc:sldMk cId="662869790" sldId="275"/>
            <ac:cxnSpMk id="78" creationId="{A52DB57F-9D23-4B3A-81CF-F44E68A1DF6C}"/>
          </ac:cxnSpMkLst>
        </pc:cxnChg>
        <pc:cxnChg chg="mod">
          <ac:chgData name="Elhadi Belghache" userId="25bd9855-c3c8-4fe0-90d6-09dac4ca243f" providerId="ADAL" clId="{5B97B6A8-A515-487C-A1CF-026345BE3071}" dt="2022-03-04T03:43:09.248" v="3862"/>
          <ac:cxnSpMkLst>
            <pc:docMk/>
            <pc:sldMk cId="662869790" sldId="275"/>
            <ac:cxnSpMk id="85" creationId="{D28DACAD-8692-4F60-A6D7-3D0D194E24E7}"/>
          </ac:cxnSpMkLst>
        </pc:cxnChg>
        <pc:cxnChg chg="mod">
          <ac:chgData name="Elhadi Belghache" userId="25bd9855-c3c8-4fe0-90d6-09dac4ca243f" providerId="ADAL" clId="{5B97B6A8-A515-487C-A1CF-026345BE3071}" dt="2022-03-04T03:43:09.248" v="3862"/>
          <ac:cxnSpMkLst>
            <pc:docMk/>
            <pc:sldMk cId="662869790" sldId="275"/>
            <ac:cxnSpMk id="86" creationId="{3D0BB520-8043-424E-8CDC-65EA95525738}"/>
          </ac:cxnSpMkLst>
        </pc:cxnChg>
        <pc:cxnChg chg="add mod">
          <ac:chgData name="Elhadi Belghache" userId="25bd9855-c3c8-4fe0-90d6-09dac4ca243f" providerId="ADAL" clId="{5B97B6A8-A515-487C-A1CF-026345BE3071}" dt="2022-03-04T03:56:48.542" v="4142" actId="1038"/>
          <ac:cxnSpMkLst>
            <pc:docMk/>
            <pc:sldMk cId="662869790" sldId="275"/>
            <ac:cxnSpMk id="99" creationId="{AA29208A-4C3B-4413-80DA-507F21F7AC60}"/>
          </ac:cxnSpMkLst>
        </pc:cxnChg>
        <pc:cxnChg chg="add del mod">
          <ac:chgData name="Elhadi Belghache" userId="25bd9855-c3c8-4fe0-90d6-09dac4ca243f" providerId="ADAL" clId="{5B97B6A8-A515-487C-A1CF-026345BE3071}" dt="2022-03-04T03:51:47.348" v="4048" actId="21"/>
          <ac:cxnSpMkLst>
            <pc:docMk/>
            <pc:sldMk cId="662869790" sldId="275"/>
            <ac:cxnSpMk id="100" creationId="{2C5AD993-519D-417B-B959-C4F1D9B2AD12}"/>
          </ac:cxnSpMkLst>
        </pc:cxnChg>
        <pc:cxnChg chg="add mod">
          <ac:chgData name="Elhadi Belghache" userId="25bd9855-c3c8-4fe0-90d6-09dac4ca243f" providerId="ADAL" clId="{5B97B6A8-A515-487C-A1CF-026345BE3071}" dt="2022-03-04T03:56:43.813" v="4137" actId="14100"/>
          <ac:cxnSpMkLst>
            <pc:docMk/>
            <pc:sldMk cId="662869790" sldId="275"/>
            <ac:cxnSpMk id="101" creationId="{6C0A9322-E0EF-4421-B4A8-AB3BACAB9617}"/>
          </ac:cxnSpMkLst>
        </pc:cxnChg>
        <pc:cxnChg chg="add del mod">
          <ac:chgData name="Elhadi Belghache" userId="25bd9855-c3c8-4fe0-90d6-09dac4ca243f" providerId="ADAL" clId="{5B97B6A8-A515-487C-A1CF-026345BE3071}" dt="2022-03-04T03:55:36.275" v="4114" actId="21"/>
          <ac:cxnSpMkLst>
            <pc:docMk/>
            <pc:sldMk cId="662869790" sldId="275"/>
            <ac:cxnSpMk id="110" creationId="{4866CB59-B6E1-4E14-BBA3-3F049658D20E}"/>
          </ac:cxnSpMkLst>
        </pc:cxnChg>
        <pc:cxnChg chg="add mod">
          <ac:chgData name="Elhadi Belghache" userId="25bd9855-c3c8-4fe0-90d6-09dac4ca243f" providerId="ADAL" clId="{5B97B6A8-A515-487C-A1CF-026345BE3071}" dt="2022-03-04T03:56:28.192" v="4133" actId="1037"/>
          <ac:cxnSpMkLst>
            <pc:docMk/>
            <pc:sldMk cId="662869790" sldId="275"/>
            <ac:cxnSpMk id="111" creationId="{D416A0EB-E5D9-4274-A303-E5A97721FFAD}"/>
          </ac:cxnSpMkLst>
        </pc:cxnChg>
      </pc:sldChg>
      <pc:sldChg chg="modSp add del mod">
        <pc:chgData name="Elhadi Belghache" userId="25bd9855-c3c8-4fe0-90d6-09dac4ca243f" providerId="ADAL" clId="{5B97B6A8-A515-487C-A1CF-026345BE3071}" dt="2022-03-04T13:45:04.936" v="4790" actId="47"/>
        <pc:sldMkLst>
          <pc:docMk/>
          <pc:sldMk cId="1750655703" sldId="276"/>
        </pc:sldMkLst>
        <pc:spChg chg="mod">
          <ac:chgData name="Elhadi Belghache" userId="25bd9855-c3c8-4fe0-90d6-09dac4ca243f" providerId="ADAL" clId="{5B97B6A8-A515-487C-A1CF-026345BE3071}" dt="2022-03-04T13:09:59.700" v="4538" actId="1076"/>
          <ac:spMkLst>
            <pc:docMk/>
            <pc:sldMk cId="1750655703" sldId="276"/>
            <ac:spMk id="5" creationId="{B2B4D72C-C547-4242-A3FA-4CBDB69F4BC8}"/>
          </ac:spMkLst>
        </pc:spChg>
        <pc:spChg chg="mod">
          <ac:chgData name="Elhadi Belghache" userId="25bd9855-c3c8-4fe0-90d6-09dac4ca243f" providerId="ADAL" clId="{5B97B6A8-A515-487C-A1CF-026345BE3071}" dt="2022-03-04T13:10:22.936" v="4542" actId="1076"/>
          <ac:spMkLst>
            <pc:docMk/>
            <pc:sldMk cId="1750655703" sldId="276"/>
            <ac:spMk id="11" creationId="{841B5D04-0619-467C-8E8A-4F710734E415}"/>
          </ac:spMkLst>
        </pc:spChg>
        <pc:grpChg chg="mod">
          <ac:chgData name="Elhadi Belghache" userId="25bd9855-c3c8-4fe0-90d6-09dac4ca243f" providerId="ADAL" clId="{5B97B6A8-A515-487C-A1CF-026345BE3071}" dt="2022-03-04T13:10:28.424" v="4543" actId="1038"/>
          <ac:grpSpMkLst>
            <pc:docMk/>
            <pc:sldMk cId="1750655703" sldId="276"/>
            <ac:grpSpMk id="2" creationId="{3D2181B0-78E0-47C0-99B5-6458556440CF}"/>
          </ac:grpSpMkLst>
        </pc:grpChg>
        <pc:grpChg chg="mod">
          <ac:chgData name="Elhadi Belghache" userId="25bd9855-c3c8-4fe0-90d6-09dac4ca243f" providerId="ADAL" clId="{5B97B6A8-A515-487C-A1CF-026345BE3071}" dt="2022-03-04T13:10:32.792" v="4547" actId="1037"/>
          <ac:grpSpMkLst>
            <pc:docMk/>
            <pc:sldMk cId="1750655703" sldId="276"/>
            <ac:grpSpMk id="8" creationId="{E93342EA-7DD3-4FE3-A3FB-D17746E6E06B}"/>
          </ac:grpSpMkLst>
        </pc:grpChg>
        <pc:picChg chg="mod">
          <ac:chgData name="Elhadi Belghache" userId="25bd9855-c3c8-4fe0-90d6-09dac4ca243f" providerId="ADAL" clId="{5B97B6A8-A515-487C-A1CF-026345BE3071}" dt="2022-03-04T13:09:50.703" v="4536" actId="14100"/>
          <ac:picMkLst>
            <pc:docMk/>
            <pc:sldMk cId="1750655703" sldId="276"/>
            <ac:picMk id="9" creationId="{8F2125D8-F3E9-414B-83D4-9E2A7981FC36}"/>
          </ac:picMkLst>
        </pc:picChg>
        <pc:picChg chg="mod">
          <ac:chgData name="Elhadi Belghache" userId="25bd9855-c3c8-4fe0-90d6-09dac4ca243f" providerId="ADAL" clId="{5B97B6A8-A515-487C-A1CF-026345BE3071}" dt="2022-03-04T13:09:42.292" v="4534" actId="14100"/>
          <ac:picMkLst>
            <pc:docMk/>
            <pc:sldMk cId="1750655703" sldId="276"/>
            <ac:picMk id="10" creationId="{504835AF-8D8E-4463-ABB3-3B48B0BC11C5}"/>
          </ac:picMkLst>
        </pc:picChg>
      </pc:sldChg>
      <pc:sldChg chg="addSp delSp modSp add mod">
        <pc:chgData name="Elhadi Belghache" userId="25bd9855-c3c8-4fe0-90d6-09dac4ca243f" providerId="ADAL" clId="{5B97B6A8-A515-487C-A1CF-026345BE3071}" dt="2022-03-04T14:13:28.458" v="5363" actId="1037"/>
        <pc:sldMkLst>
          <pc:docMk/>
          <pc:sldMk cId="1669427359" sldId="277"/>
        </pc:sldMkLst>
        <pc:spChg chg="mod">
          <ac:chgData name="Elhadi Belghache" userId="25bd9855-c3c8-4fe0-90d6-09dac4ca243f" providerId="ADAL" clId="{5B97B6A8-A515-487C-A1CF-026345BE3071}" dt="2022-03-04T13:45:16.748" v="4794" actId="20577"/>
          <ac:spMkLst>
            <pc:docMk/>
            <pc:sldMk cId="1669427359" sldId="277"/>
            <ac:spMk id="4" creationId="{958B6320-FBA1-4C75-B27D-9E9A0437CEFB}"/>
          </ac:spMkLst>
        </pc:spChg>
        <pc:spChg chg="mod">
          <ac:chgData name="Elhadi Belghache" userId="25bd9855-c3c8-4fe0-90d6-09dac4ca243f" providerId="ADAL" clId="{5B97B6A8-A515-487C-A1CF-026345BE3071}" dt="2022-03-04T13:34:12.086" v="4725" actId="1076"/>
          <ac:spMkLst>
            <pc:docMk/>
            <pc:sldMk cId="1669427359" sldId="277"/>
            <ac:spMk id="5" creationId="{B2B4D72C-C547-4242-A3FA-4CBDB69F4BC8}"/>
          </ac:spMkLst>
        </pc:spChg>
        <pc:spChg chg="mod">
          <ac:chgData name="Elhadi Belghache" userId="25bd9855-c3c8-4fe0-90d6-09dac4ca243f" providerId="ADAL" clId="{5B97B6A8-A515-487C-A1CF-026345BE3071}" dt="2022-03-04T13:27:39.976" v="4713" actId="1076"/>
          <ac:spMkLst>
            <pc:docMk/>
            <pc:sldMk cId="1669427359" sldId="277"/>
            <ac:spMk id="11" creationId="{841B5D04-0619-467C-8E8A-4F710734E415}"/>
          </ac:spMkLst>
        </pc:spChg>
        <pc:spChg chg="mod">
          <ac:chgData name="Elhadi Belghache" userId="25bd9855-c3c8-4fe0-90d6-09dac4ca243f" providerId="ADAL" clId="{5B97B6A8-A515-487C-A1CF-026345BE3071}" dt="2022-03-04T13:29:23.224" v="4720" actId="14826"/>
          <ac:spMkLst>
            <pc:docMk/>
            <pc:sldMk cId="1669427359" sldId="277"/>
            <ac:spMk id="15" creationId="{D3E4363B-B0BA-44BD-9BAD-63B30CAA1585}"/>
          </ac:spMkLst>
        </pc:spChg>
        <pc:grpChg chg="mod">
          <ac:chgData name="Elhadi Belghache" userId="25bd9855-c3c8-4fe0-90d6-09dac4ca243f" providerId="ADAL" clId="{5B97B6A8-A515-487C-A1CF-026345BE3071}" dt="2022-03-04T14:12:57.914" v="5274" actId="1038"/>
          <ac:grpSpMkLst>
            <pc:docMk/>
            <pc:sldMk cId="1669427359" sldId="277"/>
            <ac:grpSpMk id="2" creationId="{3D2181B0-78E0-47C0-99B5-6458556440CF}"/>
          </ac:grpSpMkLst>
        </pc:grpChg>
        <pc:grpChg chg="mod">
          <ac:chgData name="Elhadi Belghache" userId="25bd9855-c3c8-4fe0-90d6-09dac4ca243f" providerId="ADAL" clId="{5B97B6A8-A515-487C-A1CF-026345BE3071}" dt="2022-03-04T14:12:44.124" v="5260" actId="1037"/>
          <ac:grpSpMkLst>
            <pc:docMk/>
            <pc:sldMk cId="1669427359" sldId="277"/>
            <ac:grpSpMk id="8" creationId="{E93342EA-7DD3-4FE3-A3FB-D17746E6E06B}"/>
          </ac:grpSpMkLst>
        </pc:grpChg>
        <pc:grpChg chg="mod">
          <ac:chgData name="Elhadi Belghache" userId="25bd9855-c3c8-4fe0-90d6-09dac4ca243f" providerId="ADAL" clId="{5B97B6A8-A515-487C-A1CF-026345BE3071}" dt="2022-03-04T14:12:55.369" v="5269" actId="1038"/>
          <ac:grpSpMkLst>
            <pc:docMk/>
            <pc:sldMk cId="1669427359" sldId="277"/>
            <ac:grpSpMk id="16" creationId="{2FF6D466-48CC-4664-A12F-8C88454F36B2}"/>
          </ac:grpSpMkLst>
        </pc:grpChg>
        <pc:picChg chg="mod">
          <ac:chgData name="Elhadi Belghache" userId="25bd9855-c3c8-4fe0-90d6-09dac4ca243f" providerId="ADAL" clId="{5B97B6A8-A515-487C-A1CF-026345BE3071}" dt="2022-03-04T13:29:23.224" v="4720" actId="14826"/>
          <ac:picMkLst>
            <pc:docMk/>
            <pc:sldMk cId="1669427359" sldId="277"/>
            <ac:picMk id="6" creationId="{7AE44CB0-E7A8-4CDC-974D-B7B3932930D4}"/>
          </ac:picMkLst>
        </pc:picChg>
        <pc:picChg chg="mod">
          <ac:chgData name="Elhadi Belghache" userId="25bd9855-c3c8-4fe0-90d6-09dac4ca243f" providerId="ADAL" clId="{5B97B6A8-A515-487C-A1CF-026345BE3071}" dt="2022-03-04T13:42:44.636" v="4776"/>
          <ac:picMkLst>
            <pc:docMk/>
            <pc:sldMk cId="1669427359" sldId="277"/>
            <ac:picMk id="9" creationId="{8F2125D8-F3E9-414B-83D4-9E2A7981FC36}"/>
          </ac:picMkLst>
        </pc:picChg>
        <pc:picChg chg="mod modCrop">
          <ac:chgData name="Elhadi Belghache" userId="25bd9855-c3c8-4fe0-90d6-09dac4ca243f" providerId="ADAL" clId="{5B97B6A8-A515-487C-A1CF-026345BE3071}" dt="2022-03-04T13:30:03.486" v="4722"/>
          <ac:picMkLst>
            <pc:docMk/>
            <pc:sldMk cId="1669427359" sldId="277"/>
            <ac:picMk id="10" creationId="{504835AF-8D8E-4463-ABB3-3B48B0BC11C5}"/>
          </ac:picMkLst>
        </pc:picChg>
        <pc:picChg chg="mod">
          <ac:chgData name="Elhadi Belghache" userId="25bd9855-c3c8-4fe0-90d6-09dac4ca243f" providerId="ADAL" clId="{5B97B6A8-A515-487C-A1CF-026345BE3071}" dt="2022-03-04T13:29:28.714" v="4721"/>
          <ac:picMkLst>
            <pc:docMk/>
            <pc:sldMk cId="1669427359" sldId="277"/>
            <ac:picMk id="12" creationId="{5A7E1CAE-1299-442B-8EF4-F0F4109D44B6}"/>
          </ac:picMkLst>
        </pc:picChg>
        <pc:cxnChg chg="add del mod">
          <ac:chgData name="Elhadi Belghache" userId="25bd9855-c3c8-4fe0-90d6-09dac4ca243f" providerId="ADAL" clId="{5B97B6A8-A515-487C-A1CF-026345BE3071}" dt="2022-03-04T14:13:16.794" v="5288" actId="478"/>
          <ac:cxnSpMkLst>
            <pc:docMk/>
            <pc:sldMk cId="1669427359" sldId="277"/>
            <ac:cxnSpMk id="14" creationId="{BEF495CC-A5E5-4FA2-9A41-110CE279E46D}"/>
          </ac:cxnSpMkLst>
        </pc:cxnChg>
        <pc:cxnChg chg="add mod">
          <ac:chgData name="Elhadi Belghache" userId="25bd9855-c3c8-4fe0-90d6-09dac4ca243f" providerId="ADAL" clId="{5B97B6A8-A515-487C-A1CF-026345BE3071}" dt="2022-03-04T14:13:15.402" v="5287" actId="1037"/>
          <ac:cxnSpMkLst>
            <pc:docMk/>
            <pc:sldMk cId="1669427359" sldId="277"/>
            <ac:cxnSpMk id="17" creationId="{D6E6ADDB-49E8-471C-A982-CB2708C75F9F}"/>
          </ac:cxnSpMkLst>
        </pc:cxnChg>
        <pc:cxnChg chg="add mod">
          <ac:chgData name="Elhadi Belghache" userId="25bd9855-c3c8-4fe0-90d6-09dac4ca243f" providerId="ADAL" clId="{5B97B6A8-A515-487C-A1CF-026345BE3071}" dt="2022-03-04T14:13:28.458" v="5363" actId="1037"/>
          <ac:cxnSpMkLst>
            <pc:docMk/>
            <pc:sldMk cId="1669427359" sldId="277"/>
            <ac:cxnSpMk id="18" creationId="{B48B5C7A-74F0-48CD-910D-5328A6069FCB}"/>
          </ac:cxnSpMkLst>
        </pc:cxnChg>
      </pc:sldChg>
      <pc:sldChg chg="addSp modSp add mod">
        <pc:chgData name="Elhadi Belghache" userId="25bd9855-c3c8-4fe0-90d6-09dac4ca243f" providerId="ADAL" clId="{5B97B6A8-A515-487C-A1CF-026345BE3071}" dt="2022-03-04T14:14:13.043" v="5492" actId="1037"/>
        <pc:sldMkLst>
          <pc:docMk/>
          <pc:sldMk cId="3490078319" sldId="278"/>
        </pc:sldMkLst>
        <pc:spChg chg="mod">
          <ac:chgData name="Elhadi Belghache" userId="25bd9855-c3c8-4fe0-90d6-09dac4ca243f" providerId="ADAL" clId="{5B97B6A8-A515-487C-A1CF-026345BE3071}" dt="2022-03-04T13:45:20.468" v="4796" actId="20577"/>
          <ac:spMkLst>
            <pc:docMk/>
            <pc:sldMk cId="3490078319" sldId="278"/>
            <ac:spMk id="4" creationId="{958B6320-FBA1-4C75-B27D-9E9A0437CEFB}"/>
          </ac:spMkLst>
        </pc:spChg>
        <pc:spChg chg="mod">
          <ac:chgData name="Elhadi Belghache" userId="25bd9855-c3c8-4fe0-90d6-09dac4ca243f" providerId="ADAL" clId="{5B97B6A8-A515-487C-A1CF-026345BE3071}" dt="2022-03-04T13:42:13.678" v="4771" actId="14826"/>
          <ac:spMkLst>
            <pc:docMk/>
            <pc:sldMk cId="3490078319" sldId="278"/>
            <ac:spMk id="5" creationId="{B2B4D72C-C547-4242-A3FA-4CBDB69F4BC8}"/>
          </ac:spMkLst>
        </pc:spChg>
        <pc:spChg chg="mod">
          <ac:chgData name="Elhadi Belghache" userId="25bd9855-c3c8-4fe0-90d6-09dac4ca243f" providerId="ADAL" clId="{5B97B6A8-A515-487C-A1CF-026345BE3071}" dt="2022-03-04T13:41:03.006" v="4770" actId="1076"/>
          <ac:spMkLst>
            <pc:docMk/>
            <pc:sldMk cId="3490078319" sldId="278"/>
            <ac:spMk id="11" creationId="{841B5D04-0619-467C-8E8A-4F710734E415}"/>
          </ac:spMkLst>
        </pc:spChg>
        <pc:spChg chg="mod">
          <ac:chgData name="Elhadi Belghache" userId="25bd9855-c3c8-4fe0-90d6-09dac4ca243f" providerId="ADAL" clId="{5B97B6A8-A515-487C-A1CF-026345BE3071}" dt="2022-03-04T13:44:35.200" v="4786" actId="14826"/>
          <ac:spMkLst>
            <pc:docMk/>
            <pc:sldMk cId="3490078319" sldId="278"/>
            <ac:spMk id="15" creationId="{D3E4363B-B0BA-44BD-9BAD-63B30CAA1585}"/>
          </ac:spMkLst>
        </pc:spChg>
        <pc:grpChg chg="mod">
          <ac:chgData name="Elhadi Belghache" userId="25bd9855-c3c8-4fe0-90d6-09dac4ca243f" providerId="ADAL" clId="{5B97B6A8-A515-487C-A1CF-026345BE3071}" dt="2022-03-04T14:13:44.378" v="5388" actId="1037"/>
          <ac:grpSpMkLst>
            <pc:docMk/>
            <pc:sldMk cId="3490078319" sldId="278"/>
            <ac:grpSpMk id="2" creationId="{3D2181B0-78E0-47C0-99B5-6458556440CF}"/>
          </ac:grpSpMkLst>
        </pc:grpChg>
        <pc:grpChg chg="mod">
          <ac:chgData name="Elhadi Belghache" userId="25bd9855-c3c8-4fe0-90d6-09dac4ca243f" providerId="ADAL" clId="{5B97B6A8-A515-487C-A1CF-026345BE3071}" dt="2022-03-04T14:13:38.218" v="5370" actId="1037"/>
          <ac:grpSpMkLst>
            <pc:docMk/>
            <pc:sldMk cId="3490078319" sldId="278"/>
            <ac:grpSpMk id="8" creationId="{E93342EA-7DD3-4FE3-A3FB-D17746E6E06B}"/>
          </ac:grpSpMkLst>
        </pc:grpChg>
        <pc:grpChg chg="mod">
          <ac:chgData name="Elhadi Belghache" userId="25bd9855-c3c8-4fe0-90d6-09dac4ca243f" providerId="ADAL" clId="{5B97B6A8-A515-487C-A1CF-026345BE3071}" dt="2022-03-04T14:13:42.179" v="5379" actId="1038"/>
          <ac:grpSpMkLst>
            <pc:docMk/>
            <pc:sldMk cId="3490078319" sldId="278"/>
            <ac:grpSpMk id="16" creationId="{2FF6D466-48CC-4664-A12F-8C88454F36B2}"/>
          </ac:grpSpMkLst>
        </pc:grpChg>
        <pc:picChg chg="mod">
          <ac:chgData name="Elhadi Belghache" userId="25bd9855-c3c8-4fe0-90d6-09dac4ca243f" providerId="ADAL" clId="{5B97B6A8-A515-487C-A1CF-026345BE3071}" dt="2022-03-04T13:44:35.200" v="4786" actId="14826"/>
          <ac:picMkLst>
            <pc:docMk/>
            <pc:sldMk cId="3490078319" sldId="278"/>
            <ac:picMk id="6" creationId="{7AE44CB0-E7A8-4CDC-974D-B7B3932930D4}"/>
          </ac:picMkLst>
        </pc:picChg>
        <pc:picChg chg="mod">
          <ac:chgData name="Elhadi Belghache" userId="25bd9855-c3c8-4fe0-90d6-09dac4ca243f" providerId="ADAL" clId="{5B97B6A8-A515-487C-A1CF-026345BE3071}" dt="2022-03-04T13:43:16.670" v="4782" actId="1076"/>
          <ac:picMkLst>
            <pc:docMk/>
            <pc:sldMk cId="3490078319" sldId="278"/>
            <ac:picMk id="9" creationId="{8F2125D8-F3E9-414B-83D4-9E2A7981FC36}"/>
          </ac:picMkLst>
        </pc:picChg>
        <pc:picChg chg="mod modCrop">
          <ac:chgData name="Elhadi Belghache" userId="25bd9855-c3c8-4fe0-90d6-09dac4ca243f" providerId="ADAL" clId="{5B97B6A8-A515-487C-A1CF-026345BE3071}" dt="2022-03-04T13:40:57.545" v="4769" actId="14100"/>
          <ac:picMkLst>
            <pc:docMk/>
            <pc:sldMk cId="3490078319" sldId="278"/>
            <ac:picMk id="10" creationId="{504835AF-8D8E-4463-ABB3-3B48B0BC11C5}"/>
          </ac:picMkLst>
        </pc:picChg>
        <pc:picChg chg="mod">
          <ac:chgData name="Elhadi Belghache" userId="25bd9855-c3c8-4fe0-90d6-09dac4ca243f" providerId="ADAL" clId="{5B97B6A8-A515-487C-A1CF-026345BE3071}" dt="2022-03-04T13:44:39.231" v="4787"/>
          <ac:picMkLst>
            <pc:docMk/>
            <pc:sldMk cId="3490078319" sldId="278"/>
            <ac:picMk id="12" creationId="{5A7E1CAE-1299-442B-8EF4-F0F4109D44B6}"/>
          </ac:picMkLst>
        </pc:picChg>
        <pc:cxnChg chg="add mod">
          <ac:chgData name="Elhadi Belghache" userId="25bd9855-c3c8-4fe0-90d6-09dac4ca243f" providerId="ADAL" clId="{5B97B6A8-A515-487C-A1CF-026345BE3071}" dt="2022-03-04T14:14:01.077" v="5392" actId="1076"/>
          <ac:cxnSpMkLst>
            <pc:docMk/>
            <pc:sldMk cId="3490078319" sldId="278"/>
            <ac:cxnSpMk id="14" creationId="{B0B3DCF0-F1D6-42B9-A643-0C3B1441150A}"/>
          </ac:cxnSpMkLst>
        </pc:cxnChg>
        <pc:cxnChg chg="add mod">
          <ac:chgData name="Elhadi Belghache" userId="25bd9855-c3c8-4fe0-90d6-09dac4ca243f" providerId="ADAL" clId="{5B97B6A8-A515-487C-A1CF-026345BE3071}" dt="2022-03-04T14:14:13.043" v="5492" actId="1037"/>
          <ac:cxnSpMkLst>
            <pc:docMk/>
            <pc:sldMk cId="3490078319" sldId="278"/>
            <ac:cxnSpMk id="17" creationId="{EBC21A66-B36F-4160-A967-9F8C1A13A00B}"/>
          </ac:cxnSpMkLst>
        </pc:cxnChg>
      </pc:sldChg>
      <pc:sldChg chg="addSp delSp modSp add mod">
        <pc:chgData name="Elhadi Belghache" userId="25bd9855-c3c8-4fe0-90d6-09dac4ca243f" providerId="ADAL" clId="{5B97B6A8-A515-487C-A1CF-026345BE3071}" dt="2022-03-04T14:28:56.796" v="5599" actId="20577"/>
        <pc:sldMkLst>
          <pc:docMk/>
          <pc:sldMk cId="155454306" sldId="279"/>
        </pc:sldMkLst>
        <pc:spChg chg="add del">
          <ac:chgData name="Elhadi Belghache" userId="25bd9855-c3c8-4fe0-90d6-09dac4ca243f" providerId="ADAL" clId="{5B97B6A8-A515-487C-A1CF-026345BE3071}" dt="2022-03-04T14:02:22.122" v="5021" actId="478"/>
          <ac:spMkLst>
            <pc:docMk/>
            <pc:sldMk cId="155454306" sldId="279"/>
            <ac:spMk id="2" creationId="{04354405-24C6-431A-AFE1-2D69B125A9C8}"/>
          </ac:spMkLst>
        </pc:spChg>
        <pc:spChg chg="add del mod">
          <ac:chgData name="Elhadi Belghache" userId="25bd9855-c3c8-4fe0-90d6-09dac4ca243f" providerId="ADAL" clId="{5B97B6A8-A515-487C-A1CF-026345BE3071}" dt="2022-03-04T14:28:56.796" v="5599" actId="20577"/>
          <ac:spMkLst>
            <pc:docMk/>
            <pc:sldMk cId="155454306" sldId="279"/>
            <ac:spMk id="4" creationId="{958B6320-FBA1-4C75-B27D-9E9A0437CEFB}"/>
          </ac:spMkLst>
        </pc:spChg>
        <pc:spChg chg="add del mod">
          <ac:chgData name="Elhadi Belghache" userId="25bd9855-c3c8-4fe0-90d6-09dac4ca243f" providerId="ADAL" clId="{5B97B6A8-A515-487C-A1CF-026345BE3071}" dt="2022-03-04T14:02:22.122" v="5021" actId="478"/>
          <ac:spMkLst>
            <pc:docMk/>
            <pc:sldMk cId="155454306" sldId="279"/>
            <ac:spMk id="5" creationId="{F7359C03-A232-4094-9594-30ED3EC10542}"/>
          </ac:spMkLst>
        </pc:spChg>
        <pc:spChg chg="add mod">
          <ac:chgData name="Elhadi Belghache" userId="25bd9855-c3c8-4fe0-90d6-09dac4ca243f" providerId="ADAL" clId="{5B97B6A8-A515-487C-A1CF-026345BE3071}" dt="2022-03-04T14:24:32.117" v="5596" actId="1076"/>
          <ac:spMkLst>
            <pc:docMk/>
            <pc:sldMk cId="155454306" sldId="279"/>
            <ac:spMk id="40" creationId="{B50091DC-7855-464A-A1B8-458E9CE7C1F9}"/>
          </ac:spMkLst>
        </pc:spChg>
        <pc:grpChg chg="add del">
          <ac:chgData name="Elhadi Belghache" userId="25bd9855-c3c8-4fe0-90d6-09dac4ca243f" providerId="ADAL" clId="{5B97B6A8-A515-487C-A1CF-026345BE3071}" dt="2022-03-04T14:02:28.321" v="5022" actId="478"/>
          <ac:grpSpMkLst>
            <pc:docMk/>
            <pc:sldMk cId="155454306" sldId="279"/>
            <ac:grpSpMk id="114" creationId="{CABF0347-E6E4-4F0E-A773-880C1140851A}"/>
          </ac:grpSpMkLst>
        </pc:grpChg>
        <pc:picChg chg="add mod">
          <ac:chgData name="Elhadi Belghache" userId="25bd9855-c3c8-4fe0-90d6-09dac4ca243f" providerId="ADAL" clId="{5B97B6A8-A515-487C-A1CF-026345BE3071}" dt="2022-03-04T14:28:44.101" v="5598"/>
          <ac:picMkLst>
            <pc:docMk/>
            <pc:sldMk cId="155454306" sldId="279"/>
            <ac:picMk id="7" creationId="{2E15AEE0-F63E-40F9-88D9-8D457A45E79F}"/>
          </ac:picMkLst>
        </pc:picChg>
        <pc:picChg chg="add del">
          <ac:chgData name="Elhadi Belghache" userId="25bd9855-c3c8-4fe0-90d6-09dac4ca243f" providerId="ADAL" clId="{5B97B6A8-A515-487C-A1CF-026345BE3071}" dt="2022-03-04T14:02:28.321" v="5022" actId="478"/>
          <ac:picMkLst>
            <pc:docMk/>
            <pc:sldMk cId="155454306" sldId="279"/>
            <ac:picMk id="80" creationId="{E31F806B-ABF4-4BFB-A5A6-CE9CA64E459E}"/>
          </ac:picMkLst>
        </pc:picChg>
        <pc:picChg chg="add del">
          <ac:chgData name="Elhadi Belghache" userId="25bd9855-c3c8-4fe0-90d6-09dac4ca243f" providerId="ADAL" clId="{5B97B6A8-A515-487C-A1CF-026345BE3071}" dt="2022-03-04T14:02:28.321" v="5022" actId="478"/>
          <ac:picMkLst>
            <pc:docMk/>
            <pc:sldMk cId="155454306" sldId="279"/>
            <ac:picMk id="90" creationId="{06441461-8492-4558-8916-B6451C788673}"/>
          </ac:picMkLst>
        </pc:picChg>
        <pc:picChg chg="add del">
          <ac:chgData name="Elhadi Belghache" userId="25bd9855-c3c8-4fe0-90d6-09dac4ca243f" providerId="ADAL" clId="{5B97B6A8-A515-487C-A1CF-026345BE3071}" dt="2022-03-04T14:02:28.321" v="5022" actId="478"/>
          <ac:picMkLst>
            <pc:docMk/>
            <pc:sldMk cId="155454306" sldId="279"/>
            <ac:picMk id="91" creationId="{9C3260B3-29B7-4009-9C7E-785FF74EBCF4}"/>
          </ac:picMkLst>
        </pc:picChg>
        <pc:cxnChg chg="mod">
          <ac:chgData name="Elhadi Belghache" userId="25bd9855-c3c8-4fe0-90d6-09dac4ca243f" providerId="ADAL" clId="{5B97B6A8-A515-487C-A1CF-026345BE3071}" dt="2022-03-04T14:02:28.321" v="5022" actId="478"/>
          <ac:cxnSpMkLst>
            <pc:docMk/>
            <pc:sldMk cId="155454306" sldId="279"/>
            <ac:cxnSpMk id="46" creationId="{AA9667D8-1D60-47E5-AF3D-18936542BE75}"/>
          </ac:cxnSpMkLst>
        </pc:cxnChg>
        <pc:cxnChg chg="mod">
          <ac:chgData name="Elhadi Belghache" userId="25bd9855-c3c8-4fe0-90d6-09dac4ca243f" providerId="ADAL" clId="{5B97B6A8-A515-487C-A1CF-026345BE3071}" dt="2022-03-04T14:02:28.321" v="5022" actId="478"/>
          <ac:cxnSpMkLst>
            <pc:docMk/>
            <pc:sldMk cId="155454306" sldId="279"/>
            <ac:cxnSpMk id="50" creationId="{A4D7B487-2CB4-4A33-B5F9-450F8A9481DE}"/>
          </ac:cxnSpMkLst>
        </pc:cxnChg>
        <pc:cxnChg chg="mod">
          <ac:chgData name="Elhadi Belghache" userId="25bd9855-c3c8-4fe0-90d6-09dac4ca243f" providerId="ADAL" clId="{5B97B6A8-A515-487C-A1CF-026345BE3071}" dt="2022-03-04T14:02:28.321" v="5022" actId="478"/>
          <ac:cxnSpMkLst>
            <pc:docMk/>
            <pc:sldMk cId="155454306" sldId="279"/>
            <ac:cxnSpMk id="55" creationId="{54415455-869F-44CB-A896-7A29CBCF57F2}"/>
          </ac:cxnSpMkLst>
        </pc:cxnChg>
        <pc:cxnChg chg="add del mod">
          <ac:chgData name="Elhadi Belghache" userId="25bd9855-c3c8-4fe0-90d6-09dac4ca243f" providerId="ADAL" clId="{5B97B6A8-A515-487C-A1CF-026345BE3071}" dt="2022-03-04T14:02:28.321" v="5022" actId="478"/>
          <ac:cxnSpMkLst>
            <pc:docMk/>
            <pc:sldMk cId="155454306" sldId="279"/>
            <ac:cxnSpMk id="99" creationId="{AA29208A-4C3B-4413-80DA-507F21F7AC60}"/>
          </ac:cxnSpMkLst>
        </pc:cxnChg>
        <pc:cxnChg chg="add del mod">
          <ac:chgData name="Elhadi Belghache" userId="25bd9855-c3c8-4fe0-90d6-09dac4ca243f" providerId="ADAL" clId="{5B97B6A8-A515-487C-A1CF-026345BE3071}" dt="2022-03-04T14:02:28.321" v="5022" actId="478"/>
          <ac:cxnSpMkLst>
            <pc:docMk/>
            <pc:sldMk cId="155454306" sldId="279"/>
            <ac:cxnSpMk id="101" creationId="{6C0A9322-E0EF-4421-B4A8-AB3BACAB9617}"/>
          </ac:cxnSpMkLst>
        </pc:cxnChg>
        <pc:cxnChg chg="add del mod">
          <ac:chgData name="Elhadi Belghache" userId="25bd9855-c3c8-4fe0-90d6-09dac4ca243f" providerId="ADAL" clId="{5B97B6A8-A515-487C-A1CF-026345BE3071}" dt="2022-03-04T14:02:28.321" v="5022" actId="478"/>
          <ac:cxnSpMkLst>
            <pc:docMk/>
            <pc:sldMk cId="155454306" sldId="279"/>
            <ac:cxnSpMk id="111" creationId="{D416A0EB-E5D9-4274-A303-E5A97721FFAD}"/>
          </ac:cxnSpMkLst>
        </pc:cxnChg>
      </pc:sldChg>
      <pc:sldChg chg="add del">
        <pc:chgData name="Elhadi Belghache" userId="25bd9855-c3c8-4fe0-90d6-09dac4ca243f" providerId="ADAL" clId="{5B97B6A8-A515-487C-A1CF-026345BE3071}" dt="2022-03-04T13:45:02.372" v="4789" actId="47"/>
        <pc:sldMkLst>
          <pc:docMk/>
          <pc:sldMk cId="252014044" sldId="279"/>
        </pc:sldMkLst>
      </pc:sldChg>
      <pc:sldMasterChg chg="modSldLayout">
        <pc:chgData name="Elhadi Belghache" userId="25bd9855-c3c8-4fe0-90d6-09dac4ca243f" providerId="ADAL" clId="{5B97B6A8-A515-487C-A1CF-026345BE3071}" dt="2022-03-04T02:32:30.114" v="3327"/>
        <pc:sldMasterMkLst>
          <pc:docMk/>
          <pc:sldMasterMk cId="2110151505" sldId="2147483648"/>
        </pc:sldMasterMkLst>
        <pc:sldLayoutChg chg="addSp delSp modSp">
          <pc:chgData name="Elhadi Belghache" userId="25bd9855-c3c8-4fe0-90d6-09dac4ca243f" providerId="ADAL" clId="{5B97B6A8-A515-487C-A1CF-026345BE3071}" dt="2022-03-04T02:32:30.114" v="3327"/>
          <pc:sldLayoutMkLst>
            <pc:docMk/>
            <pc:sldMasterMk cId="2110151505" sldId="2147483648"/>
            <pc:sldLayoutMk cId="204410216" sldId="2147483650"/>
          </pc:sldLayoutMkLst>
          <pc:spChg chg="del">
            <ac:chgData name="Elhadi Belghache" userId="25bd9855-c3c8-4fe0-90d6-09dac4ca243f" providerId="ADAL" clId="{5B97B6A8-A515-487C-A1CF-026345BE3071}" dt="2022-03-04T02:32:29.190" v="3326"/>
            <ac:spMkLst>
              <pc:docMk/>
              <pc:sldMasterMk cId="2110151505" sldId="2147483648"/>
              <pc:sldLayoutMk cId="204410216" sldId="2147483650"/>
              <ac:spMk id="4" creationId="{DEE251AC-CA54-46A5-B909-F66CF7F79ACB}"/>
            </ac:spMkLst>
          </pc:spChg>
          <pc:spChg chg="del">
            <ac:chgData name="Elhadi Belghache" userId="25bd9855-c3c8-4fe0-90d6-09dac4ca243f" providerId="ADAL" clId="{5B97B6A8-A515-487C-A1CF-026345BE3071}" dt="2022-03-04T02:32:29.190" v="3326"/>
            <ac:spMkLst>
              <pc:docMk/>
              <pc:sldMasterMk cId="2110151505" sldId="2147483648"/>
              <pc:sldLayoutMk cId="204410216" sldId="2147483650"/>
              <ac:spMk id="5" creationId="{2D71692B-543C-4D0B-AC1C-037B05E3B462}"/>
            </ac:spMkLst>
          </pc:spChg>
          <pc:spChg chg="del">
            <ac:chgData name="Elhadi Belghache" userId="25bd9855-c3c8-4fe0-90d6-09dac4ca243f" providerId="ADAL" clId="{5B97B6A8-A515-487C-A1CF-026345BE3071}" dt="2022-03-04T02:32:29.190" v="3326"/>
            <ac:spMkLst>
              <pc:docMk/>
              <pc:sldMasterMk cId="2110151505" sldId="2147483648"/>
              <pc:sldLayoutMk cId="204410216" sldId="2147483650"/>
              <ac:spMk id="6" creationId="{8C38F2A6-0BB0-4447-A9A1-814822EC176E}"/>
            </ac:spMkLst>
          </pc:spChg>
          <pc:spChg chg="add mod">
            <ac:chgData name="Elhadi Belghache" userId="25bd9855-c3c8-4fe0-90d6-09dac4ca243f" providerId="ADAL" clId="{5B97B6A8-A515-487C-A1CF-026345BE3071}" dt="2022-03-04T02:32:30.114" v="3327"/>
            <ac:spMkLst>
              <pc:docMk/>
              <pc:sldMasterMk cId="2110151505" sldId="2147483648"/>
              <pc:sldLayoutMk cId="204410216" sldId="2147483650"/>
              <ac:spMk id="12" creationId="{2F717375-954B-4441-BB47-D04F32D7367C}"/>
            </ac:spMkLst>
          </pc:spChg>
          <pc:spChg chg="add mod">
            <ac:chgData name="Elhadi Belghache" userId="25bd9855-c3c8-4fe0-90d6-09dac4ca243f" providerId="ADAL" clId="{5B97B6A8-A515-487C-A1CF-026345BE3071}" dt="2022-03-04T02:32:30.114" v="3327"/>
            <ac:spMkLst>
              <pc:docMk/>
              <pc:sldMasterMk cId="2110151505" sldId="2147483648"/>
              <pc:sldLayoutMk cId="204410216" sldId="2147483650"/>
              <ac:spMk id="13" creationId="{12C18FD1-D0BC-4764-9863-8463F628956B}"/>
            </ac:spMkLst>
          </pc:spChg>
          <pc:spChg chg="add mod">
            <ac:chgData name="Elhadi Belghache" userId="25bd9855-c3c8-4fe0-90d6-09dac4ca243f" providerId="ADAL" clId="{5B97B6A8-A515-487C-A1CF-026345BE3071}" dt="2022-03-04T02:32:30.114" v="3327"/>
            <ac:spMkLst>
              <pc:docMk/>
              <pc:sldMasterMk cId="2110151505" sldId="2147483648"/>
              <pc:sldLayoutMk cId="204410216" sldId="2147483650"/>
              <ac:spMk id="14" creationId="{EB48F3AD-B10E-4521-A8D8-5073A0F02953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E012DE98-D705-49BB-B18C-2BBAA98548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B5CB7E0-AC28-4B48-9552-76F797AAE8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21FB4-B137-43CF-B2A8-7F88734D0B35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17796CC-67A9-42E6-A04A-819FB7AA62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D39C8C-B929-4F63-9B46-EF611AAC41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B190F-DB67-4A12-B4B3-E04ECF48F9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0779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FAA2B-54C0-4FBF-8CC1-533A111D0190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6F529-3C2B-42F1-9B72-830E3686E3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1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6F529-3C2B-42F1-9B72-830E3686E3A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439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6F529-3C2B-42F1-9B72-830E3686E3A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714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6F529-3C2B-42F1-9B72-830E3686E3A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615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6F529-3C2B-42F1-9B72-830E3686E3A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28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CE3493-775B-4D57-AF8B-F8AC52BAE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743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109071-1E75-4A94-9F2F-34F9482D6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9130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BD31A8-C9C6-4B09-AE19-9272C86CC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5AC2-E80C-41D3-9EF9-C672D453540D}" type="datetime1">
              <a:rPr lang="fr-FR" smtClean="0"/>
              <a:t>04/03/2022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B25E43-CE02-40ED-B4C7-C7FBAD5AE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3586AA-8985-41D3-8A46-45F755502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EC0A-9FB1-4994-8F9B-332942245449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A486B9E-1BC4-49FE-937B-3E172F7F23B5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318638"/>
            <a:ext cx="9144000" cy="0"/>
          </a:xfrm>
          <a:prstGeom prst="line">
            <a:avLst/>
          </a:prstGeom>
          <a:ln w="76200">
            <a:solidFill>
              <a:srgbClr val="7451E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14EE239E-FBBC-4106-9417-6AF07A2F4C73}"/>
              </a:ext>
            </a:extLst>
          </p:cNvPr>
          <p:cNvGrpSpPr/>
          <p:nvPr userDrawn="1"/>
        </p:nvGrpSpPr>
        <p:grpSpPr>
          <a:xfrm>
            <a:off x="3160236" y="5742944"/>
            <a:ext cx="5871527" cy="787282"/>
            <a:chOff x="3164884" y="5742944"/>
            <a:chExt cx="5871527" cy="78728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BDACC7E1-A8A1-49D4-B414-7D6910C2E5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2307" y="5742944"/>
              <a:ext cx="984104" cy="787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openclassrooms - Adventure Conseil">
              <a:extLst>
                <a:ext uri="{FF2B5EF4-FFF2-40B4-BE49-F238E27FC236}">
                  <a16:creationId xmlns:a16="http://schemas.microsoft.com/office/drawing/2014/main" id="{60D722F8-0AE6-4970-B377-CD4B8BEA6C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7216" y="5742944"/>
              <a:ext cx="787282" cy="787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8">
              <a:extLst>
                <a:ext uri="{FF2B5EF4-FFF2-40B4-BE49-F238E27FC236}">
                  <a16:creationId xmlns:a16="http://schemas.microsoft.com/office/drawing/2014/main" id="{F61D349C-A1B5-4D61-BD2C-5897DB419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4884" y="5742944"/>
              <a:ext cx="964523" cy="787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riangle rectangle 16">
            <a:extLst>
              <a:ext uri="{FF2B5EF4-FFF2-40B4-BE49-F238E27FC236}">
                <a16:creationId xmlns:a16="http://schemas.microsoft.com/office/drawing/2014/main" id="{86F8320C-DFEF-4B0B-83DA-213655BA7A5E}"/>
              </a:ext>
            </a:extLst>
          </p:cNvPr>
          <p:cNvSpPr/>
          <p:nvPr userDrawn="1"/>
        </p:nvSpPr>
        <p:spPr>
          <a:xfrm rot="5400000">
            <a:off x="376015" y="-376013"/>
            <a:ext cx="1991169" cy="2743201"/>
          </a:xfrm>
          <a:prstGeom prst="rtTriangle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rectangle 17">
            <a:extLst>
              <a:ext uri="{FF2B5EF4-FFF2-40B4-BE49-F238E27FC236}">
                <a16:creationId xmlns:a16="http://schemas.microsoft.com/office/drawing/2014/main" id="{D21FF033-1194-4FFC-9D83-8B1F518AFF2C}"/>
              </a:ext>
            </a:extLst>
          </p:cNvPr>
          <p:cNvSpPr/>
          <p:nvPr userDrawn="1"/>
        </p:nvSpPr>
        <p:spPr>
          <a:xfrm rot="16200000">
            <a:off x="9824815" y="4490815"/>
            <a:ext cx="1991169" cy="2743201"/>
          </a:xfrm>
          <a:prstGeom prst="rtTriangle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36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CD7ED9-6DA3-4649-BA83-2D6D343B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F1701B9-942E-42BA-9A0C-D3EDE1E6E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716AEE-7529-4A9E-9E94-E0A1A849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0955-A7BF-4837-80C9-AD372E281717}" type="datetime1">
              <a:rPr lang="fr-FR" smtClean="0"/>
              <a:t>04/03/2022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88EBE5-8C95-437B-86CB-9443CB9B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3AD4E9-4DB9-4CD2-887B-5BBD57F5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EC0A-9FB1-4994-8F9B-332942245449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5453175-9DC3-4A12-8901-EB6A7A0E2BB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47111"/>
            <a:ext cx="10515600" cy="0"/>
          </a:xfrm>
          <a:prstGeom prst="line">
            <a:avLst/>
          </a:prstGeom>
          <a:ln w="76200">
            <a:solidFill>
              <a:srgbClr val="7451E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963072B5-2E84-411B-851A-C1B0253403C2}"/>
              </a:ext>
            </a:extLst>
          </p:cNvPr>
          <p:cNvGrpSpPr/>
          <p:nvPr userDrawn="1"/>
        </p:nvGrpSpPr>
        <p:grpSpPr>
          <a:xfrm>
            <a:off x="4869519" y="6356350"/>
            <a:ext cx="2452962" cy="391931"/>
            <a:chOff x="4869519" y="6344150"/>
            <a:chExt cx="2452962" cy="391931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380EC70B-7CA2-463E-BC6C-6B477C0E7E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573" y="6345352"/>
              <a:ext cx="486908" cy="389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openclassrooms - Adventure Conseil">
              <a:extLst>
                <a:ext uri="{FF2B5EF4-FFF2-40B4-BE49-F238E27FC236}">
                  <a16:creationId xmlns:a16="http://schemas.microsoft.com/office/drawing/2014/main" id="{442F31DB-269B-4732-B6D8-D8629B9EE8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7929" y="6344150"/>
              <a:ext cx="391931" cy="391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>
              <a:extLst>
                <a:ext uri="{FF2B5EF4-FFF2-40B4-BE49-F238E27FC236}">
                  <a16:creationId xmlns:a16="http://schemas.microsoft.com/office/drawing/2014/main" id="{CE4720BC-3024-4B5A-93FD-FC8FB52884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9519" y="6351279"/>
              <a:ext cx="462698" cy="377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135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57C456B-560F-4EA8-A22A-AAF732D114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9BB3106-FC7F-45D4-A414-C0E73B64B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38F673-4176-4317-8493-CCBFDAE6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A513-ABE1-4456-BA69-0D570C1F4075}" type="datetime1">
              <a:rPr lang="fr-FR" smtClean="0"/>
              <a:t>04/03/2022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ED45D9-2AFB-4C91-8374-547FC348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80E9-6FFA-49BD-AA0D-9B18618D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EC0A-9FB1-4994-8F9B-332942245449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A36590F-8581-4ACB-9DAE-4BAA98837781}"/>
              </a:ext>
            </a:extLst>
          </p:cNvPr>
          <p:cNvCxnSpPr>
            <a:cxnSpLocks/>
          </p:cNvCxnSpPr>
          <p:nvPr userDrawn="1"/>
        </p:nvCxnSpPr>
        <p:spPr>
          <a:xfrm>
            <a:off x="9547747" y="365125"/>
            <a:ext cx="0" cy="5811840"/>
          </a:xfrm>
          <a:prstGeom prst="line">
            <a:avLst/>
          </a:prstGeom>
          <a:ln w="76200">
            <a:solidFill>
              <a:srgbClr val="7451E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9" name="Groupe 8">
            <a:extLst>
              <a:ext uri="{FF2B5EF4-FFF2-40B4-BE49-F238E27FC236}">
                <a16:creationId xmlns:a16="http://schemas.microsoft.com/office/drawing/2014/main" id="{BEC35306-2C1A-4294-B4CA-0AEE5F25398D}"/>
              </a:ext>
            </a:extLst>
          </p:cNvPr>
          <p:cNvGrpSpPr/>
          <p:nvPr userDrawn="1"/>
        </p:nvGrpSpPr>
        <p:grpSpPr>
          <a:xfrm>
            <a:off x="4869519" y="6356350"/>
            <a:ext cx="2452962" cy="391931"/>
            <a:chOff x="4869519" y="6344150"/>
            <a:chExt cx="2452962" cy="391931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53399ED7-98DB-4111-89BC-883746D0B8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573" y="6345352"/>
              <a:ext cx="486908" cy="389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openclassrooms - Adventure Conseil">
              <a:extLst>
                <a:ext uri="{FF2B5EF4-FFF2-40B4-BE49-F238E27FC236}">
                  <a16:creationId xmlns:a16="http://schemas.microsoft.com/office/drawing/2014/main" id="{33B306F3-CFB6-40A7-A923-E67B0695DA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7929" y="6344150"/>
              <a:ext cx="391931" cy="391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>
              <a:extLst>
                <a:ext uri="{FF2B5EF4-FFF2-40B4-BE49-F238E27FC236}">
                  <a16:creationId xmlns:a16="http://schemas.microsoft.com/office/drawing/2014/main" id="{90369EDB-9719-4124-9432-B19A984219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9519" y="6351279"/>
              <a:ext cx="462698" cy="377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0725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74E9F6-0D50-4741-881D-AEC88541E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AE955B-38DE-4C22-ADCC-A02D2EB5A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A263AA1-AF33-41AE-A3AF-FAD31B61B88C}"/>
              </a:ext>
            </a:extLst>
          </p:cNvPr>
          <p:cNvCxnSpPr>
            <a:cxnSpLocks/>
          </p:cNvCxnSpPr>
          <p:nvPr userDrawn="1"/>
        </p:nvCxnSpPr>
        <p:spPr>
          <a:xfrm>
            <a:off x="650631" y="989922"/>
            <a:ext cx="11003696" cy="0"/>
          </a:xfrm>
          <a:prstGeom prst="line">
            <a:avLst/>
          </a:prstGeom>
          <a:ln w="76200">
            <a:solidFill>
              <a:srgbClr val="7451E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8429F1FC-3051-41C0-9298-6D137355AB44}"/>
              </a:ext>
            </a:extLst>
          </p:cNvPr>
          <p:cNvGrpSpPr/>
          <p:nvPr userDrawn="1"/>
        </p:nvGrpSpPr>
        <p:grpSpPr>
          <a:xfrm>
            <a:off x="4869519" y="6356350"/>
            <a:ext cx="2452962" cy="391931"/>
            <a:chOff x="4869519" y="6344150"/>
            <a:chExt cx="2452962" cy="391931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AE961DF8-415D-4F75-905D-7A2285DF9B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573" y="6345352"/>
              <a:ext cx="486908" cy="389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openclassrooms - Adventure Conseil">
              <a:extLst>
                <a:ext uri="{FF2B5EF4-FFF2-40B4-BE49-F238E27FC236}">
                  <a16:creationId xmlns:a16="http://schemas.microsoft.com/office/drawing/2014/main" id="{5C150623-D933-47EA-A3E7-59AE4AC79B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7929" y="6344150"/>
              <a:ext cx="391931" cy="391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>
              <a:extLst>
                <a:ext uri="{FF2B5EF4-FFF2-40B4-BE49-F238E27FC236}">
                  <a16:creationId xmlns:a16="http://schemas.microsoft.com/office/drawing/2014/main" id="{BC0164E2-98F7-4189-8511-F5BD535C75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9519" y="6351279"/>
              <a:ext cx="462698" cy="377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Espace réservé de la date 11">
            <a:extLst>
              <a:ext uri="{FF2B5EF4-FFF2-40B4-BE49-F238E27FC236}">
                <a16:creationId xmlns:a16="http://schemas.microsoft.com/office/drawing/2014/main" id="{2F717375-954B-4441-BB47-D04F32D73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723B-E0B9-45AE-BC3E-FA329C5CCD91}" type="datetime1">
              <a:rPr lang="fr-FR" smtClean="0"/>
              <a:t>04/03/2022</a:t>
            </a:fld>
            <a:endParaRPr lang="fr-FR"/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12C18FD1-D0BC-4764-9863-8463F628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EB48F3AD-B10E-4521-A8D8-5073A0F0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EC0A-9FB1-4994-8F9B-33294224544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1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>
            <a:extLst>
              <a:ext uri="{FF2B5EF4-FFF2-40B4-BE49-F238E27FC236}">
                <a16:creationId xmlns:a16="http://schemas.microsoft.com/office/drawing/2014/main" id="{B8920462-1E00-49A0-A834-528FE9931625}"/>
              </a:ext>
            </a:extLst>
          </p:cNvPr>
          <p:cNvSpPr/>
          <p:nvPr userDrawn="1"/>
        </p:nvSpPr>
        <p:spPr>
          <a:xfrm rot="5400000">
            <a:off x="166643" y="-166642"/>
            <a:ext cx="1247683" cy="1580973"/>
          </a:xfrm>
          <a:prstGeom prst="rtTriangle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A3E9F2-2100-4633-8E34-F435D5A2C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2427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0276C5-0F76-4D23-A232-36143F17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A33851-CD57-42AB-861A-581FA2B6F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8DFB-BDB0-4E62-9E2E-D474C3C061CA}" type="datetime1">
              <a:rPr lang="fr-FR" smtClean="0"/>
              <a:t>04/03/2022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4880CF-8966-45FB-B905-9411C5D9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98348D-E21E-4FA6-99D3-298FE5AB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EC0A-9FB1-4994-8F9B-332942245449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CEA36772-C5FD-42CC-BBFF-44EB3D9F1017}"/>
              </a:ext>
            </a:extLst>
          </p:cNvPr>
          <p:cNvGrpSpPr/>
          <p:nvPr userDrawn="1"/>
        </p:nvGrpSpPr>
        <p:grpSpPr>
          <a:xfrm>
            <a:off x="4869519" y="6356350"/>
            <a:ext cx="2452962" cy="391931"/>
            <a:chOff x="4869519" y="6344150"/>
            <a:chExt cx="2452962" cy="391931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8FF4AD86-FEC0-46E4-BCEA-ABD3811BBA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573" y="6345352"/>
              <a:ext cx="486908" cy="389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openclassrooms - Adventure Conseil">
              <a:extLst>
                <a:ext uri="{FF2B5EF4-FFF2-40B4-BE49-F238E27FC236}">
                  <a16:creationId xmlns:a16="http://schemas.microsoft.com/office/drawing/2014/main" id="{AA599EA3-56A1-43E9-AFC0-84F63DF4A4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7929" y="6344150"/>
              <a:ext cx="391931" cy="391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>
              <a:extLst>
                <a:ext uri="{FF2B5EF4-FFF2-40B4-BE49-F238E27FC236}">
                  <a16:creationId xmlns:a16="http://schemas.microsoft.com/office/drawing/2014/main" id="{E73A25C2-2610-4E88-9CFE-90B7F0EECC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9519" y="6351279"/>
              <a:ext cx="462698" cy="377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riangle rectangle 11">
            <a:extLst>
              <a:ext uri="{FF2B5EF4-FFF2-40B4-BE49-F238E27FC236}">
                <a16:creationId xmlns:a16="http://schemas.microsoft.com/office/drawing/2014/main" id="{9A8F58E3-2A10-493D-8B5E-D41F6F5DDE41}"/>
              </a:ext>
            </a:extLst>
          </p:cNvPr>
          <p:cNvSpPr/>
          <p:nvPr userDrawn="1"/>
        </p:nvSpPr>
        <p:spPr>
          <a:xfrm rot="16200000">
            <a:off x="10777672" y="5447946"/>
            <a:ext cx="1247683" cy="1580973"/>
          </a:xfrm>
          <a:prstGeom prst="rtTriangle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22BACB8-B321-47AA-9EAA-494BD7B4E7F0}"/>
              </a:ext>
            </a:extLst>
          </p:cNvPr>
          <p:cNvCxnSpPr>
            <a:cxnSpLocks/>
          </p:cNvCxnSpPr>
          <p:nvPr userDrawn="1"/>
        </p:nvCxnSpPr>
        <p:spPr>
          <a:xfrm>
            <a:off x="838200" y="4529641"/>
            <a:ext cx="10515600" cy="0"/>
          </a:xfrm>
          <a:prstGeom prst="line">
            <a:avLst/>
          </a:prstGeom>
          <a:ln w="76200">
            <a:solidFill>
              <a:srgbClr val="7451E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14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BA5E86-275D-47F1-B786-93F89E0D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47954A-6BF1-451B-9D4E-AE9E32A5B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0631" y="1196661"/>
            <a:ext cx="5369169" cy="51328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0FBA5E2-115B-4F4E-A19A-B622BCEDC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96660"/>
            <a:ext cx="5482127" cy="51328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6F1437-3338-4E54-8DBC-C0A7B7464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954E-E8D0-4410-B1F0-8F9F4E89C11C}" type="datetime1">
              <a:rPr lang="fr-FR" smtClean="0"/>
              <a:t>04/03/2022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137362-E7EE-47A4-89BF-DF9E2FBFD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BFDFE7-02F6-434F-8148-24475D784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EC0A-9FB1-4994-8F9B-332942245449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4EF6F16-8F41-4BCB-819A-06BC58372121}"/>
              </a:ext>
            </a:extLst>
          </p:cNvPr>
          <p:cNvCxnSpPr>
            <a:cxnSpLocks/>
          </p:cNvCxnSpPr>
          <p:nvPr userDrawn="1"/>
        </p:nvCxnSpPr>
        <p:spPr>
          <a:xfrm>
            <a:off x="650631" y="1139381"/>
            <a:ext cx="11003696" cy="32567"/>
          </a:xfrm>
          <a:prstGeom prst="line">
            <a:avLst/>
          </a:prstGeom>
          <a:ln w="76200">
            <a:solidFill>
              <a:srgbClr val="7451E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9" name="Groupe 8">
            <a:extLst>
              <a:ext uri="{FF2B5EF4-FFF2-40B4-BE49-F238E27FC236}">
                <a16:creationId xmlns:a16="http://schemas.microsoft.com/office/drawing/2014/main" id="{2DF49880-CDF9-474C-8A30-3F344FE2F95C}"/>
              </a:ext>
            </a:extLst>
          </p:cNvPr>
          <p:cNvGrpSpPr/>
          <p:nvPr userDrawn="1"/>
        </p:nvGrpSpPr>
        <p:grpSpPr>
          <a:xfrm>
            <a:off x="4869519" y="6356350"/>
            <a:ext cx="2452962" cy="391931"/>
            <a:chOff x="4869519" y="6344150"/>
            <a:chExt cx="2452962" cy="391931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9F36310C-33CB-4D3E-8FBD-5898F97AC7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573" y="6345352"/>
              <a:ext cx="486908" cy="389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openclassrooms - Adventure Conseil">
              <a:extLst>
                <a:ext uri="{FF2B5EF4-FFF2-40B4-BE49-F238E27FC236}">
                  <a16:creationId xmlns:a16="http://schemas.microsoft.com/office/drawing/2014/main" id="{36E37629-6068-4AF8-9C0A-70A08BD813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7929" y="6344150"/>
              <a:ext cx="391931" cy="391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>
              <a:extLst>
                <a:ext uri="{FF2B5EF4-FFF2-40B4-BE49-F238E27FC236}">
                  <a16:creationId xmlns:a16="http://schemas.microsoft.com/office/drawing/2014/main" id="{B38786C6-F42A-466C-AADC-AA3B858ADE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9519" y="6351279"/>
              <a:ext cx="462698" cy="377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548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FAE16A-330A-497F-AA62-21CA45ABA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669" y="-153614"/>
            <a:ext cx="11047658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A4EDD1-425A-46AF-95EA-631C4AEE3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670" y="1179998"/>
            <a:ext cx="539090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035D0E3-D5CB-41E6-AF2C-001198A45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670" y="2011038"/>
            <a:ext cx="5390906" cy="429516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702E986-347A-43F7-B169-EC173CF6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180004"/>
            <a:ext cx="54821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019FB45-1204-4BCB-8F2C-2E0135953E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11038"/>
            <a:ext cx="5482126" cy="429516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FEAB0A8-129A-4E48-A7CF-6682B7A3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9EE9-70F8-4FF2-9EC2-D2E4AFC639B0}" type="datetime1">
              <a:rPr lang="fr-FR" smtClean="0"/>
              <a:t>04/03/2022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036A648-E0B6-41F5-A32C-015169F34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4334914-9AD6-43AA-963E-21CD21C0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EC0A-9FB1-4994-8F9B-332942245449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2BC6477-6EFD-4B9E-816E-390C983E2A19}"/>
              </a:ext>
            </a:extLst>
          </p:cNvPr>
          <p:cNvCxnSpPr>
            <a:cxnSpLocks/>
          </p:cNvCxnSpPr>
          <p:nvPr userDrawn="1"/>
        </p:nvCxnSpPr>
        <p:spPr>
          <a:xfrm>
            <a:off x="606669" y="1121798"/>
            <a:ext cx="11047658" cy="0"/>
          </a:xfrm>
          <a:prstGeom prst="line">
            <a:avLst/>
          </a:prstGeom>
          <a:ln w="76200">
            <a:solidFill>
              <a:srgbClr val="7451E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9AE72158-6E36-48A8-AD5F-F1C682B5EC5D}"/>
              </a:ext>
            </a:extLst>
          </p:cNvPr>
          <p:cNvGrpSpPr/>
          <p:nvPr userDrawn="1"/>
        </p:nvGrpSpPr>
        <p:grpSpPr>
          <a:xfrm>
            <a:off x="4869519" y="6356350"/>
            <a:ext cx="2452962" cy="391931"/>
            <a:chOff x="4869519" y="6344150"/>
            <a:chExt cx="2452962" cy="391931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EB151B6D-FA10-40F6-B2D8-F533841E41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573" y="6345352"/>
              <a:ext cx="486908" cy="389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openclassrooms - Adventure Conseil">
              <a:extLst>
                <a:ext uri="{FF2B5EF4-FFF2-40B4-BE49-F238E27FC236}">
                  <a16:creationId xmlns:a16="http://schemas.microsoft.com/office/drawing/2014/main" id="{6725CA5B-A246-4398-88FC-9B9D32C8DB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7929" y="6344150"/>
              <a:ext cx="391931" cy="391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8">
              <a:extLst>
                <a:ext uri="{FF2B5EF4-FFF2-40B4-BE49-F238E27FC236}">
                  <a16:creationId xmlns:a16="http://schemas.microsoft.com/office/drawing/2014/main" id="{9E733150-BAA0-4BA2-BB7B-D77B28DD5F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9519" y="6351279"/>
              <a:ext cx="462698" cy="377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5474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46C143-CA79-417A-A4A3-9C4AC1E82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6851BFC-24CA-4380-8118-05BE16801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416D-0F55-4C92-BD46-A044AF7EB195}" type="datetime1">
              <a:rPr lang="fr-FR" smtClean="0"/>
              <a:t>04/03/2022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8AE5727-8388-4333-B4C0-E8AAC4777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DDE0A4-DAD3-475D-A329-2D365141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EC0A-9FB1-4994-8F9B-332942245449}" type="slidenum">
              <a:rPr lang="fr-FR" smtClean="0"/>
              <a:t>‹N°›</a:t>
            </a:fld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10153D0-0C9D-4774-A3F1-BFFBA0F1758B}"/>
              </a:ext>
            </a:extLst>
          </p:cNvPr>
          <p:cNvCxnSpPr>
            <a:cxnSpLocks/>
          </p:cNvCxnSpPr>
          <p:nvPr userDrawn="1"/>
        </p:nvCxnSpPr>
        <p:spPr>
          <a:xfrm>
            <a:off x="650631" y="1148173"/>
            <a:ext cx="11003696" cy="0"/>
          </a:xfrm>
          <a:prstGeom prst="line">
            <a:avLst/>
          </a:prstGeom>
          <a:ln w="76200">
            <a:solidFill>
              <a:srgbClr val="7451E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" name="Groupe 6">
            <a:extLst>
              <a:ext uri="{FF2B5EF4-FFF2-40B4-BE49-F238E27FC236}">
                <a16:creationId xmlns:a16="http://schemas.microsoft.com/office/drawing/2014/main" id="{9A37F580-A00F-45D9-AA1A-AE7F9558B316}"/>
              </a:ext>
            </a:extLst>
          </p:cNvPr>
          <p:cNvGrpSpPr/>
          <p:nvPr userDrawn="1"/>
        </p:nvGrpSpPr>
        <p:grpSpPr>
          <a:xfrm>
            <a:off x="4869519" y="6356350"/>
            <a:ext cx="2452962" cy="391931"/>
            <a:chOff x="4869519" y="6344150"/>
            <a:chExt cx="2452962" cy="391931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DD716A25-A646-40E0-A0FE-5685C1BCA3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573" y="6345352"/>
              <a:ext cx="486908" cy="389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openclassrooms - Adventure Conseil">
              <a:extLst>
                <a:ext uri="{FF2B5EF4-FFF2-40B4-BE49-F238E27FC236}">
                  <a16:creationId xmlns:a16="http://schemas.microsoft.com/office/drawing/2014/main" id="{A3CA65E3-5928-421B-811D-1E19C7D3C5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7929" y="6344150"/>
              <a:ext cx="391931" cy="391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>
              <a:extLst>
                <a:ext uri="{FF2B5EF4-FFF2-40B4-BE49-F238E27FC236}">
                  <a16:creationId xmlns:a16="http://schemas.microsoft.com/office/drawing/2014/main" id="{0E1EFEFC-420A-4D80-AC84-E76435500B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9519" y="6351279"/>
              <a:ext cx="462698" cy="377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7771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83856DB-C474-4DDA-A1A2-1A6B0D6EA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D44B-350D-49DB-8110-E476C137C3D6}" type="datetime1">
              <a:rPr lang="fr-FR" smtClean="0"/>
              <a:t>04/03/2022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921BA37-4AAD-4EA2-B1B1-305976647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AD1DB6-8E51-4DF7-BA67-49BC62E0F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EC0A-9FB1-4994-8F9B-332942245449}" type="slidenum">
              <a:rPr lang="fr-FR" smtClean="0"/>
              <a:t>‹N°›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5FD6E214-52CA-4A19-9441-40A0C37E9C53}"/>
              </a:ext>
            </a:extLst>
          </p:cNvPr>
          <p:cNvGrpSpPr/>
          <p:nvPr userDrawn="1"/>
        </p:nvGrpSpPr>
        <p:grpSpPr>
          <a:xfrm>
            <a:off x="4869519" y="6356350"/>
            <a:ext cx="2452962" cy="391931"/>
            <a:chOff x="4869519" y="6344150"/>
            <a:chExt cx="2452962" cy="391931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99F97FE-CA9C-4AA9-8B16-DD3BA8F7C4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573" y="6345352"/>
              <a:ext cx="486908" cy="389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openclassrooms - Adventure Conseil">
              <a:extLst>
                <a:ext uri="{FF2B5EF4-FFF2-40B4-BE49-F238E27FC236}">
                  <a16:creationId xmlns:a16="http://schemas.microsoft.com/office/drawing/2014/main" id="{D5A3EC6A-03A9-4043-9196-70C869A5F6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7929" y="6344150"/>
              <a:ext cx="391931" cy="391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03C05ADA-09CF-423C-BCA9-7F2C3D6BA0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9519" y="6351279"/>
              <a:ext cx="462698" cy="377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5414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60C4D0-A037-4E32-AD8B-5BAE7F9A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70" y="-184637"/>
            <a:ext cx="43939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69D04F-BAE0-4DFB-ACC2-374FC3DDA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9519" y="896815"/>
            <a:ext cx="6859419" cy="54218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266E9F-8514-41A6-939B-E653F7DD5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8070" y="1415563"/>
            <a:ext cx="4393956" cy="490307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3FFEB0-87D8-4666-8483-B8715CE55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C0B4-9147-4A16-BD5B-1498D838B4B0}" type="datetime1">
              <a:rPr lang="fr-FR" smtClean="0"/>
              <a:t>04/03/2022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9A1602-C667-4FFB-B67E-C867A2DE0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129873-C017-4E61-AE8E-AE90EA7B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EC0A-9FB1-4994-8F9B-332942245449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FF8EC00C-8E04-4299-97DB-239297DA8C81}"/>
              </a:ext>
            </a:extLst>
          </p:cNvPr>
          <p:cNvCxnSpPr>
            <a:cxnSpLocks/>
          </p:cNvCxnSpPr>
          <p:nvPr userDrawn="1"/>
        </p:nvCxnSpPr>
        <p:spPr>
          <a:xfrm>
            <a:off x="378070" y="1377848"/>
            <a:ext cx="4393955" cy="0"/>
          </a:xfrm>
          <a:prstGeom prst="line">
            <a:avLst/>
          </a:prstGeom>
          <a:ln w="76200">
            <a:solidFill>
              <a:srgbClr val="7451E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6CEDA0F0-BDD6-4F07-9139-A50F0A16C3B6}"/>
              </a:ext>
            </a:extLst>
          </p:cNvPr>
          <p:cNvGrpSpPr/>
          <p:nvPr userDrawn="1"/>
        </p:nvGrpSpPr>
        <p:grpSpPr>
          <a:xfrm>
            <a:off x="4869519" y="6356350"/>
            <a:ext cx="2452962" cy="391931"/>
            <a:chOff x="4869519" y="6344150"/>
            <a:chExt cx="2452962" cy="391931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7B4CD4F0-CD72-4216-9E0F-DA9779657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573" y="6345352"/>
              <a:ext cx="486908" cy="389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openclassrooms - Adventure Conseil">
              <a:extLst>
                <a:ext uri="{FF2B5EF4-FFF2-40B4-BE49-F238E27FC236}">
                  <a16:creationId xmlns:a16="http://schemas.microsoft.com/office/drawing/2014/main" id="{7574BD10-3F8A-48D3-B86E-38037A7F75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7929" y="6344150"/>
              <a:ext cx="391931" cy="391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>
              <a:extLst>
                <a:ext uri="{FF2B5EF4-FFF2-40B4-BE49-F238E27FC236}">
                  <a16:creationId xmlns:a16="http://schemas.microsoft.com/office/drawing/2014/main" id="{467FB66A-7467-4865-8409-176173A09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9519" y="6351279"/>
              <a:ext cx="462698" cy="377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1737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B2C28-8B09-4275-850B-6C2A43EC9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D3D7A5B-3181-482F-8F88-9F118CBA6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6CA088-585A-413A-982B-2AD8550A2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757969-F0DC-4A30-8CE6-6FB6D403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E577-2E76-4977-9BA8-C1F8C7B47241}" type="datetime1">
              <a:rPr lang="fr-FR" smtClean="0"/>
              <a:t>04/03/2022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E33919-4C8E-47C4-8614-C37CC5F6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1D48F9-6313-4555-91D8-B8155156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EC0A-9FB1-4994-8F9B-332942245449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D0A45EC-F6AD-4108-A552-BCB38106AD84}"/>
              </a:ext>
            </a:extLst>
          </p:cNvPr>
          <p:cNvCxnSpPr>
            <a:cxnSpLocks/>
          </p:cNvCxnSpPr>
          <p:nvPr userDrawn="1"/>
        </p:nvCxnSpPr>
        <p:spPr>
          <a:xfrm>
            <a:off x="838200" y="2019683"/>
            <a:ext cx="3933825" cy="0"/>
          </a:xfrm>
          <a:prstGeom prst="line">
            <a:avLst/>
          </a:prstGeom>
          <a:ln w="76200">
            <a:solidFill>
              <a:srgbClr val="7451E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9" name="Groupe 8">
            <a:extLst>
              <a:ext uri="{FF2B5EF4-FFF2-40B4-BE49-F238E27FC236}">
                <a16:creationId xmlns:a16="http://schemas.microsoft.com/office/drawing/2014/main" id="{7694AA4D-46A7-403F-8861-5B04A840CC4C}"/>
              </a:ext>
            </a:extLst>
          </p:cNvPr>
          <p:cNvGrpSpPr/>
          <p:nvPr userDrawn="1"/>
        </p:nvGrpSpPr>
        <p:grpSpPr>
          <a:xfrm>
            <a:off x="4869519" y="6356350"/>
            <a:ext cx="2452962" cy="391931"/>
            <a:chOff x="4869519" y="6344150"/>
            <a:chExt cx="2452962" cy="391931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31C3F69-15AD-4DC6-8973-29929D3C63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573" y="6345352"/>
              <a:ext cx="486908" cy="389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openclassrooms - Adventure Conseil">
              <a:extLst>
                <a:ext uri="{FF2B5EF4-FFF2-40B4-BE49-F238E27FC236}">
                  <a16:creationId xmlns:a16="http://schemas.microsoft.com/office/drawing/2014/main" id="{2CDC22C4-2B22-4EB9-8783-E520FC1B20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7929" y="6344150"/>
              <a:ext cx="391931" cy="391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>
              <a:extLst>
                <a:ext uri="{FF2B5EF4-FFF2-40B4-BE49-F238E27FC236}">
                  <a16:creationId xmlns:a16="http://schemas.microsoft.com/office/drawing/2014/main" id="{5B34EFD2-C425-4316-B778-A24077F0F1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9519" y="6351279"/>
              <a:ext cx="462698" cy="377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8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1022597-0298-4D7F-8E6C-C83808E0F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31" y="-136031"/>
            <a:ext cx="110036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C3C53F-B912-4F9B-A8C1-2B1312382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631" y="1189532"/>
            <a:ext cx="11003696" cy="5166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EA3272-12FC-478F-8398-AB7AC5F67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D9049-C147-4011-A748-701F4C5B829E}" type="datetime1">
              <a:rPr lang="fr-FR" smtClean="0"/>
              <a:t>04/03/2022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7D3771-458A-42EB-B8C2-52EEBB556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6" name="Triangle rectangle 15">
            <a:extLst>
              <a:ext uri="{FF2B5EF4-FFF2-40B4-BE49-F238E27FC236}">
                <a16:creationId xmlns:a16="http://schemas.microsoft.com/office/drawing/2014/main" id="{83FECB37-0EDE-467F-8773-6470509C597B}"/>
              </a:ext>
            </a:extLst>
          </p:cNvPr>
          <p:cNvSpPr/>
          <p:nvPr userDrawn="1"/>
        </p:nvSpPr>
        <p:spPr>
          <a:xfrm rot="5400000">
            <a:off x="118929" y="-118926"/>
            <a:ext cx="837488" cy="1075347"/>
          </a:xfrm>
          <a:prstGeom prst="rtTriangle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rectangle 17">
            <a:extLst>
              <a:ext uri="{FF2B5EF4-FFF2-40B4-BE49-F238E27FC236}">
                <a16:creationId xmlns:a16="http://schemas.microsoft.com/office/drawing/2014/main" id="{C75E70F5-3A6A-418C-AFDC-3CEB653BDEAF}"/>
              </a:ext>
            </a:extLst>
          </p:cNvPr>
          <p:cNvSpPr/>
          <p:nvPr userDrawn="1"/>
        </p:nvSpPr>
        <p:spPr>
          <a:xfrm rot="16200000">
            <a:off x="11235583" y="5901583"/>
            <a:ext cx="837488" cy="1075347"/>
          </a:xfrm>
          <a:prstGeom prst="rtTriangle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3F6882-CA3A-41B7-8278-7F371BE76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4327" y="6439256"/>
            <a:ext cx="483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9F4AEC0A-9FB1-4994-8F9B-33294224544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15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 cap="none" spc="0">
          <a:ln w="76200"/>
          <a:solidFill>
            <a:schemeClr val="tx1">
              <a:lumMod val="75000"/>
              <a:lumOff val="25000"/>
            </a:schemeClr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451EB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451EB"/>
        </a:buClr>
        <a:buFont typeface="Calibri" panose="020F0502020204030204" pitchFamily="34" charset="0"/>
        <a:buChar char="-"/>
        <a:defRPr sz="24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451EB"/>
        </a:buClr>
        <a:buFont typeface="Calibri" panose="020F0502020204030204" pitchFamily="34" charset="0"/>
        <a:buChar char="+"/>
        <a:defRPr sz="20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451EB"/>
        </a:buClr>
        <a:buFont typeface="Calibri" panose="020F0502020204030204" pitchFamily="34" charset="0"/>
        <a:buChar char="*"/>
        <a:defRPr sz="18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451EB"/>
        </a:buClr>
        <a:buFont typeface="Calibri" panose="020F0502020204030204" pitchFamily="34" charset="0"/>
        <a:buChar char="&gt;"/>
        <a:defRPr sz="18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user.oc-static.com/upload/2019/02/23/15509423491012_logo.png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://www.santepubliquefrance.f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jp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FBC52B23-3412-4D0A-B354-82E47F52F417}"/>
              </a:ext>
            </a:extLst>
          </p:cNvPr>
          <p:cNvGrpSpPr/>
          <p:nvPr/>
        </p:nvGrpSpPr>
        <p:grpSpPr>
          <a:xfrm>
            <a:off x="3160236" y="5742944"/>
            <a:ext cx="5871527" cy="787282"/>
            <a:chOff x="3164884" y="5742944"/>
            <a:chExt cx="5871527" cy="78728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0B71399-158E-4882-BCFB-4A54B66BF1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2307" y="5742944"/>
              <a:ext cx="984104" cy="787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openclassrooms - Adventure Conseil">
              <a:extLst>
                <a:ext uri="{FF2B5EF4-FFF2-40B4-BE49-F238E27FC236}">
                  <a16:creationId xmlns:a16="http://schemas.microsoft.com/office/drawing/2014/main" id="{A51CA3A1-C775-49F5-A0F3-A0B072F182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7216" y="5742944"/>
              <a:ext cx="787282" cy="787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C7FBB606-D9C8-481B-A224-53F5091CF3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4884" y="5742944"/>
              <a:ext cx="964523" cy="787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itre 2">
            <a:extLst>
              <a:ext uri="{FF2B5EF4-FFF2-40B4-BE49-F238E27FC236}">
                <a16:creationId xmlns:a16="http://schemas.microsoft.com/office/drawing/2014/main" id="{D2C7D867-35F0-4416-A874-46355FA1A4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Concevez une application au service de la santé publique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43F40154-7E86-48BC-A086-7DB8F94896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Présenté par : </a:t>
            </a:r>
            <a:r>
              <a:rPr lang="fr-FR" i="1"/>
              <a:t>M. Elhadi BELGHACHE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659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F317138E-7D63-4FB3-A276-64F43BE7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7451EB"/>
                </a:solidFill>
              </a:rPr>
              <a:t>3.</a:t>
            </a:r>
            <a:r>
              <a:rPr lang="fr-FR" dirty="0"/>
              <a:t> Analyse Exploratoire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8E3E90D-DB49-428B-B779-0E613E6119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067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58B6320-FBA1-4C75-B27D-9E9A0437C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30" y="-136031"/>
            <a:ext cx="11428523" cy="1325563"/>
          </a:xfrm>
        </p:spPr>
        <p:txBody>
          <a:bodyPr/>
          <a:lstStyle/>
          <a:p>
            <a:r>
              <a:rPr lang="fr-FR" dirty="0">
                <a:solidFill>
                  <a:srgbClr val="7451EB"/>
                </a:solidFill>
              </a:rPr>
              <a:t>3.1.</a:t>
            </a:r>
            <a:r>
              <a:rPr lang="fr-FR" dirty="0"/>
              <a:t> Corrélations &amp; ACP Préliminaire (non </a:t>
            </a:r>
            <a:r>
              <a:rPr lang="fr-FR" dirty="0" err="1"/>
              <a:t>cleané</a:t>
            </a:r>
            <a:r>
              <a:rPr lang="fr-FR" dirty="0"/>
              <a:t>)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05854D3-B7B2-4934-845E-2D3476D3C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EAEAF2"/>
              </a:clrFrom>
              <a:clrTo>
                <a:srgbClr val="EAEA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567"/>
            <a:ext cx="6182097" cy="5578154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2872378-2547-4FC5-AF99-5A366BE1A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5604" y="6439256"/>
            <a:ext cx="483550" cy="365125"/>
          </a:xfrm>
        </p:spPr>
        <p:txBody>
          <a:bodyPr/>
          <a:lstStyle/>
          <a:p>
            <a:fld id="{9F4AEC0A-9FB1-4994-8F9B-332942245449}" type="slidenum">
              <a:rPr lang="fr-FR" smtClean="0"/>
              <a:pPr/>
              <a:t>11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9797B4-B8B9-42F2-B63B-BC480CDF21C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AEAF2"/>
              </a:clrFrom>
              <a:clrTo>
                <a:srgbClr val="EAEA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270" y="1103798"/>
            <a:ext cx="3339761" cy="2420243"/>
          </a:xfrm>
          <a:prstGeom prst="rect">
            <a:avLst/>
          </a:prstGeom>
        </p:spPr>
      </p:pic>
      <p:pic>
        <p:nvPicPr>
          <p:cNvPr id="8" name="Image 7" descr="Une image contenant texte, afficher&#10;&#10;Description générée automatiquement">
            <a:extLst>
              <a:ext uri="{FF2B5EF4-FFF2-40B4-BE49-F238E27FC236}">
                <a16:creationId xmlns:a16="http://schemas.microsoft.com/office/drawing/2014/main" id="{10E51CC8-DC52-4472-8FA4-8B26DBE0C52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AEAF2"/>
              </a:clrFrom>
              <a:clrTo>
                <a:srgbClr val="EAEA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988" y="3588274"/>
            <a:ext cx="3454380" cy="3005156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B01BF55B-DDE7-48FE-853C-C1DC68CCCE1E}"/>
              </a:ext>
            </a:extLst>
          </p:cNvPr>
          <p:cNvGrpSpPr/>
          <p:nvPr/>
        </p:nvGrpSpPr>
        <p:grpSpPr>
          <a:xfrm>
            <a:off x="6505367" y="3028890"/>
            <a:ext cx="1171632" cy="400110"/>
            <a:chOff x="6644080" y="3003750"/>
            <a:chExt cx="1171632" cy="400110"/>
          </a:xfrm>
        </p:grpSpPr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0433FE4B-CFE1-4DE4-A90B-26A7129126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4080" y="3403860"/>
              <a:ext cx="1171632" cy="0"/>
            </a:xfrm>
            <a:prstGeom prst="straightConnector1">
              <a:avLst/>
            </a:prstGeom>
            <a:ln w="57150">
              <a:solidFill>
                <a:srgbClr val="7451EB"/>
              </a:solidFill>
              <a:headEnd type="arrow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34334515-D78B-4680-A74A-6D8FE4C571F2}"/>
                </a:ext>
              </a:extLst>
            </p:cNvPr>
            <p:cNvSpPr txBox="1"/>
            <p:nvPr/>
          </p:nvSpPr>
          <p:spPr>
            <a:xfrm>
              <a:off x="6836733" y="3003750"/>
              <a:ext cx="6040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ACP</a:t>
              </a:r>
            </a:p>
          </p:txBody>
        </p:sp>
      </p:grpSp>
      <p:sp>
        <p:nvSpPr>
          <p:cNvPr id="13" name="Bulle narrative : rectangle à coins arrondis 12">
            <a:extLst>
              <a:ext uri="{FF2B5EF4-FFF2-40B4-BE49-F238E27FC236}">
                <a16:creationId xmlns:a16="http://schemas.microsoft.com/office/drawing/2014/main" id="{D78FAFB9-6172-4155-9E1A-442B5E332B1F}"/>
              </a:ext>
            </a:extLst>
          </p:cNvPr>
          <p:cNvSpPr/>
          <p:nvPr/>
        </p:nvSpPr>
        <p:spPr>
          <a:xfrm flipH="1">
            <a:off x="3430800" y="1770077"/>
            <a:ext cx="1518704" cy="960019"/>
          </a:xfrm>
          <a:prstGeom prst="wedgeRoundRectCallout">
            <a:avLst>
              <a:gd name="adj1" fmla="val 48086"/>
              <a:gd name="adj2" fmla="val 93961"/>
              <a:gd name="adj3" fmla="val 16667"/>
            </a:avLst>
          </a:prstGeom>
          <a:noFill/>
          <a:ln w="38100" cap="flat" cmpd="sng" algn="ctr">
            <a:solidFill>
              <a:srgbClr val="7451EB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fr-FR" b="1" i="1" dirty="0"/>
              <a:t>Nombreuses Corrélations Fortes</a:t>
            </a:r>
          </a:p>
        </p:txBody>
      </p:sp>
      <p:sp>
        <p:nvSpPr>
          <p:cNvPr id="14" name="Bulle narrative : rectangle à coins arrondis 13">
            <a:extLst>
              <a:ext uri="{FF2B5EF4-FFF2-40B4-BE49-F238E27FC236}">
                <a16:creationId xmlns:a16="http://schemas.microsoft.com/office/drawing/2014/main" id="{3EE2BFA1-735E-480A-8C5B-3EDD966509CD}"/>
              </a:ext>
            </a:extLst>
          </p:cNvPr>
          <p:cNvSpPr/>
          <p:nvPr/>
        </p:nvSpPr>
        <p:spPr>
          <a:xfrm flipH="1">
            <a:off x="10722662" y="1908893"/>
            <a:ext cx="1210455" cy="960019"/>
          </a:xfrm>
          <a:prstGeom prst="wedgeRoundRectCallout">
            <a:avLst>
              <a:gd name="adj1" fmla="val 57236"/>
              <a:gd name="adj2" fmla="val -74690"/>
              <a:gd name="adj3" fmla="val 16667"/>
            </a:avLst>
          </a:prstGeom>
          <a:noFill/>
          <a:ln w="38100" cap="flat" cmpd="sng" algn="ctr">
            <a:solidFill>
              <a:srgbClr val="7451EB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fr-FR" b="1" i="1" dirty="0"/>
              <a:t>Inertie totale faible</a:t>
            </a:r>
          </a:p>
        </p:txBody>
      </p:sp>
      <p:sp>
        <p:nvSpPr>
          <p:cNvPr id="15" name="Bulle narrative : rectangle à coins arrondis 14">
            <a:extLst>
              <a:ext uri="{FF2B5EF4-FFF2-40B4-BE49-F238E27FC236}">
                <a16:creationId xmlns:a16="http://schemas.microsoft.com/office/drawing/2014/main" id="{A20ACEFB-820D-4AE1-8451-5CE28767F667}"/>
              </a:ext>
            </a:extLst>
          </p:cNvPr>
          <p:cNvSpPr/>
          <p:nvPr/>
        </p:nvSpPr>
        <p:spPr>
          <a:xfrm flipH="1">
            <a:off x="9271881" y="4283860"/>
            <a:ext cx="1274932" cy="960019"/>
          </a:xfrm>
          <a:prstGeom prst="wedgeRoundRectCallout">
            <a:avLst>
              <a:gd name="adj1" fmla="val 51507"/>
              <a:gd name="adj2" fmla="val 114059"/>
              <a:gd name="adj3" fmla="val 16667"/>
            </a:avLst>
          </a:prstGeom>
          <a:noFill/>
          <a:ln w="38100" cap="flat" cmpd="sng" algn="ctr">
            <a:solidFill>
              <a:srgbClr val="7451EB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fr-FR" b="1" i="1" dirty="0"/>
              <a:t>Projection limitée</a:t>
            </a:r>
          </a:p>
        </p:txBody>
      </p:sp>
    </p:spTree>
    <p:extLst>
      <p:ext uri="{BB962C8B-B14F-4D97-AF65-F5344CB8AC3E}">
        <p14:creationId xmlns:p14="http://schemas.microsoft.com/office/powerpoint/2010/main" val="2299679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58B6320-FBA1-4C75-B27D-9E9A0437C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7451EB"/>
                </a:solidFill>
              </a:rPr>
              <a:t>3.2.</a:t>
            </a:r>
            <a:r>
              <a:rPr lang="fr-FR" dirty="0"/>
              <a:t> Groupes Variables Similaires : </a:t>
            </a:r>
            <a:r>
              <a:rPr lang="fr-FR" b="1" dirty="0"/>
              <a:t>Glucides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3D2181B0-78E0-47C0-99B5-6458556440CF}"/>
              </a:ext>
            </a:extLst>
          </p:cNvPr>
          <p:cNvGrpSpPr/>
          <p:nvPr/>
        </p:nvGrpSpPr>
        <p:grpSpPr>
          <a:xfrm>
            <a:off x="4266632" y="1908902"/>
            <a:ext cx="3771694" cy="3583520"/>
            <a:chOff x="6374769" y="2312202"/>
            <a:chExt cx="3771694" cy="3583520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8F2125D8-F3E9-414B-83D4-9E2A7981F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EAEAF2"/>
                </a:clrFrom>
                <a:clrTo>
                  <a:srgbClr val="EAEA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4769" y="2312202"/>
              <a:ext cx="3771694" cy="3321910"/>
            </a:xfrm>
            <a:prstGeom prst="rect">
              <a:avLst/>
            </a:prstGeom>
          </p:spPr>
        </p:pic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B2B4D72C-C547-4242-A3FA-4CBDB69F4BC8}"/>
                </a:ext>
              </a:extLst>
            </p:cNvPr>
            <p:cNvSpPr txBox="1"/>
            <p:nvPr/>
          </p:nvSpPr>
          <p:spPr>
            <a:xfrm>
              <a:off x="6804678" y="5634112"/>
              <a:ext cx="2911875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fr-FR" sz="1100" dirty="0"/>
                <a:t>- Corrélations -</a:t>
              </a: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E93342EA-7DD3-4FE3-A3FB-D17746E6E06B}"/>
              </a:ext>
            </a:extLst>
          </p:cNvPr>
          <p:cNvGrpSpPr/>
          <p:nvPr/>
        </p:nvGrpSpPr>
        <p:grpSpPr>
          <a:xfrm>
            <a:off x="107790" y="1099850"/>
            <a:ext cx="3647158" cy="5282096"/>
            <a:chOff x="6577434" y="1480719"/>
            <a:chExt cx="2884775" cy="4783625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04835AF-8D8E-4463-ABB3-3B48B0BC11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504"/>
            <a:stretch/>
          </p:blipFill>
          <p:spPr>
            <a:xfrm>
              <a:off x="6577434" y="1480719"/>
              <a:ext cx="2884775" cy="4665164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841B5D04-0619-467C-8E8A-4F710734E415}"/>
                </a:ext>
              </a:extLst>
            </p:cNvPr>
            <p:cNvSpPr txBox="1"/>
            <p:nvPr/>
          </p:nvSpPr>
          <p:spPr>
            <a:xfrm>
              <a:off x="7320111" y="6027422"/>
              <a:ext cx="1399421" cy="23692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fr-FR" sz="1100" dirty="0"/>
                <a:t>- Distributions -</a:t>
              </a:r>
            </a:p>
          </p:txBody>
        </p:sp>
      </p:grp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BDC4E0D8-727A-4413-ADEB-38276C21D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EC0A-9FB1-4994-8F9B-332942245449}" type="slidenum">
              <a:rPr lang="fr-FR" smtClean="0"/>
              <a:pPr/>
              <a:t>12</a:t>
            </a:fld>
            <a:endParaRPr lang="fr-FR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2FF6D466-48CC-4664-A12F-8C88454F36B2}"/>
              </a:ext>
            </a:extLst>
          </p:cNvPr>
          <p:cNvGrpSpPr/>
          <p:nvPr/>
        </p:nvGrpSpPr>
        <p:grpSpPr>
          <a:xfrm>
            <a:off x="8628387" y="1045880"/>
            <a:ext cx="3461345" cy="5466871"/>
            <a:chOff x="8628387" y="1045880"/>
            <a:chExt cx="3461345" cy="5466871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7AE44CB0-E7A8-4CDC-974D-B7B393293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AEAF2"/>
                </a:clrFrom>
                <a:clrTo>
                  <a:srgbClr val="EAEA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8387" y="1045880"/>
              <a:ext cx="3058876" cy="2216692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5A7E1CAE-1299-442B-8EF4-F0F4109D4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EAEAF2"/>
                </a:clrFrom>
                <a:clrTo>
                  <a:srgbClr val="EAEA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3811" y="3314700"/>
              <a:ext cx="3395921" cy="2987794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D3E4363B-B0BA-44BD-9BAD-63B30CAA1585}"/>
                </a:ext>
              </a:extLst>
            </p:cNvPr>
            <p:cNvSpPr txBox="1"/>
            <p:nvPr/>
          </p:nvSpPr>
          <p:spPr>
            <a:xfrm>
              <a:off x="9273196" y="6251141"/>
              <a:ext cx="1769257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fr-FR" sz="1100" dirty="0"/>
                <a:t>- ACP -</a:t>
              </a:r>
            </a:p>
          </p:txBody>
        </p:sp>
      </p:grp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3C538D30-95F2-4CAD-AC5B-A7AA3C35EE88}"/>
              </a:ext>
            </a:extLst>
          </p:cNvPr>
          <p:cNvCxnSpPr>
            <a:cxnSpLocks/>
          </p:cNvCxnSpPr>
          <p:nvPr/>
        </p:nvCxnSpPr>
        <p:spPr>
          <a:xfrm flipH="1">
            <a:off x="3877261" y="3261827"/>
            <a:ext cx="549774" cy="0"/>
          </a:xfrm>
          <a:prstGeom prst="straightConnector1">
            <a:avLst/>
          </a:prstGeom>
          <a:ln w="57150">
            <a:solidFill>
              <a:srgbClr val="7451EB"/>
            </a:solidFill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42327EF-D546-4BCA-BC8E-D634C48FBA0D}"/>
              </a:ext>
            </a:extLst>
          </p:cNvPr>
          <p:cNvCxnSpPr>
            <a:cxnSpLocks/>
          </p:cNvCxnSpPr>
          <p:nvPr/>
        </p:nvCxnSpPr>
        <p:spPr>
          <a:xfrm flipH="1">
            <a:off x="8209731" y="3262572"/>
            <a:ext cx="549774" cy="0"/>
          </a:xfrm>
          <a:prstGeom prst="straightConnector1">
            <a:avLst/>
          </a:prstGeom>
          <a:ln w="57150">
            <a:solidFill>
              <a:srgbClr val="7451EB"/>
            </a:solidFill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96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58B6320-FBA1-4C75-B27D-9E9A0437C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7451EB"/>
                </a:solidFill>
              </a:rPr>
              <a:t>3.2.</a:t>
            </a:r>
            <a:r>
              <a:rPr lang="fr-FR" dirty="0"/>
              <a:t> Groupes Variables Similaires : </a:t>
            </a:r>
            <a:r>
              <a:rPr lang="fr-FR" b="1" dirty="0"/>
              <a:t>Acides Gras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3D2181B0-78E0-47C0-99B5-6458556440CF}"/>
              </a:ext>
            </a:extLst>
          </p:cNvPr>
          <p:cNvGrpSpPr/>
          <p:nvPr/>
        </p:nvGrpSpPr>
        <p:grpSpPr>
          <a:xfrm>
            <a:off x="4324398" y="1903501"/>
            <a:ext cx="4259017" cy="4044290"/>
            <a:chOff x="6184063" y="1851432"/>
            <a:chExt cx="4259017" cy="4044290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8F2125D8-F3E9-414B-83D4-9E2A7981F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EAEAF2"/>
                </a:clrFrom>
                <a:clrTo>
                  <a:srgbClr val="EAEA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184063" y="1851432"/>
              <a:ext cx="4259017" cy="3782680"/>
            </a:xfrm>
            <a:prstGeom prst="rect">
              <a:avLst/>
            </a:prstGeom>
          </p:spPr>
        </p:pic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B2B4D72C-C547-4242-A3FA-4CBDB69F4BC8}"/>
                </a:ext>
              </a:extLst>
            </p:cNvPr>
            <p:cNvSpPr txBox="1"/>
            <p:nvPr/>
          </p:nvSpPr>
          <p:spPr>
            <a:xfrm>
              <a:off x="6852303" y="5634112"/>
              <a:ext cx="2911875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fr-FR" sz="1100" dirty="0"/>
                <a:t>- Corrélations -</a:t>
              </a: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E93342EA-7DD3-4FE3-A3FB-D17746E6E06B}"/>
              </a:ext>
            </a:extLst>
          </p:cNvPr>
          <p:cNvGrpSpPr/>
          <p:nvPr/>
        </p:nvGrpSpPr>
        <p:grpSpPr>
          <a:xfrm>
            <a:off x="10424" y="1163624"/>
            <a:ext cx="4052577" cy="5349127"/>
            <a:chOff x="6455659" y="1480719"/>
            <a:chExt cx="3205447" cy="4844330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04835AF-8D8E-4463-ABB3-3B48B0BC11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17" r="29493"/>
            <a:stretch/>
          </p:blipFill>
          <p:spPr>
            <a:xfrm>
              <a:off x="6455659" y="1480719"/>
              <a:ext cx="3205447" cy="4665164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841B5D04-0619-467C-8E8A-4F710734E415}"/>
                </a:ext>
              </a:extLst>
            </p:cNvPr>
            <p:cNvSpPr txBox="1"/>
            <p:nvPr/>
          </p:nvSpPr>
          <p:spPr>
            <a:xfrm>
              <a:off x="7480445" y="6088127"/>
              <a:ext cx="1399421" cy="23692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fr-FR" sz="1100" dirty="0"/>
                <a:t>- Distributions -</a:t>
              </a:r>
            </a:p>
          </p:txBody>
        </p:sp>
      </p:grp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BDC4E0D8-727A-4413-ADEB-38276C21D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EC0A-9FB1-4994-8F9B-332942245449}" type="slidenum">
              <a:rPr lang="fr-FR" smtClean="0"/>
              <a:pPr/>
              <a:t>13</a:t>
            </a:fld>
            <a:endParaRPr lang="fr-FR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2FF6D466-48CC-4664-A12F-8C88454F36B2}"/>
              </a:ext>
            </a:extLst>
          </p:cNvPr>
          <p:cNvGrpSpPr/>
          <p:nvPr/>
        </p:nvGrpSpPr>
        <p:grpSpPr>
          <a:xfrm>
            <a:off x="8703888" y="1054450"/>
            <a:ext cx="3461345" cy="5458301"/>
            <a:chOff x="8628387" y="1054450"/>
            <a:chExt cx="3461345" cy="5458301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7AE44CB0-E7A8-4CDC-974D-B7B393293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EAEAF2"/>
                </a:clrFrom>
                <a:clrTo>
                  <a:srgbClr val="EAEA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628387" y="1054450"/>
              <a:ext cx="3058876" cy="2199552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5A7E1CAE-1299-442B-8EF4-F0F4109D4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EAEAF2"/>
                </a:clrFrom>
                <a:clrTo>
                  <a:srgbClr val="EAEA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693811" y="3334752"/>
              <a:ext cx="3395921" cy="2947689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D3E4363B-B0BA-44BD-9BAD-63B30CAA1585}"/>
                </a:ext>
              </a:extLst>
            </p:cNvPr>
            <p:cNvSpPr txBox="1"/>
            <p:nvPr/>
          </p:nvSpPr>
          <p:spPr>
            <a:xfrm>
              <a:off x="9273196" y="6251141"/>
              <a:ext cx="1769257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fr-FR" sz="1100" dirty="0"/>
                <a:t>- ACP -</a:t>
              </a:r>
            </a:p>
          </p:txBody>
        </p:sp>
      </p:grp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6E6ADDB-49E8-471C-A982-CB2708C75F9F}"/>
              </a:ext>
            </a:extLst>
          </p:cNvPr>
          <p:cNvCxnSpPr>
            <a:cxnSpLocks/>
          </p:cNvCxnSpPr>
          <p:nvPr/>
        </p:nvCxnSpPr>
        <p:spPr>
          <a:xfrm flipH="1">
            <a:off x="8643477" y="3272086"/>
            <a:ext cx="363877" cy="0"/>
          </a:xfrm>
          <a:prstGeom prst="straightConnector1">
            <a:avLst/>
          </a:prstGeom>
          <a:ln w="57150">
            <a:solidFill>
              <a:srgbClr val="7451EB"/>
            </a:solidFill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48B5C7A-74F0-48CD-910D-5328A6069FCB}"/>
              </a:ext>
            </a:extLst>
          </p:cNvPr>
          <p:cNvCxnSpPr>
            <a:cxnSpLocks/>
          </p:cNvCxnSpPr>
          <p:nvPr/>
        </p:nvCxnSpPr>
        <p:spPr>
          <a:xfrm flipH="1">
            <a:off x="4046305" y="3282253"/>
            <a:ext cx="363877" cy="0"/>
          </a:xfrm>
          <a:prstGeom prst="straightConnector1">
            <a:avLst/>
          </a:prstGeom>
          <a:ln w="57150">
            <a:solidFill>
              <a:srgbClr val="7451EB"/>
            </a:solidFill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427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58B6320-FBA1-4C75-B27D-9E9A0437C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7451EB"/>
                </a:solidFill>
              </a:rPr>
              <a:t>3.2.</a:t>
            </a:r>
            <a:r>
              <a:rPr lang="fr-FR" dirty="0"/>
              <a:t> Groupes Variables Similaires : </a:t>
            </a:r>
            <a:r>
              <a:rPr lang="fr-FR" b="1" dirty="0"/>
              <a:t>Autres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3D2181B0-78E0-47C0-99B5-6458556440CF}"/>
              </a:ext>
            </a:extLst>
          </p:cNvPr>
          <p:cNvGrpSpPr/>
          <p:nvPr/>
        </p:nvGrpSpPr>
        <p:grpSpPr>
          <a:xfrm>
            <a:off x="3336962" y="1575587"/>
            <a:ext cx="4966282" cy="4423198"/>
            <a:chOff x="5830429" y="1453553"/>
            <a:chExt cx="4966282" cy="4423198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8F2125D8-F3E9-414B-83D4-9E2A7981F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EAEAF2"/>
                </a:clrFrom>
                <a:clrTo>
                  <a:srgbClr val="EAEA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830429" y="1453553"/>
              <a:ext cx="4966282" cy="4423198"/>
            </a:xfrm>
            <a:prstGeom prst="rect">
              <a:avLst/>
            </a:prstGeom>
          </p:spPr>
        </p:pic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B2B4D72C-C547-4242-A3FA-4CBDB69F4BC8}"/>
                </a:ext>
              </a:extLst>
            </p:cNvPr>
            <p:cNvSpPr txBox="1"/>
            <p:nvPr/>
          </p:nvSpPr>
          <p:spPr>
            <a:xfrm>
              <a:off x="6857633" y="5615141"/>
              <a:ext cx="2911875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fr-FR" sz="1100" dirty="0"/>
                <a:t>- Corrélations -</a:t>
              </a: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E93342EA-7DD3-4FE3-A3FB-D17746E6E06B}"/>
              </a:ext>
            </a:extLst>
          </p:cNvPr>
          <p:cNvGrpSpPr/>
          <p:nvPr/>
        </p:nvGrpSpPr>
        <p:grpSpPr>
          <a:xfrm>
            <a:off x="46533" y="1050886"/>
            <a:ext cx="3124505" cy="5595564"/>
            <a:chOff x="6537301" y="1378620"/>
            <a:chExt cx="2471374" cy="5067511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04835AF-8D8E-4463-ABB3-3B48B0BC11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EAEAF2"/>
                </a:clrFrom>
                <a:clrTo>
                  <a:srgbClr val="EAEA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" t="-35" r="32002" b="67843"/>
            <a:stretch/>
          </p:blipFill>
          <p:spPr>
            <a:xfrm>
              <a:off x="6537301" y="1378620"/>
              <a:ext cx="2471374" cy="4860755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841B5D04-0619-467C-8E8A-4F710734E415}"/>
                </a:ext>
              </a:extLst>
            </p:cNvPr>
            <p:cNvSpPr txBox="1"/>
            <p:nvPr/>
          </p:nvSpPr>
          <p:spPr>
            <a:xfrm>
              <a:off x="7073277" y="6209209"/>
              <a:ext cx="1399421" cy="23692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fr-FR" sz="1100" dirty="0"/>
                <a:t>- Distributions -</a:t>
              </a:r>
            </a:p>
          </p:txBody>
        </p:sp>
      </p:grp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BDC4E0D8-727A-4413-ADEB-38276C21D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EC0A-9FB1-4994-8F9B-332942245449}" type="slidenum">
              <a:rPr lang="fr-FR" smtClean="0"/>
              <a:pPr/>
              <a:t>14</a:t>
            </a:fld>
            <a:endParaRPr lang="fr-FR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2FF6D466-48CC-4664-A12F-8C88454F36B2}"/>
              </a:ext>
            </a:extLst>
          </p:cNvPr>
          <p:cNvGrpSpPr/>
          <p:nvPr/>
        </p:nvGrpSpPr>
        <p:grpSpPr>
          <a:xfrm>
            <a:off x="8715714" y="1054450"/>
            <a:ext cx="3449518" cy="5458301"/>
            <a:chOff x="8640213" y="1054450"/>
            <a:chExt cx="3449518" cy="5458301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7AE44CB0-E7A8-4CDC-974D-B7B393293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AEAF2"/>
                </a:clrFrom>
                <a:clrTo>
                  <a:srgbClr val="EAEA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640213" y="1054450"/>
              <a:ext cx="3035224" cy="2199552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5A7E1CAE-1299-442B-8EF4-F0F4109D4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EAEAF2"/>
                </a:clrFrom>
                <a:clrTo>
                  <a:srgbClr val="EAEA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693812" y="3334752"/>
              <a:ext cx="3395919" cy="2947689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D3E4363B-B0BA-44BD-9BAD-63B30CAA1585}"/>
                </a:ext>
              </a:extLst>
            </p:cNvPr>
            <p:cNvSpPr txBox="1"/>
            <p:nvPr/>
          </p:nvSpPr>
          <p:spPr>
            <a:xfrm>
              <a:off x="9273196" y="6251141"/>
              <a:ext cx="1769257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fr-FR" sz="1100" dirty="0"/>
                <a:t>- ACP -</a:t>
              </a:r>
            </a:p>
          </p:txBody>
        </p:sp>
      </p:grp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0B3DCF0-F1D6-42B9-A643-0C3B1441150A}"/>
              </a:ext>
            </a:extLst>
          </p:cNvPr>
          <p:cNvCxnSpPr>
            <a:cxnSpLocks/>
          </p:cNvCxnSpPr>
          <p:nvPr/>
        </p:nvCxnSpPr>
        <p:spPr>
          <a:xfrm flipH="1">
            <a:off x="8410134" y="3235734"/>
            <a:ext cx="549774" cy="0"/>
          </a:xfrm>
          <a:prstGeom prst="straightConnector1">
            <a:avLst/>
          </a:prstGeom>
          <a:ln w="57150">
            <a:solidFill>
              <a:srgbClr val="7451EB"/>
            </a:solidFill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EBC21A66-B36F-4160-A967-9F8C1A13A00B}"/>
              </a:ext>
            </a:extLst>
          </p:cNvPr>
          <p:cNvCxnSpPr>
            <a:cxnSpLocks/>
          </p:cNvCxnSpPr>
          <p:nvPr/>
        </p:nvCxnSpPr>
        <p:spPr>
          <a:xfrm flipH="1">
            <a:off x="3253066" y="3235734"/>
            <a:ext cx="549774" cy="0"/>
          </a:xfrm>
          <a:prstGeom prst="straightConnector1">
            <a:avLst/>
          </a:prstGeom>
          <a:ln w="57150">
            <a:solidFill>
              <a:srgbClr val="7451EB"/>
            </a:solidFill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078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E90560-3882-4ECB-9C2A-E5417396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EC0A-9FB1-4994-8F9B-332942245449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D4F0A2F5-323C-433E-96AB-609F567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30" y="-136031"/>
            <a:ext cx="11303681" cy="1325563"/>
          </a:xfrm>
        </p:spPr>
        <p:txBody>
          <a:bodyPr/>
          <a:lstStyle/>
          <a:p>
            <a:r>
              <a:rPr lang="fr-FR" dirty="0">
                <a:solidFill>
                  <a:srgbClr val="7451EB"/>
                </a:solidFill>
              </a:rPr>
              <a:t>3.3.</a:t>
            </a:r>
            <a:r>
              <a:rPr lang="fr-FR" dirty="0"/>
              <a:t> Réduction Dimensionnelle : </a:t>
            </a:r>
            <a:r>
              <a:rPr lang="fr-FR" b="1" dirty="0" err="1"/>
              <a:t>ACPs</a:t>
            </a:r>
            <a:r>
              <a:rPr lang="fr-FR" dirty="0"/>
              <a:t> + </a:t>
            </a:r>
            <a:r>
              <a:rPr lang="fr-FR" b="1" dirty="0"/>
              <a:t>K-</a:t>
            </a:r>
            <a:r>
              <a:rPr lang="fr-FR" b="1" dirty="0" err="1"/>
              <a:t>Means</a:t>
            </a:r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146EA4AA-0EE0-4414-B9BC-47AE1B557BB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AEAF2"/>
              </a:clrFrom>
              <a:clrTo>
                <a:srgbClr val="EAEA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8060" y="1330832"/>
            <a:ext cx="2768610" cy="200967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0199099-D285-4733-8E23-446159F3810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AEAF2"/>
              </a:clrFrom>
              <a:clrTo>
                <a:srgbClr val="EAEA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3174" y="3669209"/>
            <a:ext cx="2895295" cy="2056979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4C4BA6E-2612-48A7-88ED-0FB437F1D20B}"/>
              </a:ext>
            </a:extLst>
          </p:cNvPr>
          <p:cNvSpPr txBox="1"/>
          <p:nvPr/>
        </p:nvSpPr>
        <p:spPr>
          <a:xfrm>
            <a:off x="2810454" y="5820179"/>
            <a:ext cx="2911875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1100" dirty="0"/>
              <a:t>- Réduction sur l’Imputation </a:t>
            </a:r>
            <a:r>
              <a:rPr lang="fr-FR" sz="1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</a:t>
            </a:r>
            <a:r>
              <a:rPr lang="fr-FR" sz="1100" dirty="0"/>
              <a:t> -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546BAA6-BE7B-486C-8C02-AF55B25092D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AEAF2"/>
              </a:clrFrom>
              <a:clrTo>
                <a:srgbClr val="EAEA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1930" y="1330832"/>
            <a:ext cx="2816421" cy="200967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B7514F6-B6EF-45D1-B721-1456DF202B3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EAEAF2"/>
              </a:clrFrom>
              <a:clrTo>
                <a:srgbClr val="EAEA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3677" y="3672395"/>
            <a:ext cx="2895296" cy="2051479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F1507B2E-1C17-4E70-9067-C98BF5D81DE7}"/>
              </a:ext>
            </a:extLst>
          </p:cNvPr>
          <p:cNvSpPr txBox="1"/>
          <p:nvPr/>
        </p:nvSpPr>
        <p:spPr>
          <a:xfrm>
            <a:off x="6018228" y="5820179"/>
            <a:ext cx="2911875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1100" dirty="0"/>
              <a:t>- Réduction sur l’Imputation </a:t>
            </a:r>
            <a:r>
              <a:rPr lang="fr-F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Itérative</a:t>
            </a:r>
            <a:r>
              <a:rPr lang="fr-FR" sz="1100" dirty="0"/>
              <a:t> -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B7755AA-0DD0-4870-9AB8-E0B956631BD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EAEAF2"/>
              </a:clrFrom>
              <a:clrTo>
                <a:srgbClr val="EAEA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13611" y="1330832"/>
            <a:ext cx="2822736" cy="201417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1713B18-66B1-4A05-8911-8A450B51B57D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AEAF2"/>
              </a:clrFrom>
              <a:clrTo>
                <a:srgbClr val="EAEA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98563" y="3672396"/>
            <a:ext cx="2895296" cy="2051479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E06E4E3C-C769-49B7-8CFD-CC90C9DBBFC2}"/>
              </a:ext>
            </a:extLst>
          </p:cNvPr>
          <p:cNvSpPr txBox="1"/>
          <p:nvPr/>
        </p:nvSpPr>
        <p:spPr>
          <a:xfrm>
            <a:off x="9113611" y="5820179"/>
            <a:ext cx="2911875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1100" dirty="0"/>
              <a:t>- Réduction sur l’Imputation </a:t>
            </a:r>
            <a:r>
              <a:rPr lang="fr-FR" sz="1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K-NN</a:t>
            </a:r>
            <a:r>
              <a:rPr lang="fr-FR" sz="1100" dirty="0"/>
              <a:t> -</a:t>
            </a: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817D5B01-788A-4CAF-8ACD-D03FFE76BA0C}"/>
              </a:ext>
            </a:extLst>
          </p:cNvPr>
          <p:cNvGrpSpPr/>
          <p:nvPr/>
        </p:nvGrpSpPr>
        <p:grpSpPr>
          <a:xfrm>
            <a:off x="-120283" y="1346259"/>
            <a:ext cx="2980192" cy="4743225"/>
            <a:chOff x="628410" y="1294255"/>
            <a:chExt cx="2980192" cy="4743225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C5D1C778-3EDD-49A4-954E-9AFC6BD7E7D6}"/>
                </a:ext>
              </a:extLst>
            </p:cNvPr>
            <p:cNvGrpSpPr/>
            <p:nvPr/>
          </p:nvGrpSpPr>
          <p:grpSpPr>
            <a:xfrm>
              <a:off x="628410" y="1294255"/>
              <a:ext cx="2980192" cy="4523700"/>
              <a:chOff x="3845445" y="1294255"/>
              <a:chExt cx="2980192" cy="4523700"/>
            </a:xfrm>
          </p:grpSpPr>
          <p:pic>
            <p:nvPicPr>
              <p:cNvPr id="31" name="Image 30">
                <a:extLst>
                  <a:ext uri="{FF2B5EF4-FFF2-40B4-BE49-F238E27FC236}">
                    <a16:creationId xmlns:a16="http://schemas.microsoft.com/office/drawing/2014/main" id="{883DF897-5722-4FAA-8FE0-C06215D7A2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845445" y="1294255"/>
                <a:ext cx="2768610" cy="2005726"/>
              </a:xfrm>
              <a:prstGeom prst="rect">
                <a:avLst/>
              </a:prstGeom>
            </p:spPr>
          </p:pic>
          <p:pic>
            <p:nvPicPr>
              <p:cNvPr id="32" name="Image 31">
                <a:extLst>
                  <a:ext uri="{FF2B5EF4-FFF2-40B4-BE49-F238E27FC236}">
                    <a16:creationId xmlns:a16="http://schemas.microsoft.com/office/drawing/2014/main" id="{BA7CF1A2-EEB1-479F-9FDE-FA0586019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057027" y="3499119"/>
                <a:ext cx="2768610" cy="2318836"/>
              </a:xfrm>
              <a:prstGeom prst="rect">
                <a:avLst/>
              </a:prstGeom>
            </p:spPr>
          </p:pic>
        </p:grp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F8C0AEBD-351A-4433-B9D2-56832CC6B4E5}"/>
                </a:ext>
              </a:extLst>
            </p:cNvPr>
            <p:cNvSpPr txBox="1"/>
            <p:nvPr/>
          </p:nvSpPr>
          <p:spPr>
            <a:xfrm>
              <a:off x="696727" y="5775870"/>
              <a:ext cx="2911875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fr-FR" sz="1100" dirty="0"/>
                <a:t>- ACP Préliminaire (sans imputation) -</a:t>
              </a:r>
            </a:p>
          </p:txBody>
        </p:sp>
      </p:grp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E0982F3B-860A-4A2A-9266-35B8978320FA}"/>
              </a:ext>
            </a:extLst>
          </p:cNvPr>
          <p:cNvCxnSpPr>
            <a:cxnSpLocks/>
          </p:cNvCxnSpPr>
          <p:nvPr/>
        </p:nvCxnSpPr>
        <p:spPr>
          <a:xfrm flipH="1">
            <a:off x="2397334" y="3429000"/>
            <a:ext cx="826240" cy="0"/>
          </a:xfrm>
          <a:prstGeom prst="straightConnector1">
            <a:avLst/>
          </a:prstGeom>
          <a:ln w="57150">
            <a:solidFill>
              <a:srgbClr val="7451EB"/>
            </a:solidFill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3F1B4A77-720E-4BDD-9C74-73F477812275}"/>
              </a:ext>
            </a:extLst>
          </p:cNvPr>
          <p:cNvCxnSpPr>
            <a:cxnSpLocks/>
          </p:cNvCxnSpPr>
          <p:nvPr/>
        </p:nvCxnSpPr>
        <p:spPr>
          <a:xfrm flipH="1">
            <a:off x="5526670" y="3429000"/>
            <a:ext cx="826240" cy="0"/>
          </a:xfrm>
          <a:prstGeom prst="straightConnector1">
            <a:avLst/>
          </a:prstGeom>
          <a:ln w="57150">
            <a:solidFill>
              <a:srgbClr val="7451EB"/>
            </a:solidFill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2604AB63-38BB-43F2-9DF9-48DB5E78B574}"/>
              </a:ext>
            </a:extLst>
          </p:cNvPr>
          <p:cNvCxnSpPr>
            <a:cxnSpLocks/>
          </p:cNvCxnSpPr>
          <p:nvPr/>
        </p:nvCxnSpPr>
        <p:spPr>
          <a:xfrm flipH="1">
            <a:off x="8656006" y="3429000"/>
            <a:ext cx="826240" cy="0"/>
          </a:xfrm>
          <a:prstGeom prst="straightConnector1">
            <a:avLst/>
          </a:prstGeom>
          <a:ln w="57150">
            <a:solidFill>
              <a:srgbClr val="7451EB"/>
            </a:solidFill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806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F317138E-7D63-4FB3-A276-64F43BE7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7451EB"/>
                </a:solidFill>
              </a:rPr>
              <a:t>4.</a:t>
            </a:r>
            <a:r>
              <a:rPr lang="fr-FR" dirty="0"/>
              <a:t> Synthèse &amp; Performances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8E3E90D-DB49-428B-B779-0E613E6119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200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58B6320-FBA1-4C75-B27D-9E9A0437C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7451EB"/>
                </a:solidFill>
              </a:rPr>
              <a:t>4.1.</a:t>
            </a:r>
            <a:r>
              <a:rPr lang="fr-FR" dirty="0"/>
              <a:t> Synthèse</a:t>
            </a:r>
            <a:endParaRPr lang="fr-FR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4354405-24C6-431A-AFE1-2D69B125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EC0A-9FB1-4994-8F9B-332942245449}" type="slidenum">
              <a:rPr lang="fr-FR" smtClean="0"/>
              <a:pPr/>
              <a:t>17</a:t>
            </a:fld>
            <a:endParaRPr lang="fr-FR"/>
          </a:p>
        </p:txBody>
      </p:sp>
      <p:pic>
        <p:nvPicPr>
          <p:cNvPr id="80" name="Image 79" descr="Une image contenant texte&#10;&#10;Description générée automatiquement">
            <a:extLst>
              <a:ext uri="{FF2B5EF4-FFF2-40B4-BE49-F238E27FC236}">
                <a16:creationId xmlns:a16="http://schemas.microsoft.com/office/drawing/2014/main" id="{E31F806B-ABF4-4BFB-A5A6-CE9CA64E4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66" y="1908394"/>
            <a:ext cx="1130514" cy="952680"/>
          </a:xfrm>
          <a:prstGeom prst="rect">
            <a:avLst/>
          </a:prstGeom>
        </p:spPr>
      </p:pic>
      <p:pic>
        <p:nvPicPr>
          <p:cNvPr id="90" name="Image 89" descr="Une image contenant texte&#10;&#10;Description générée automatiquement">
            <a:extLst>
              <a:ext uri="{FF2B5EF4-FFF2-40B4-BE49-F238E27FC236}">
                <a16:creationId xmlns:a16="http://schemas.microsoft.com/office/drawing/2014/main" id="{06441461-8492-4558-8916-B6451C7886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" t="-1942" r="-11005" b="8622"/>
          <a:stretch/>
        </p:blipFill>
        <p:spPr>
          <a:xfrm>
            <a:off x="184910" y="4164707"/>
            <a:ext cx="1416546" cy="1418816"/>
          </a:xfrm>
          <a:prstGeom prst="irregularSeal2">
            <a:avLst/>
          </a:prstGeom>
        </p:spPr>
      </p:pic>
      <p:pic>
        <p:nvPicPr>
          <p:cNvPr id="91" name="Image 90" descr="Une image contenant texte, signe, graphiques vectoriels&#10;&#10;Description générée automatiquement">
            <a:extLst>
              <a:ext uri="{FF2B5EF4-FFF2-40B4-BE49-F238E27FC236}">
                <a16:creationId xmlns:a16="http://schemas.microsoft.com/office/drawing/2014/main" id="{9C3260B3-29B7-4009-9C7E-785FF74EBC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925" y="4532233"/>
            <a:ext cx="1201074" cy="672789"/>
          </a:xfrm>
          <a:prstGeom prst="rect">
            <a:avLst/>
          </a:prstGeom>
        </p:spPr>
      </p:pic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CABF0347-E6E4-4F0E-A773-880C1140851A}"/>
              </a:ext>
            </a:extLst>
          </p:cNvPr>
          <p:cNvGrpSpPr/>
          <p:nvPr/>
        </p:nvGrpSpPr>
        <p:grpSpPr>
          <a:xfrm>
            <a:off x="2030136" y="1180300"/>
            <a:ext cx="8465680" cy="4860784"/>
            <a:chOff x="2055303" y="1180300"/>
            <a:chExt cx="8465680" cy="4860784"/>
          </a:xfrm>
        </p:grpSpPr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77C0EB3D-FE33-436D-AAB6-D896C600DD1D}"/>
                </a:ext>
              </a:extLst>
            </p:cNvPr>
            <p:cNvSpPr txBox="1"/>
            <p:nvPr/>
          </p:nvSpPr>
          <p:spPr>
            <a:xfrm>
              <a:off x="5082292" y="1180300"/>
              <a:ext cx="24117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>
                  <a:solidFill>
                    <a:srgbClr val="5982D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Apprentissage</a:t>
              </a:r>
            </a:p>
          </p:txBody>
        </p:sp>
        <p:grpSp>
          <p:nvGrpSpPr>
            <p:cNvPr id="105" name="Groupe 104">
              <a:extLst>
                <a:ext uri="{FF2B5EF4-FFF2-40B4-BE49-F238E27FC236}">
                  <a16:creationId xmlns:a16="http://schemas.microsoft.com/office/drawing/2014/main" id="{5975466F-EA5A-406D-98DB-AEF67D7A0824}"/>
                </a:ext>
              </a:extLst>
            </p:cNvPr>
            <p:cNvGrpSpPr/>
            <p:nvPr/>
          </p:nvGrpSpPr>
          <p:grpSpPr>
            <a:xfrm>
              <a:off x="2055303" y="1756490"/>
              <a:ext cx="8465680" cy="4284594"/>
              <a:chOff x="1895912" y="1756490"/>
              <a:chExt cx="8465680" cy="4284594"/>
            </a:xfrm>
          </p:grpSpPr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8C24F1FA-BADB-4582-BB96-D68BC287422C}"/>
                  </a:ext>
                </a:extLst>
              </p:cNvPr>
              <p:cNvSpPr/>
              <p:nvPr/>
            </p:nvSpPr>
            <p:spPr>
              <a:xfrm>
                <a:off x="2125022" y="1975576"/>
                <a:ext cx="1333849" cy="822121"/>
              </a:xfrm>
              <a:prstGeom prst="roundRect">
                <a:avLst/>
              </a:prstGeom>
              <a:solidFill>
                <a:srgbClr val="7451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K-NN Imputer</a:t>
                </a:r>
              </a:p>
            </p:txBody>
          </p:sp>
          <p:sp>
            <p:nvSpPr>
              <p:cNvPr id="16" name="Rectangle : coins arrondis 15">
                <a:extLst>
                  <a:ext uri="{FF2B5EF4-FFF2-40B4-BE49-F238E27FC236}">
                    <a16:creationId xmlns:a16="http://schemas.microsoft.com/office/drawing/2014/main" id="{2E073454-8AA2-451E-9CE5-F1261496FDCA}"/>
                  </a:ext>
                </a:extLst>
              </p:cNvPr>
              <p:cNvSpPr/>
              <p:nvPr/>
            </p:nvSpPr>
            <p:spPr>
              <a:xfrm>
                <a:off x="4302709" y="1975576"/>
                <a:ext cx="1333849" cy="822121"/>
              </a:xfrm>
              <a:prstGeom prst="roundRect">
                <a:avLst/>
              </a:prstGeom>
              <a:solidFill>
                <a:srgbClr val="7451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PCA Reduction</a:t>
                </a:r>
              </a:p>
            </p:txBody>
          </p:sp>
          <p:sp>
            <p:nvSpPr>
              <p:cNvPr id="17" name="Rectangle : coins arrondis 16">
                <a:extLst>
                  <a:ext uri="{FF2B5EF4-FFF2-40B4-BE49-F238E27FC236}">
                    <a16:creationId xmlns:a16="http://schemas.microsoft.com/office/drawing/2014/main" id="{518F5979-617B-4278-A931-46260839733D}"/>
                  </a:ext>
                </a:extLst>
              </p:cNvPr>
              <p:cNvSpPr/>
              <p:nvPr/>
            </p:nvSpPr>
            <p:spPr>
              <a:xfrm>
                <a:off x="6480396" y="1975576"/>
                <a:ext cx="1333849" cy="822121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K-</a:t>
                </a:r>
                <a:r>
                  <a:rPr lang="fr-FR" dirty="0" err="1"/>
                  <a:t>Means</a:t>
                </a:r>
                <a:endParaRPr lang="fr-FR" dirty="0"/>
              </a:p>
              <a:p>
                <a:pPr algn="ctr"/>
                <a:r>
                  <a:rPr lang="fr-FR" dirty="0"/>
                  <a:t>Reduction</a:t>
                </a:r>
              </a:p>
            </p:txBody>
          </p:sp>
          <p:sp>
            <p:nvSpPr>
              <p:cNvPr id="18" name="Rectangle : coins arrondis 17">
                <a:extLst>
                  <a:ext uri="{FF2B5EF4-FFF2-40B4-BE49-F238E27FC236}">
                    <a16:creationId xmlns:a16="http://schemas.microsoft.com/office/drawing/2014/main" id="{89C38365-B870-4D5A-AA78-7DDE7EFE0F42}"/>
                  </a:ext>
                </a:extLst>
              </p:cNvPr>
              <p:cNvSpPr/>
              <p:nvPr/>
            </p:nvSpPr>
            <p:spPr>
              <a:xfrm>
                <a:off x="8658084" y="1975576"/>
                <a:ext cx="1333849" cy="822121"/>
              </a:xfrm>
              <a:prstGeom prst="roundRect">
                <a:avLst/>
              </a:prstGeom>
              <a:solidFill>
                <a:srgbClr val="7451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K-NN </a:t>
                </a:r>
                <a:r>
                  <a:rPr lang="fr-FR" dirty="0" err="1"/>
                  <a:t>Regressor</a:t>
                </a:r>
                <a:endParaRPr lang="fr-FR" dirty="0"/>
              </a:p>
            </p:txBody>
          </p: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A5496228-7B86-4A6F-8EB3-D3ED5927E5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3665" y="2386636"/>
                <a:ext cx="634250" cy="0"/>
              </a:xfrm>
              <a:prstGeom prst="straightConnector1">
                <a:avLst/>
              </a:prstGeom>
              <a:ln w="57150">
                <a:solidFill>
                  <a:srgbClr val="5982DB"/>
                </a:solidFill>
                <a:headEnd type="arrow" w="med" len="med"/>
                <a:tailEnd type="non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avec flèche 20">
                <a:extLst>
                  <a:ext uri="{FF2B5EF4-FFF2-40B4-BE49-F238E27FC236}">
                    <a16:creationId xmlns:a16="http://schemas.microsoft.com/office/drawing/2014/main" id="{34469D77-677D-4E02-AAAC-863B2BA293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41352" y="2386636"/>
                <a:ext cx="634250" cy="0"/>
              </a:xfrm>
              <a:prstGeom prst="straightConnector1">
                <a:avLst/>
              </a:prstGeom>
              <a:ln w="57150">
                <a:solidFill>
                  <a:srgbClr val="5982DB"/>
                </a:solidFill>
                <a:headEnd type="arrow" w="med" len="med"/>
                <a:tailEnd type="non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avec flèche 21">
                <a:extLst>
                  <a:ext uri="{FF2B5EF4-FFF2-40B4-BE49-F238E27FC236}">
                    <a16:creationId xmlns:a16="http://schemas.microsoft.com/office/drawing/2014/main" id="{978C19DC-F02D-4685-9006-4CD84B9003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19039" y="2386636"/>
                <a:ext cx="634250" cy="0"/>
              </a:xfrm>
              <a:prstGeom prst="straightConnector1">
                <a:avLst/>
              </a:prstGeom>
              <a:ln w="57150">
                <a:solidFill>
                  <a:srgbClr val="5982DB"/>
                </a:solidFill>
                <a:headEnd type="arrow" w="med" len="med"/>
                <a:tailEnd type="non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F6E4010-20EA-4F43-A411-77245004175A}"/>
                  </a:ext>
                </a:extLst>
              </p:cNvPr>
              <p:cNvSpPr/>
              <p:nvPr/>
            </p:nvSpPr>
            <p:spPr>
              <a:xfrm>
                <a:off x="1895912" y="1756490"/>
                <a:ext cx="8305101" cy="1256489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Rectangle : coins arrondis 40">
                <a:extLst>
                  <a:ext uri="{FF2B5EF4-FFF2-40B4-BE49-F238E27FC236}">
                    <a16:creationId xmlns:a16="http://schemas.microsoft.com/office/drawing/2014/main" id="{B3CB8087-57CE-42A2-9BDD-917426602F4A}"/>
                  </a:ext>
                </a:extLst>
              </p:cNvPr>
              <p:cNvSpPr/>
              <p:nvPr/>
            </p:nvSpPr>
            <p:spPr>
              <a:xfrm>
                <a:off x="2125022" y="4240482"/>
                <a:ext cx="8084380" cy="1256489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6" name="Connecteur droit avec flèche 45">
                <a:extLst>
                  <a:ext uri="{FF2B5EF4-FFF2-40B4-BE49-F238E27FC236}">
                    <a16:creationId xmlns:a16="http://schemas.microsoft.com/office/drawing/2014/main" id="{AA9667D8-1D60-47E5-AF3D-18936542BE75}"/>
                  </a:ext>
                </a:extLst>
              </p:cNvPr>
              <p:cNvCxnSpPr>
                <a:cxnSpLocks/>
                <a:stCxn id="15" idx="2"/>
                <a:endCxn id="34" idx="0"/>
              </p:cNvCxnSpPr>
              <p:nvPr/>
            </p:nvCxnSpPr>
            <p:spPr>
              <a:xfrm>
                <a:off x="2791947" y="2797697"/>
                <a:ext cx="176914" cy="1653471"/>
              </a:xfrm>
              <a:prstGeom prst="straightConnector1">
                <a:avLst/>
              </a:prstGeom>
              <a:ln w="38100" cap="flat" cmpd="sng" algn="ctr">
                <a:solidFill>
                  <a:srgbClr val="7451EB"/>
                </a:solidFill>
                <a:prstDash val="sysDot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avec flèche 49">
                <a:extLst>
                  <a:ext uri="{FF2B5EF4-FFF2-40B4-BE49-F238E27FC236}">
                    <a16:creationId xmlns:a16="http://schemas.microsoft.com/office/drawing/2014/main" id="{A4D7B487-2CB4-4A33-B5F9-450F8A9481DE}"/>
                  </a:ext>
                </a:extLst>
              </p:cNvPr>
              <p:cNvCxnSpPr>
                <a:cxnSpLocks/>
                <a:stCxn id="16" idx="2"/>
                <a:endCxn id="35" idx="0"/>
              </p:cNvCxnSpPr>
              <p:nvPr/>
            </p:nvCxnSpPr>
            <p:spPr>
              <a:xfrm>
                <a:off x="4969634" y="2797697"/>
                <a:ext cx="1159136" cy="1653471"/>
              </a:xfrm>
              <a:prstGeom prst="straightConnector1">
                <a:avLst/>
              </a:prstGeom>
              <a:ln w="38100" cap="flat" cmpd="sng" algn="ctr">
                <a:solidFill>
                  <a:srgbClr val="7451EB"/>
                </a:solidFill>
                <a:prstDash val="sysDot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avec flèche 54">
                <a:extLst>
                  <a:ext uri="{FF2B5EF4-FFF2-40B4-BE49-F238E27FC236}">
                    <a16:creationId xmlns:a16="http://schemas.microsoft.com/office/drawing/2014/main" id="{54415455-869F-44CB-A896-7A29CBCF57F2}"/>
                  </a:ext>
                </a:extLst>
              </p:cNvPr>
              <p:cNvCxnSpPr>
                <a:cxnSpLocks/>
                <a:stCxn id="18" idx="2"/>
                <a:endCxn id="37" idx="0"/>
              </p:cNvCxnSpPr>
              <p:nvPr/>
            </p:nvCxnSpPr>
            <p:spPr>
              <a:xfrm flipH="1">
                <a:off x="9288678" y="2797697"/>
                <a:ext cx="36331" cy="1653471"/>
              </a:xfrm>
              <a:prstGeom prst="straightConnector1">
                <a:avLst/>
              </a:prstGeom>
              <a:ln w="38100" cap="flat" cmpd="sng" algn="ctr">
                <a:solidFill>
                  <a:srgbClr val="7451EB"/>
                </a:solidFill>
                <a:prstDash val="sysDot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D396D13-70AD-4415-BFA7-FABE08B5E501}"/>
                  </a:ext>
                </a:extLst>
              </p:cNvPr>
              <p:cNvGrpSpPr/>
              <p:nvPr/>
            </p:nvGrpSpPr>
            <p:grpSpPr>
              <a:xfrm>
                <a:off x="2301936" y="4451168"/>
                <a:ext cx="7653666" cy="822121"/>
                <a:chOff x="2150934" y="4367278"/>
                <a:chExt cx="7653666" cy="822121"/>
              </a:xfrm>
            </p:grpSpPr>
            <p:sp>
              <p:nvSpPr>
                <p:cNvPr id="34" name="Rectangle : coins arrondis 33">
                  <a:extLst>
                    <a:ext uri="{FF2B5EF4-FFF2-40B4-BE49-F238E27FC236}">
                      <a16:creationId xmlns:a16="http://schemas.microsoft.com/office/drawing/2014/main" id="{4927510B-93AB-48C2-80FD-DE824CDE27AE}"/>
                    </a:ext>
                  </a:extLst>
                </p:cNvPr>
                <p:cNvSpPr/>
                <p:nvPr/>
              </p:nvSpPr>
              <p:spPr>
                <a:xfrm>
                  <a:off x="2150934" y="4367278"/>
                  <a:ext cx="1333849" cy="822121"/>
                </a:xfrm>
                <a:prstGeom prst="roundRect">
                  <a:avLst/>
                </a:prstGeom>
                <a:solidFill>
                  <a:srgbClr val="7451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/>
                    <a:t>K-NN Imputation</a:t>
                  </a:r>
                </a:p>
              </p:txBody>
            </p:sp>
            <p:sp>
              <p:nvSpPr>
                <p:cNvPr id="35" name="Rectangle : coins arrondis 34">
                  <a:extLst>
                    <a:ext uri="{FF2B5EF4-FFF2-40B4-BE49-F238E27FC236}">
                      <a16:creationId xmlns:a16="http://schemas.microsoft.com/office/drawing/2014/main" id="{FCB62AB1-2E3D-4052-8A24-F1D90CBF793B}"/>
                    </a:ext>
                  </a:extLst>
                </p:cNvPr>
                <p:cNvSpPr/>
                <p:nvPr/>
              </p:nvSpPr>
              <p:spPr>
                <a:xfrm>
                  <a:off x="5310843" y="4367278"/>
                  <a:ext cx="1333849" cy="822121"/>
                </a:xfrm>
                <a:prstGeom prst="roundRect">
                  <a:avLst/>
                </a:prstGeom>
                <a:solidFill>
                  <a:srgbClr val="7451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/>
                    <a:t>PCA Reduction</a:t>
                  </a:r>
                </a:p>
              </p:txBody>
            </p:sp>
            <p:sp>
              <p:nvSpPr>
                <p:cNvPr id="37" name="Rectangle : coins arrondis 36">
                  <a:extLst>
                    <a:ext uri="{FF2B5EF4-FFF2-40B4-BE49-F238E27FC236}">
                      <a16:creationId xmlns:a16="http://schemas.microsoft.com/office/drawing/2014/main" id="{10A4B737-F010-412A-9C03-1C0D073D1A02}"/>
                    </a:ext>
                  </a:extLst>
                </p:cNvPr>
                <p:cNvSpPr/>
                <p:nvPr/>
              </p:nvSpPr>
              <p:spPr>
                <a:xfrm>
                  <a:off x="8470751" y="4367278"/>
                  <a:ext cx="1333849" cy="822121"/>
                </a:xfrm>
                <a:prstGeom prst="roundRect">
                  <a:avLst/>
                </a:prstGeom>
                <a:solidFill>
                  <a:srgbClr val="7451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/>
                    <a:t>K-NN </a:t>
                  </a:r>
                  <a:r>
                    <a:rPr lang="fr-FR" dirty="0" err="1"/>
                    <a:t>Regression</a:t>
                  </a:r>
                  <a:endParaRPr lang="fr-FR" dirty="0"/>
                </a:p>
              </p:txBody>
            </p:sp>
            <p:cxnSp>
              <p:nvCxnSpPr>
                <p:cNvPr id="39" name="Connecteur droit avec flèche 38">
                  <a:extLst>
                    <a:ext uri="{FF2B5EF4-FFF2-40B4-BE49-F238E27FC236}">
                      <a16:creationId xmlns:a16="http://schemas.microsoft.com/office/drawing/2014/main" id="{53B64829-C60C-4926-9F6A-CE422A8DDB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988566" y="4778338"/>
                  <a:ext cx="1138312" cy="0"/>
                </a:xfrm>
                <a:prstGeom prst="straightConnector1">
                  <a:avLst/>
                </a:prstGeom>
                <a:ln w="57150">
                  <a:solidFill>
                    <a:srgbClr val="00B050"/>
                  </a:solidFill>
                  <a:headEnd type="arrow" w="med" len="med"/>
                  <a:tailEnd type="none" w="med" len="med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Connecteur droit avec flèche 77">
                  <a:extLst>
                    <a:ext uri="{FF2B5EF4-FFF2-40B4-BE49-F238E27FC236}">
                      <a16:creationId xmlns:a16="http://schemas.microsoft.com/office/drawing/2014/main" id="{A52DB57F-9D23-4B3A-81CF-F44E68A1D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28657" y="4778338"/>
                  <a:ext cx="1138312" cy="0"/>
                </a:xfrm>
                <a:prstGeom prst="straightConnector1">
                  <a:avLst/>
                </a:prstGeom>
                <a:ln w="57150">
                  <a:solidFill>
                    <a:srgbClr val="00B050"/>
                  </a:solidFill>
                  <a:headEnd type="arrow" w="med" len="med"/>
                  <a:tailEnd type="none" w="med" len="med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08F8C0E5-85B4-490C-841C-0D2178550734}"/>
                  </a:ext>
                </a:extLst>
              </p:cNvPr>
              <p:cNvSpPr txBox="1"/>
              <p:nvPr/>
            </p:nvSpPr>
            <p:spPr>
              <a:xfrm>
                <a:off x="4946611" y="5517864"/>
                <a:ext cx="24117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8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Prédiction</a:t>
                </a:r>
              </a:p>
            </p:txBody>
          </p:sp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8947CC59-5059-44FD-8709-409D6B526258}"/>
                  </a:ext>
                </a:extLst>
              </p:cNvPr>
              <p:cNvSpPr txBox="1"/>
              <p:nvPr/>
            </p:nvSpPr>
            <p:spPr>
              <a:xfrm>
                <a:off x="2848673" y="3395271"/>
                <a:ext cx="1116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Imputer</a:t>
                </a:r>
              </a:p>
            </p:txBody>
          </p:sp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9C242EA7-2764-4873-88E6-7E474E29D42D}"/>
                  </a:ext>
                </a:extLst>
              </p:cNvPr>
              <p:cNvSpPr txBox="1"/>
              <p:nvPr/>
            </p:nvSpPr>
            <p:spPr>
              <a:xfrm>
                <a:off x="5431302" y="3390889"/>
                <a:ext cx="18275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Composantes</a:t>
                </a:r>
              </a:p>
            </p:txBody>
          </p:sp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BC2E273E-B991-4A47-BF04-CFB76FD9602A}"/>
                  </a:ext>
                </a:extLst>
              </p:cNvPr>
              <p:cNvSpPr txBox="1"/>
              <p:nvPr/>
            </p:nvSpPr>
            <p:spPr>
              <a:xfrm>
                <a:off x="9269511" y="3392626"/>
                <a:ext cx="10920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Modèle</a:t>
                </a:r>
              </a:p>
            </p:txBody>
          </p:sp>
        </p:grpSp>
      </p:grp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AA29208A-4C3B-4413-80DA-507F21F7AC60}"/>
              </a:ext>
            </a:extLst>
          </p:cNvPr>
          <p:cNvCxnSpPr>
            <a:cxnSpLocks/>
            <a:stCxn id="31" idx="1"/>
            <a:endCxn id="80" idx="3"/>
          </p:cNvCxnSpPr>
          <p:nvPr/>
        </p:nvCxnSpPr>
        <p:spPr>
          <a:xfrm flipH="1" flipV="1">
            <a:off x="1331380" y="2384734"/>
            <a:ext cx="698756" cy="1"/>
          </a:xfrm>
          <a:prstGeom prst="straightConnector1">
            <a:avLst/>
          </a:prstGeom>
          <a:ln w="57150">
            <a:solidFill>
              <a:srgbClr val="5982DB"/>
            </a:solidFill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6C0A9322-E0EF-4421-B4A8-AB3BACAB9617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1289435" y="4862228"/>
            <a:ext cx="969811" cy="6499"/>
          </a:xfrm>
          <a:prstGeom prst="straightConnector1">
            <a:avLst/>
          </a:prstGeom>
          <a:ln w="5715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>
            <a:extLst>
              <a:ext uri="{FF2B5EF4-FFF2-40B4-BE49-F238E27FC236}">
                <a16:creationId xmlns:a16="http://schemas.microsoft.com/office/drawing/2014/main" id="{D416A0EB-E5D9-4274-A303-E5A97721FFAD}"/>
              </a:ext>
            </a:extLst>
          </p:cNvPr>
          <p:cNvCxnSpPr>
            <a:cxnSpLocks/>
            <a:stCxn id="91" idx="1"/>
            <a:endCxn id="41" idx="3"/>
          </p:cNvCxnSpPr>
          <p:nvPr/>
        </p:nvCxnSpPr>
        <p:spPr>
          <a:xfrm flipH="1">
            <a:off x="10343626" y="4868628"/>
            <a:ext cx="589299" cy="99"/>
          </a:xfrm>
          <a:prstGeom prst="straightConnector1">
            <a:avLst/>
          </a:prstGeom>
          <a:ln w="5715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869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58B6320-FBA1-4C75-B27D-9E9A0437C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7451EB"/>
                </a:solidFill>
              </a:rPr>
              <a:t>4.1.</a:t>
            </a:r>
            <a:r>
              <a:rPr lang="fr-FR" dirty="0"/>
              <a:t> </a:t>
            </a:r>
            <a:r>
              <a:rPr lang="fr-FR"/>
              <a:t>Performances</a:t>
            </a:r>
            <a:endParaRPr lang="fr-FR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4354405-24C6-431A-AFE1-2D69B125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EC0A-9FB1-4994-8F9B-332942245449}" type="slidenum">
              <a:rPr lang="fr-FR" smtClean="0"/>
              <a:pPr/>
              <a:t>18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E15AEE0-F63E-40F9-88D9-8D457A45E79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AEAF2"/>
              </a:clrFrom>
              <a:clrTo>
                <a:srgbClr val="EAEA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1662" y="1237769"/>
            <a:ext cx="6470123" cy="4676426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B50091DC-7855-464A-A1B8-458E9CE7C1F9}"/>
              </a:ext>
            </a:extLst>
          </p:cNvPr>
          <p:cNvSpPr txBox="1"/>
          <p:nvPr/>
        </p:nvSpPr>
        <p:spPr>
          <a:xfrm>
            <a:off x="3655902" y="5783390"/>
            <a:ext cx="380164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1100" dirty="0"/>
              <a:t>- Performances du Modèle Prédictif selon l’Imputation -</a:t>
            </a:r>
          </a:p>
        </p:txBody>
      </p:sp>
    </p:spTree>
    <p:extLst>
      <p:ext uri="{BB962C8B-B14F-4D97-AF65-F5344CB8AC3E}">
        <p14:creationId xmlns:p14="http://schemas.microsoft.com/office/powerpoint/2010/main" val="15545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EB4C153-DB18-404C-9E2B-94F76E46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DEECFA4-0101-4E2F-BC91-8586E0154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Appel à Projets &amp;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Nettoyage des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Analyse Exploratoire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Synthèse &amp; Performances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2A7A7D9-4761-4E97-AAF4-5F448DED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EC0A-9FB1-4994-8F9B-332942245449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896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F317138E-7D63-4FB3-A276-64F43BE7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7451EB"/>
                </a:solidFill>
              </a:rPr>
              <a:t>1.</a:t>
            </a:r>
            <a:r>
              <a:rPr lang="fr-FR" dirty="0"/>
              <a:t> Appel à Projets &amp; Application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8E3E90D-DB49-428B-B779-0E613E6119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92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66EEFCD-CFC8-4B50-BCAC-17E73DAA2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7451EB"/>
                </a:solidFill>
              </a:rPr>
              <a:t>1.</a:t>
            </a:r>
            <a:r>
              <a:rPr lang="fr-FR" dirty="0"/>
              <a:t> Appel à Projets &amp; Application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D266EE9-11C1-4F1C-AAC0-09A6FB709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31" y="1189531"/>
            <a:ext cx="11003696" cy="5614849"/>
          </a:xfrm>
        </p:spPr>
        <p:txBody>
          <a:bodyPr>
            <a:normAutofit lnSpcReduction="10000"/>
          </a:bodyPr>
          <a:lstStyle/>
          <a:p>
            <a:r>
              <a:rPr lang="fr-FR" b="1" dirty="0"/>
              <a:t>Qui ? </a:t>
            </a:r>
            <a:r>
              <a:rPr lang="fr-FR" dirty="0">
                <a:hlinkClick r:id="rId2"/>
              </a:rPr>
              <a:t>Santé publique France</a:t>
            </a:r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r>
              <a:rPr lang="fr-FR" b="1" dirty="0"/>
              <a:t>Comment ? </a:t>
            </a:r>
            <a:r>
              <a:rPr lang="fr-FR" dirty="0"/>
              <a:t>“Open Food </a:t>
            </a:r>
            <a:r>
              <a:rPr lang="fr-FR" dirty="0" err="1"/>
              <a:t>Facts</a:t>
            </a:r>
            <a:r>
              <a:rPr lang="fr-FR" dirty="0"/>
              <a:t>”</a:t>
            </a:r>
            <a:endParaRPr lang="fr-FR" b="1" dirty="0"/>
          </a:p>
          <a:p>
            <a:pPr lvl="1"/>
            <a:r>
              <a:rPr lang="fr-FR" dirty="0"/>
              <a:t>Données détaillées de produits alimentaires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b="1" dirty="0"/>
              <a:t>Proposition </a:t>
            </a:r>
            <a:r>
              <a:rPr lang="fr-FR" dirty="0"/>
              <a:t>Application Prédictive Robuste </a:t>
            </a:r>
            <a:br>
              <a:rPr lang="fr-FR" dirty="0"/>
            </a:br>
            <a:r>
              <a:rPr lang="fr-FR" dirty="0"/>
              <a:t>du </a:t>
            </a:r>
            <a:r>
              <a:rPr lang="fr-FR" i="1" dirty="0"/>
              <a:t>Nutri-score</a:t>
            </a:r>
            <a:r>
              <a:rPr lang="fr-FR" dirty="0"/>
              <a:t> (APRON)</a:t>
            </a:r>
            <a:endParaRPr lang="fr-FR" b="1" dirty="0"/>
          </a:p>
          <a:p>
            <a:pPr lvl="2"/>
            <a:r>
              <a:rPr lang="fr-FR" dirty="0"/>
              <a:t>Modèle </a:t>
            </a:r>
            <a:r>
              <a:rPr lang="fr-FR" u="sng" dirty="0"/>
              <a:t>Prédictif</a:t>
            </a:r>
            <a:r>
              <a:rPr lang="fr-FR" dirty="0"/>
              <a:t> du </a:t>
            </a:r>
            <a:r>
              <a:rPr lang="fr-FR" i="1" dirty="0"/>
              <a:t>Nutri-score</a:t>
            </a:r>
          </a:p>
          <a:p>
            <a:pPr lvl="2"/>
            <a:r>
              <a:rPr lang="fr-FR" u="sng" dirty="0"/>
              <a:t>Robuste</a:t>
            </a:r>
            <a:r>
              <a:rPr lang="fr-FR" dirty="0"/>
              <a:t> aux informations</a:t>
            </a:r>
          </a:p>
          <a:p>
            <a:pPr lvl="3"/>
            <a:r>
              <a:rPr lang="fr-FR" dirty="0"/>
              <a:t>Aberrantes</a:t>
            </a:r>
          </a:p>
          <a:p>
            <a:pPr lvl="3"/>
            <a:r>
              <a:rPr lang="fr-FR" dirty="0"/>
              <a:t>Manquantes</a:t>
            </a:r>
          </a:p>
          <a:p>
            <a:pPr marL="457200" lvl="1" indent="0" algn="ctr">
              <a:buFont typeface="Calibri" panose="020F0502020204030204" pitchFamily="34" charset="0"/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7" name="Picture 2" descr="L'agence Santé publique France">
            <a:hlinkClick r:id="rId3"/>
            <a:extLst>
              <a:ext uri="{FF2B5EF4-FFF2-40B4-BE49-F238E27FC236}">
                <a16:creationId xmlns:a16="http://schemas.microsoft.com/office/drawing/2014/main" id="{188DF718-5317-4069-AC8D-9CD7D575F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413" y="1705068"/>
            <a:ext cx="1393734" cy="78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space réservé du contenu 4">
            <a:extLst>
              <a:ext uri="{FF2B5EF4-FFF2-40B4-BE49-F238E27FC236}">
                <a16:creationId xmlns:a16="http://schemas.microsoft.com/office/drawing/2014/main" id="{64D7598A-E3A0-451F-8135-72CDDAC700D4}"/>
              </a:ext>
            </a:extLst>
          </p:cNvPr>
          <p:cNvSpPr txBox="1">
            <a:spLocks/>
          </p:cNvSpPr>
          <p:nvPr/>
        </p:nvSpPr>
        <p:spPr>
          <a:xfrm>
            <a:off x="6216073" y="1189532"/>
            <a:ext cx="5921804" cy="1232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451EB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451EB"/>
              </a:buClr>
              <a:buFont typeface="Calibri" panose="020F0502020204030204" pitchFamily="34" charset="0"/>
              <a:buChar char="-"/>
              <a:defRPr sz="2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451EB"/>
              </a:buClr>
              <a:buFont typeface="Calibri" panose="020F0502020204030204" pitchFamily="34" charset="0"/>
              <a:buChar char="+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451EB"/>
              </a:buClr>
              <a:buFont typeface="Calibri" panose="020F0502020204030204" pitchFamily="34" charset="0"/>
              <a:buChar char="*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451EB"/>
              </a:buClr>
              <a:buFont typeface="Calibri" panose="020F0502020204030204" pitchFamily="34" charset="0"/>
              <a:buChar char="&gt;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Quoi ? </a:t>
            </a:r>
            <a:r>
              <a:rPr lang="fr-FR" dirty="0"/>
              <a:t>Application pour l’alimentation</a:t>
            </a: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71BDF6FE-D1E9-4923-BD7F-A262CCF43DFC}"/>
              </a:ext>
            </a:extLst>
          </p:cNvPr>
          <p:cNvGrpSpPr/>
          <p:nvPr/>
        </p:nvGrpSpPr>
        <p:grpSpPr>
          <a:xfrm>
            <a:off x="7575945" y="4744882"/>
            <a:ext cx="4530586" cy="1418816"/>
            <a:chOff x="566372" y="4729063"/>
            <a:chExt cx="4530586" cy="1418816"/>
          </a:xfrm>
        </p:grpSpPr>
        <p:pic>
          <p:nvPicPr>
            <p:cNvPr id="26" name="Image 25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6CD2CE55-BBD2-4D5C-A105-274933591E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0" t="-1942" r="-11005" b="8622"/>
            <a:stretch/>
          </p:blipFill>
          <p:spPr>
            <a:xfrm>
              <a:off x="566372" y="4729063"/>
              <a:ext cx="1416546" cy="1418816"/>
            </a:xfrm>
            <a:prstGeom prst="irregularSeal2">
              <a:avLst/>
            </a:prstGeom>
          </p:spPr>
        </p:pic>
        <p:pic>
          <p:nvPicPr>
            <p:cNvPr id="33" name="Image 32" descr="Une image contenant texte, signe, graphiques vectoriels&#10;&#10;Description générée automatiquement">
              <a:extLst>
                <a:ext uri="{FF2B5EF4-FFF2-40B4-BE49-F238E27FC236}">
                  <a16:creationId xmlns:a16="http://schemas.microsoft.com/office/drawing/2014/main" id="{199DB60C-E8A5-419A-8B7C-CE1DB8801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5884" y="5094804"/>
              <a:ext cx="1201074" cy="672789"/>
            </a:xfrm>
            <a:prstGeom prst="rect">
              <a:avLst/>
            </a:prstGeom>
          </p:spPr>
        </p:pic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0DBB7926-1ED6-4882-AA6A-F6A4256D7EB5}"/>
                </a:ext>
              </a:extLst>
            </p:cNvPr>
            <p:cNvGrpSpPr/>
            <p:nvPr/>
          </p:nvGrpSpPr>
          <p:grpSpPr>
            <a:xfrm>
              <a:off x="2358720" y="4788405"/>
              <a:ext cx="895713" cy="1285586"/>
              <a:chOff x="2303304" y="4682837"/>
              <a:chExt cx="895713" cy="1285586"/>
            </a:xfrm>
          </p:grpSpPr>
          <p:pic>
            <p:nvPicPr>
              <p:cNvPr id="28" name="Image 27">
                <a:extLst>
                  <a:ext uri="{FF2B5EF4-FFF2-40B4-BE49-F238E27FC236}">
                    <a16:creationId xmlns:a16="http://schemas.microsoft.com/office/drawing/2014/main" id="{4A994DAF-9EEB-40F6-8228-80FF779ABB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649" t="1792" r="12250" b="5047"/>
              <a:stretch/>
            </p:blipFill>
            <p:spPr>
              <a:xfrm>
                <a:off x="2303304" y="4682837"/>
                <a:ext cx="895713" cy="1285586"/>
              </a:xfrm>
              <a:prstGeom prst="rect">
                <a:avLst/>
              </a:prstGeom>
            </p:spPr>
          </p:pic>
          <p:pic>
            <p:nvPicPr>
              <p:cNvPr id="2052" name="Picture 4" descr="White chip 2 icon - Free white chip icons">
                <a:extLst>
                  <a:ext uri="{FF2B5EF4-FFF2-40B4-BE49-F238E27FC236}">
                    <a16:creationId xmlns:a16="http://schemas.microsoft.com/office/drawing/2014/main" id="{5A5E95B4-0CE9-49A9-8E35-7230182E76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659361" y="5325630"/>
                <a:ext cx="220454" cy="2204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9F2C3BA0-EF6E-4BC9-A194-86E5CEC30BE0}"/>
                  </a:ext>
                </a:extLst>
              </p:cNvPr>
              <p:cNvSpPr txBox="1"/>
              <p:nvPr/>
            </p:nvSpPr>
            <p:spPr>
              <a:xfrm>
                <a:off x="2468048" y="5600991"/>
                <a:ext cx="6030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APRON</a:t>
                </a:r>
              </a:p>
            </p:txBody>
          </p:sp>
        </p:grp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23DCDCD5-EE13-4CDA-BD52-8DCCF0A2C332}"/>
                </a:ext>
              </a:extLst>
            </p:cNvPr>
            <p:cNvCxnSpPr>
              <a:cxnSpLocks/>
            </p:cNvCxnSpPr>
            <p:nvPr/>
          </p:nvCxnSpPr>
          <p:spPr>
            <a:xfrm>
              <a:off x="1884219" y="5431198"/>
              <a:ext cx="446793" cy="0"/>
            </a:xfrm>
            <a:prstGeom prst="straightConnector1">
              <a:avLst/>
            </a:prstGeom>
            <a:ln w="57150">
              <a:solidFill>
                <a:srgbClr val="7451EB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C88C7B6E-70B4-41DA-9F24-A3775C954BB2}"/>
                </a:ext>
              </a:extLst>
            </p:cNvPr>
            <p:cNvCxnSpPr/>
            <p:nvPr/>
          </p:nvCxnSpPr>
          <p:spPr>
            <a:xfrm>
              <a:off x="3366653" y="5431198"/>
              <a:ext cx="446793" cy="0"/>
            </a:xfrm>
            <a:prstGeom prst="straightConnector1">
              <a:avLst/>
            </a:prstGeom>
            <a:ln w="57150">
              <a:solidFill>
                <a:srgbClr val="7451EB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F40098B6-F3A7-4885-9B3E-BE39C75E5077}"/>
              </a:ext>
            </a:extLst>
          </p:cNvPr>
          <p:cNvGrpSpPr/>
          <p:nvPr/>
        </p:nvGrpSpPr>
        <p:grpSpPr>
          <a:xfrm>
            <a:off x="1741720" y="3238023"/>
            <a:ext cx="2640709" cy="1195050"/>
            <a:chOff x="6380801" y="393590"/>
            <a:chExt cx="5106088" cy="2118655"/>
          </a:xfrm>
        </p:grpSpPr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8234F658-1A6C-4B3B-80B2-8F6C693AF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380801" y="393590"/>
              <a:ext cx="5053586" cy="1973452"/>
            </a:xfrm>
            <a:prstGeom prst="rect">
              <a:avLst/>
            </a:prstGeom>
          </p:spPr>
        </p:pic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486A5A03-AEEF-436A-AFD2-9FF720C91C6D}"/>
                </a:ext>
              </a:extLst>
            </p:cNvPr>
            <p:cNvSpPr txBox="1"/>
            <p:nvPr/>
          </p:nvSpPr>
          <p:spPr>
            <a:xfrm>
              <a:off x="6380801" y="2184858"/>
              <a:ext cx="5106088" cy="32738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fr-FR" sz="600" dirty="0"/>
                <a:t>©https://gabomaolo.com/wp-content/uploads/2020/10/aliment-1.jpg</a:t>
              </a:r>
            </a:p>
          </p:txBody>
        </p:sp>
      </p:grp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3E88B1AE-9DAD-47F3-AB41-DE9F8F46A89A}"/>
              </a:ext>
            </a:extLst>
          </p:cNvPr>
          <p:cNvCxnSpPr>
            <a:cxnSpLocks/>
          </p:cNvCxnSpPr>
          <p:nvPr/>
        </p:nvCxnSpPr>
        <p:spPr>
          <a:xfrm flipH="1">
            <a:off x="4581236" y="3821694"/>
            <a:ext cx="4128654" cy="8804"/>
          </a:xfrm>
          <a:prstGeom prst="straightConnector1">
            <a:avLst/>
          </a:prstGeom>
          <a:ln w="57150">
            <a:solidFill>
              <a:srgbClr val="7451EB"/>
            </a:solidFill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7AF22DF-74DC-4897-84D1-FDF2A1D7CEEE}"/>
              </a:ext>
            </a:extLst>
          </p:cNvPr>
          <p:cNvCxnSpPr>
            <a:cxnSpLocks/>
          </p:cNvCxnSpPr>
          <p:nvPr/>
        </p:nvCxnSpPr>
        <p:spPr>
          <a:xfrm flipH="1">
            <a:off x="4581236" y="2104016"/>
            <a:ext cx="4128654" cy="8804"/>
          </a:xfrm>
          <a:prstGeom prst="straightConnector1">
            <a:avLst/>
          </a:prstGeom>
          <a:ln w="57150">
            <a:solidFill>
              <a:srgbClr val="7451EB"/>
            </a:solidFill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14E6C01-1B1B-4D64-8D51-52AEDD39BBC1}"/>
              </a:ext>
            </a:extLst>
          </p:cNvPr>
          <p:cNvGrpSpPr/>
          <p:nvPr/>
        </p:nvGrpSpPr>
        <p:grpSpPr>
          <a:xfrm>
            <a:off x="9297014" y="1653336"/>
            <a:ext cx="1130514" cy="3006498"/>
            <a:chOff x="9703409" y="1653336"/>
            <a:chExt cx="1130514" cy="3006498"/>
          </a:xfrm>
        </p:grpSpPr>
        <p:pic>
          <p:nvPicPr>
            <p:cNvPr id="3" name="Image 2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2F64D2A2-398C-469F-8A65-F109E990B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3409" y="3277071"/>
              <a:ext cx="1130514" cy="952680"/>
            </a:xfrm>
            <a:prstGeom prst="rect">
              <a:avLst/>
            </a:prstGeom>
          </p:spPr>
        </p:pic>
        <p:pic>
          <p:nvPicPr>
            <p:cNvPr id="2050" name="Picture 2" descr="App : images, photos et images vectorielles de stock | Shutterstock">
              <a:extLst>
                <a:ext uri="{FF2B5EF4-FFF2-40B4-BE49-F238E27FC236}">
                  <a16:creationId xmlns:a16="http://schemas.microsoft.com/office/drawing/2014/main" id="{33658CE7-D8DC-45D8-A30A-17EE2A39332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66" t="18270" r="21717" b="31090"/>
            <a:stretch/>
          </p:blipFill>
          <p:spPr bwMode="auto">
            <a:xfrm>
              <a:off x="9932191" y="1653336"/>
              <a:ext cx="803563" cy="868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Signe Plus 15">
              <a:extLst>
                <a:ext uri="{FF2B5EF4-FFF2-40B4-BE49-F238E27FC236}">
                  <a16:creationId xmlns:a16="http://schemas.microsoft.com/office/drawing/2014/main" id="{EA3EF898-81C6-46EE-B9B9-B81DC6E22FE8}"/>
                </a:ext>
              </a:extLst>
            </p:cNvPr>
            <p:cNvSpPr/>
            <p:nvPr/>
          </p:nvSpPr>
          <p:spPr>
            <a:xfrm>
              <a:off x="9918680" y="2597170"/>
              <a:ext cx="656166" cy="577152"/>
            </a:xfrm>
            <a:prstGeom prst="mathPlus">
              <a:avLst>
                <a:gd name="adj1" fmla="val 7517"/>
              </a:avLst>
            </a:prstGeom>
            <a:solidFill>
              <a:srgbClr val="7451EB"/>
            </a:solidFill>
            <a:ln>
              <a:solidFill>
                <a:srgbClr val="7451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st égal à 16">
              <a:extLst>
                <a:ext uri="{FF2B5EF4-FFF2-40B4-BE49-F238E27FC236}">
                  <a16:creationId xmlns:a16="http://schemas.microsoft.com/office/drawing/2014/main" id="{D8B25126-FE27-419F-8659-06A1760F504F}"/>
                </a:ext>
              </a:extLst>
            </p:cNvPr>
            <p:cNvSpPr/>
            <p:nvPr/>
          </p:nvSpPr>
          <p:spPr>
            <a:xfrm>
              <a:off x="9972597" y="4369204"/>
              <a:ext cx="531600" cy="290630"/>
            </a:xfrm>
            <a:prstGeom prst="mathEqual">
              <a:avLst>
                <a:gd name="adj1" fmla="val 14549"/>
                <a:gd name="adj2" fmla="val 25216"/>
              </a:avLst>
            </a:prstGeom>
            <a:solidFill>
              <a:srgbClr val="7451EB"/>
            </a:solidFill>
            <a:ln>
              <a:solidFill>
                <a:srgbClr val="7451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042DAAD-E89C-4D3E-805A-544AAC22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EC0A-9FB1-4994-8F9B-332942245449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650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F317138E-7D63-4FB3-A276-64F43BE7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7451EB"/>
                </a:solidFill>
              </a:rPr>
              <a:t>2.</a:t>
            </a:r>
            <a:r>
              <a:rPr lang="fr-FR" dirty="0"/>
              <a:t> Nettoyage des Données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8E3E90D-DB49-428B-B779-0E613E6119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417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66EEFCD-CFC8-4B50-BCAC-17E73DAA2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7451EB"/>
                </a:solidFill>
              </a:rPr>
              <a:t>2.1.</a:t>
            </a:r>
            <a:r>
              <a:rPr lang="fr-FR" dirty="0"/>
              <a:t> Colonnes Vides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DFC45420-5D18-40F4-AB7B-FB3875FCA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52" y="1189532"/>
            <a:ext cx="11003696" cy="5166818"/>
          </a:xfrm>
        </p:spPr>
        <p:txBody>
          <a:bodyPr/>
          <a:lstStyle/>
          <a:p>
            <a:r>
              <a:rPr lang="fr-FR" dirty="0"/>
              <a:t>Contient</a:t>
            </a:r>
          </a:p>
          <a:p>
            <a:pPr lvl="1"/>
            <a:r>
              <a:rPr lang="fr-FR" b="1" dirty="0"/>
              <a:t>320772</a:t>
            </a:r>
            <a:r>
              <a:rPr lang="fr-FR" dirty="0"/>
              <a:t> lignes </a:t>
            </a:r>
          </a:p>
          <a:p>
            <a:pPr lvl="1"/>
            <a:r>
              <a:rPr lang="fr-FR" b="1" dirty="0"/>
              <a:t>162</a:t>
            </a:r>
            <a:r>
              <a:rPr lang="fr-FR" dirty="0"/>
              <a:t> colonnes</a:t>
            </a:r>
          </a:p>
          <a:p>
            <a:pPr lvl="1"/>
            <a:r>
              <a:rPr lang="fr-FR" b="1" dirty="0"/>
              <a:t>76.22%</a:t>
            </a:r>
            <a:r>
              <a:rPr lang="fr-FR" dirty="0"/>
              <a:t> vide</a:t>
            </a:r>
          </a:p>
          <a:p>
            <a:r>
              <a:rPr lang="fr-FR" dirty="0"/>
              <a:t>Filtrage des colonnes vides (à 99.99%)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6EF63CFB-2A64-4835-BA4A-A1A68D7B299E}"/>
              </a:ext>
            </a:extLst>
          </p:cNvPr>
          <p:cNvGrpSpPr/>
          <p:nvPr/>
        </p:nvGrpSpPr>
        <p:grpSpPr>
          <a:xfrm>
            <a:off x="7042924" y="1371126"/>
            <a:ext cx="4025022" cy="1428126"/>
            <a:chOff x="7373347" y="1050734"/>
            <a:chExt cx="4025022" cy="1428126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E1DA6A67-114F-4457-BA70-CDC7F2B25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EAEAF2"/>
                </a:clrFrom>
                <a:clrTo>
                  <a:srgbClr val="EAEA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373347" y="1050734"/>
              <a:ext cx="4025022" cy="1297321"/>
            </a:xfrm>
            <a:prstGeom prst="rect">
              <a:avLst/>
            </a:prstGeom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8F58C661-240A-4EFC-B353-66F6E2319E2D}"/>
                </a:ext>
              </a:extLst>
            </p:cNvPr>
            <p:cNvSpPr txBox="1"/>
            <p:nvPr/>
          </p:nvSpPr>
          <p:spPr>
            <a:xfrm>
              <a:off x="7929920" y="2217250"/>
              <a:ext cx="2911875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fr-FR" sz="1100" dirty="0"/>
                <a:t>- Taux de données manquantes à T0 -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D92FC9F-11AB-4806-9C19-A3AD319526DB}"/>
              </a:ext>
            </a:extLst>
          </p:cNvPr>
          <p:cNvGrpSpPr/>
          <p:nvPr/>
        </p:nvGrpSpPr>
        <p:grpSpPr>
          <a:xfrm>
            <a:off x="1094397" y="3326740"/>
            <a:ext cx="4127383" cy="3045404"/>
            <a:chOff x="7374797" y="-657899"/>
            <a:chExt cx="4127383" cy="3045404"/>
          </a:xfrm>
        </p:grpSpPr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09A14D69-133A-4502-851E-B520ED7526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" t="-325" r="-55" b="24852"/>
            <a:stretch/>
          </p:blipFill>
          <p:spPr>
            <a:xfrm>
              <a:off x="7374797" y="-657899"/>
              <a:ext cx="4127383" cy="2816883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ADC5B926-0D78-4AE2-9FA3-53AE742C36ED}"/>
                </a:ext>
              </a:extLst>
            </p:cNvPr>
            <p:cNvSpPr txBox="1"/>
            <p:nvPr/>
          </p:nvSpPr>
          <p:spPr>
            <a:xfrm>
              <a:off x="7986247" y="2125895"/>
              <a:ext cx="2911875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fr-FR" sz="1100" dirty="0"/>
                <a:t>- Echantillon de colonnes vides -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F803E6D7-EAAD-48F6-9B43-F9937708F6FE}"/>
              </a:ext>
            </a:extLst>
          </p:cNvPr>
          <p:cNvGrpSpPr/>
          <p:nvPr/>
        </p:nvGrpSpPr>
        <p:grpSpPr>
          <a:xfrm>
            <a:off x="2874777" y="4303494"/>
            <a:ext cx="8190889" cy="1428126"/>
            <a:chOff x="2877056" y="4255588"/>
            <a:chExt cx="8190889" cy="1428126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54E7B52E-3E6C-4FA5-BF0D-46744E0AECC2}"/>
                </a:ext>
              </a:extLst>
            </p:cNvPr>
            <p:cNvGrpSpPr/>
            <p:nvPr/>
          </p:nvGrpSpPr>
          <p:grpSpPr>
            <a:xfrm>
              <a:off x="7042923" y="4255588"/>
              <a:ext cx="4025022" cy="1428126"/>
              <a:chOff x="7373347" y="1050734"/>
              <a:chExt cx="4025022" cy="1428126"/>
            </a:xfrm>
          </p:grpSpPr>
          <p:pic>
            <p:nvPicPr>
              <p:cNvPr id="18" name="Image 17">
                <a:extLst>
                  <a:ext uri="{FF2B5EF4-FFF2-40B4-BE49-F238E27FC236}">
                    <a16:creationId xmlns:a16="http://schemas.microsoft.com/office/drawing/2014/main" id="{98615D7D-C9D4-41EC-BFA3-BA3239AF24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EAEAF2"/>
                  </a:clrFrom>
                  <a:clrTo>
                    <a:srgbClr val="EAEAF2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373347" y="1050734"/>
                <a:ext cx="4025022" cy="1297320"/>
              </a:xfrm>
              <a:prstGeom prst="rect">
                <a:avLst/>
              </a:prstGeom>
            </p:spPr>
          </p:pic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7D52132-DD32-4EC1-9F73-A100CC816AE2}"/>
                  </a:ext>
                </a:extLst>
              </p:cNvPr>
              <p:cNvSpPr txBox="1"/>
              <p:nvPr/>
            </p:nvSpPr>
            <p:spPr>
              <a:xfrm>
                <a:off x="7929920" y="2217250"/>
                <a:ext cx="2911875" cy="2616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fr-FR" sz="1100" dirty="0"/>
                  <a:t>- Taux de données manquantes à T1 -</a:t>
                </a:r>
              </a:p>
            </p:txBody>
          </p:sp>
        </p:grpSp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68FA9612-74DF-4FC3-A5F7-F98A3C07E1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5731" y="4752720"/>
              <a:ext cx="1493240" cy="0"/>
            </a:xfrm>
            <a:prstGeom prst="straightConnector1">
              <a:avLst/>
            </a:prstGeom>
            <a:ln w="57150">
              <a:solidFill>
                <a:srgbClr val="7451EB"/>
              </a:solidFill>
              <a:headEnd type="arrow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Signe de multiplication 41">
              <a:extLst>
                <a:ext uri="{FF2B5EF4-FFF2-40B4-BE49-F238E27FC236}">
                  <a16:creationId xmlns:a16="http://schemas.microsoft.com/office/drawing/2014/main" id="{920BAFE6-AC73-4DD3-A157-652253B785A6}"/>
                </a:ext>
              </a:extLst>
            </p:cNvPr>
            <p:cNvSpPr/>
            <p:nvPr/>
          </p:nvSpPr>
          <p:spPr>
            <a:xfrm>
              <a:off x="2877056" y="4396188"/>
              <a:ext cx="562062" cy="645952"/>
            </a:xfrm>
            <a:prstGeom prst="mathMultiply">
              <a:avLst>
                <a:gd name="adj1" fmla="val 11580"/>
              </a:avLst>
            </a:prstGeom>
            <a:solidFill>
              <a:srgbClr val="7451EB"/>
            </a:solidFill>
            <a:ln>
              <a:solidFill>
                <a:srgbClr val="7451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5" name="Espace réservé du numéro de diapositive 44">
            <a:extLst>
              <a:ext uri="{FF2B5EF4-FFF2-40B4-BE49-F238E27FC236}">
                <a16:creationId xmlns:a16="http://schemas.microsoft.com/office/drawing/2014/main" id="{0C8A3968-AB85-45B2-B1CF-CB417C7F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EC0A-9FB1-4994-8F9B-332942245449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4077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66EEFCD-CFC8-4B50-BCAC-17E73DAA2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7451EB"/>
                </a:solidFill>
              </a:rPr>
              <a:t>2.2.1.</a:t>
            </a:r>
            <a:r>
              <a:rPr lang="fr-FR" dirty="0"/>
              <a:t> Valeurs Aberrantes : </a:t>
            </a:r>
            <a:r>
              <a:rPr lang="fr-FR" b="1" dirty="0"/>
              <a:t>Extrêmes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space réservé du contenu 10">
                <a:extLst>
                  <a:ext uri="{FF2B5EF4-FFF2-40B4-BE49-F238E27FC236}">
                    <a16:creationId xmlns:a16="http://schemas.microsoft.com/office/drawing/2014/main" id="{DFC45420-5D18-40F4-AB7B-FB3875FCA4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152" y="1189532"/>
                <a:ext cx="11003696" cy="5166818"/>
              </a:xfrm>
            </p:spPr>
            <p:txBody>
              <a:bodyPr/>
              <a:lstStyle/>
              <a:p>
                <a:r>
                  <a:rPr lang="fr-FR" dirty="0"/>
                  <a:t>Colonnes </a:t>
                </a:r>
                <a:r>
                  <a:rPr lang="fr-FR" b="1" dirty="0"/>
                  <a:t>composants 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fr-FR" dirty="0"/>
                  <a:t> (</a:t>
                </a:r>
                <a:r>
                  <a:rPr lang="fr-FR" i="1" dirty="0"/>
                  <a:t>‘_100g</a:t>
                </a:r>
                <a:r>
                  <a:rPr lang="fr-FR" dirty="0"/>
                  <a:t>’)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𝑚𝑖𝑛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𝑚𝑎𝑥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&gt;100</m:t>
                    </m:r>
                  </m:oMath>
                </a14:m>
                <a:endParaRPr lang="fr-FR" dirty="0"/>
              </a:p>
              <a:p>
                <a:endParaRPr lang="fr-FR" b="1" dirty="0"/>
              </a:p>
              <a:p>
                <a:endParaRPr lang="fr-FR" b="1" dirty="0"/>
              </a:p>
              <a:p>
                <a:endParaRPr lang="fr-FR" b="1" dirty="0"/>
              </a:p>
              <a:p>
                <a:endParaRPr lang="fr-FR" b="1" dirty="0"/>
              </a:p>
              <a:p>
                <a:endParaRPr lang="fr-FR" b="1" dirty="0"/>
              </a:p>
              <a:p>
                <a:endParaRPr lang="fr-FR" b="1" dirty="0"/>
              </a:p>
              <a:p>
                <a:r>
                  <a:rPr lang="fr-FR" b="1" dirty="0"/>
                  <a:t>Traitement</a:t>
                </a:r>
                <a:r>
                  <a:rPr lang="fr-FR" dirty="0"/>
                  <a:t> : effacer (NaN)</a:t>
                </a:r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11" name="Espace réservé du contenu 10">
                <a:extLst>
                  <a:ext uri="{FF2B5EF4-FFF2-40B4-BE49-F238E27FC236}">
                    <a16:creationId xmlns:a16="http://schemas.microsoft.com/office/drawing/2014/main" id="{DFC45420-5D18-40F4-AB7B-FB3875FCA4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152" y="1189532"/>
                <a:ext cx="11003696" cy="5166818"/>
              </a:xfrm>
              <a:blipFill>
                <a:blip r:embed="rId3"/>
                <a:stretch>
                  <a:fillRect l="-997" t="-18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e 65">
            <a:extLst>
              <a:ext uri="{FF2B5EF4-FFF2-40B4-BE49-F238E27FC236}">
                <a16:creationId xmlns:a16="http://schemas.microsoft.com/office/drawing/2014/main" id="{CF082786-A1FE-42CB-93A4-D58235514C8B}"/>
              </a:ext>
            </a:extLst>
          </p:cNvPr>
          <p:cNvGrpSpPr/>
          <p:nvPr/>
        </p:nvGrpSpPr>
        <p:grpSpPr>
          <a:xfrm>
            <a:off x="6534593" y="1894441"/>
            <a:ext cx="5470949" cy="3568600"/>
            <a:chOff x="6534593" y="1894441"/>
            <a:chExt cx="5470949" cy="3568600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BF6758F8-FEE8-45F2-B58B-5B44FC6C2AF3}"/>
                </a:ext>
              </a:extLst>
            </p:cNvPr>
            <p:cNvGrpSpPr/>
            <p:nvPr/>
          </p:nvGrpSpPr>
          <p:grpSpPr>
            <a:xfrm>
              <a:off x="8816225" y="2289273"/>
              <a:ext cx="1388268" cy="2673626"/>
              <a:chOff x="8816225" y="2289273"/>
              <a:chExt cx="1388268" cy="2673626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65F847D-B4D5-44F8-B7BC-BB189C4838FC}"/>
                  </a:ext>
                </a:extLst>
              </p:cNvPr>
              <p:cNvSpPr/>
              <p:nvPr/>
            </p:nvSpPr>
            <p:spPr>
              <a:xfrm>
                <a:off x="8816225" y="2289273"/>
                <a:ext cx="1388268" cy="136867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525971C-50D4-4934-8AFF-BCD6C0E1D4DD}"/>
                  </a:ext>
                </a:extLst>
              </p:cNvPr>
              <p:cNvSpPr/>
              <p:nvPr/>
            </p:nvSpPr>
            <p:spPr>
              <a:xfrm>
                <a:off x="8882899" y="3143559"/>
                <a:ext cx="1321594" cy="136867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FF092FB-D9B0-4F97-A571-1B472DEC8673}"/>
                  </a:ext>
                </a:extLst>
              </p:cNvPr>
              <p:cNvSpPr/>
              <p:nvPr/>
            </p:nvSpPr>
            <p:spPr>
              <a:xfrm>
                <a:off x="8863851" y="3980601"/>
                <a:ext cx="1340640" cy="136867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44058D6-F644-44AE-888B-13E1074D0B4C}"/>
                  </a:ext>
                </a:extLst>
              </p:cNvPr>
              <p:cNvSpPr/>
              <p:nvPr/>
            </p:nvSpPr>
            <p:spPr>
              <a:xfrm>
                <a:off x="9027909" y="4826032"/>
                <a:ext cx="1176584" cy="136867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12DE9378-2E36-4DFB-8F1C-71427C73F2CD}"/>
                </a:ext>
              </a:extLst>
            </p:cNvPr>
            <p:cNvSpPr/>
            <p:nvPr/>
          </p:nvSpPr>
          <p:spPr>
            <a:xfrm>
              <a:off x="6534593" y="1894441"/>
              <a:ext cx="5470949" cy="3568600"/>
            </a:xfrm>
            <a:prstGeom prst="roundRect">
              <a:avLst>
                <a:gd name="adj" fmla="val 6704"/>
              </a:avLst>
            </a:prstGeom>
            <a:noFill/>
            <a:ln w="19050" cap="flat" cmpd="sng" algn="ctr">
              <a:solidFill>
                <a:srgbClr val="7451EB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6D7CABB4-A76B-493C-8B76-324AFEF2ED27}"/>
                    </a:ext>
                  </a:extLst>
                </p:cNvPr>
                <p:cNvSpPr txBox="1"/>
                <p:nvPr/>
              </p:nvSpPr>
              <p:spPr>
                <a:xfrm>
                  <a:off x="9208680" y="2105039"/>
                  <a:ext cx="449014" cy="230832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9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fr-FR" sz="9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𝟏𝟎𝟎</m:t>
                        </m:r>
                      </m:oMath>
                    </m:oMathPara>
                  </a14:m>
                  <a:endParaRPr lang="fr-FR" sz="9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6D7CABB4-A76B-493C-8B76-324AFEF2ED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8680" y="2105039"/>
                  <a:ext cx="449014" cy="230832"/>
                </a:xfrm>
                <a:prstGeom prst="rect">
                  <a:avLst/>
                </a:prstGeom>
                <a:blipFill>
                  <a:blip r:embed="rId4"/>
                  <a:stretch>
                    <a:fillRect r="-547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0EC54AB8-2DEC-4EE6-B3BE-E4722EE88AF4}"/>
                    </a:ext>
                  </a:extLst>
                </p:cNvPr>
                <p:cNvSpPr txBox="1"/>
                <p:nvPr/>
              </p:nvSpPr>
              <p:spPr>
                <a:xfrm>
                  <a:off x="9208680" y="2953275"/>
                  <a:ext cx="449014" cy="230832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9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fr-FR" sz="9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𝟏𝟎𝟎</m:t>
                        </m:r>
                      </m:oMath>
                    </m:oMathPara>
                  </a14:m>
                  <a:endParaRPr lang="fr-FR" sz="9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0EC54AB8-2DEC-4EE6-B3BE-E4722EE88A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8680" y="2953275"/>
                  <a:ext cx="449014" cy="230832"/>
                </a:xfrm>
                <a:prstGeom prst="rect">
                  <a:avLst/>
                </a:prstGeom>
                <a:blipFill>
                  <a:blip r:embed="rId5"/>
                  <a:stretch>
                    <a:fillRect r="-547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F8445F9F-7B62-4BC6-952A-1EE3A31E5B53}"/>
                    </a:ext>
                  </a:extLst>
                </p:cNvPr>
                <p:cNvSpPr txBox="1"/>
                <p:nvPr/>
              </p:nvSpPr>
              <p:spPr>
                <a:xfrm>
                  <a:off x="9208680" y="3798503"/>
                  <a:ext cx="449014" cy="230832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9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fr-FR" sz="9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𝟏𝟎𝟎</m:t>
                        </m:r>
                      </m:oMath>
                    </m:oMathPara>
                  </a14:m>
                  <a:endParaRPr lang="fr-FR" sz="9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F8445F9F-7B62-4BC6-952A-1EE3A31E5B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8680" y="3798503"/>
                  <a:ext cx="449014" cy="230832"/>
                </a:xfrm>
                <a:prstGeom prst="rect">
                  <a:avLst/>
                </a:prstGeom>
                <a:blipFill>
                  <a:blip r:embed="rId6"/>
                  <a:stretch>
                    <a:fillRect r="-547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EABAFC02-D759-4272-87EC-9A50EB7CC7ED}"/>
                    </a:ext>
                  </a:extLst>
                </p:cNvPr>
                <p:cNvSpPr txBox="1"/>
                <p:nvPr/>
              </p:nvSpPr>
              <p:spPr>
                <a:xfrm>
                  <a:off x="9265251" y="4634007"/>
                  <a:ext cx="449014" cy="230832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9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fr-FR" sz="9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𝟏𝟎𝟎</m:t>
                        </m:r>
                      </m:oMath>
                    </m:oMathPara>
                  </a14:m>
                  <a:endParaRPr lang="fr-FR" sz="9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EABAFC02-D759-4272-87EC-9A50EB7CC7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5251" y="4634007"/>
                  <a:ext cx="449014" cy="230832"/>
                </a:xfrm>
                <a:prstGeom prst="rect">
                  <a:avLst/>
                </a:prstGeom>
                <a:blipFill>
                  <a:blip r:embed="rId7"/>
                  <a:stretch>
                    <a:fillRect r="-405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7D629014-4FF5-45DA-8037-765882605EC6}"/>
              </a:ext>
            </a:extLst>
          </p:cNvPr>
          <p:cNvGrpSpPr/>
          <p:nvPr/>
        </p:nvGrpSpPr>
        <p:grpSpPr>
          <a:xfrm>
            <a:off x="210536" y="1894441"/>
            <a:ext cx="11814441" cy="3809767"/>
            <a:chOff x="210536" y="1894441"/>
            <a:chExt cx="11814441" cy="3809767"/>
          </a:xfrm>
        </p:grpSpPr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037BD262-9205-4FC8-A021-58A4C35873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70528" y="3678741"/>
              <a:ext cx="566509" cy="0"/>
            </a:xfrm>
            <a:prstGeom prst="straightConnector1">
              <a:avLst/>
            </a:prstGeom>
            <a:ln w="38100">
              <a:solidFill>
                <a:srgbClr val="7451EB"/>
              </a:solidFill>
              <a:prstDash val="sysDash"/>
              <a:headEnd type="arrow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B8296A4E-048D-4B08-A18A-0A4B29F5FDB6}"/>
                </a:ext>
              </a:extLst>
            </p:cNvPr>
            <p:cNvGrpSpPr/>
            <p:nvPr/>
          </p:nvGrpSpPr>
          <p:grpSpPr>
            <a:xfrm>
              <a:off x="210536" y="2933572"/>
              <a:ext cx="6382870" cy="1714644"/>
              <a:chOff x="210536" y="2933572"/>
              <a:chExt cx="6382870" cy="1714644"/>
            </a:xfrm>
          </p:grpSpPr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A8271DD8-5D95-4BCA-879F-12D6125EBE4C}"/>
                  </a:ext>
                </a:extLst>
              </p:cNvPr>
              <p:cNvGrpSpPr/>
              <p:nvPr/>
            </p:nvGrpSpPr>
            <p:grpSpPr>
              <a:xfrm>
                <a:off x="210536" y="2933572"/>
                <a:ext cx="5355317" cy="1714644"/>
                <a:chOff x="566346" y="3833771"/>
                <a:chExt cx="5355317" cy="1714644"/>
              </a:xfrm>
            </p:grpSpPr>
            <p:grpSp>
              <p:nvGrpSpPr>
                <p:cNvPr id="23" name="Groupe 22">
                  <a:extLst>
                    <a:ext uri="{FF2B5EF4-FFF2-40B4-BE49-F238E27FC236}">
                      <a16:creationId xmlns:a16="http://schemas.microsoft.com/office/drawing/2014/main" id="{8C8EB18D-4E0A-4F50-85DF-B3906F135BC0}"/>
                    </a:ext>
                  </a:extLst>
                </p:cNvPr>
                <p:cNvGrpSpPr/>
                <p:nvPr/>
              </p:nvGrpSpPr>
              <p:grpSpPr>
                <a:xfrm>
                  <a:off x="566346" y="3833771"/>
                  <a:ext cx="5351306" cy="1714644"/>
                  <a:chOff x="6882227" y="631068"/>
                  <a:chExt cx="5351306" cy="1714644"/>
                </a:xfrm>
              </p:grpSpPr>
              <p:pic>
                <p:nvPicPr>
                  <p:cNvPr id="24" name="Image 23">
                    <a:extLst>
                      <a:ext uri="{FF2B5EF4-FFF2-40B4-BE49-F238E27FC236}">
                        <a16:creationId xmlns:a16="http://schemas.microsoft.com/office/drawing/2014/main" id="{FB1427AB-8D41-44F5-9872-2A6A5E24FAD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BEBA8EAE-BF5A-486C-A8C5-ECC9F3942E4B}">
                        <a14:imgProps xmlns:a14="http://schemas.microsoft.com/office/drawing/2010/main">
                          <a14:imgLayer r:embed="rId9">
                            <a14:imgEffect>
                              <a14:sharpenSoften amount="25000"/>
                            </a14:imgEffect>
                            <a14:imgEffect>
                              <a14:brightnessContrast contrast="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6882227" y="631068"/>
                    <a:ext cx="5351306" cy="1490338"/>
                  </a:xfrm>
                  <a:prstGeom prst="rect">
                    <a:avLst/>
                  </a:prstGeom>
                </p:spPr>
              </p:pic>
              <p:sp>
                <p:nvSpPr>
                  <p:cNvPr id="25" name="ZoneTexte 24">
                    <a:extLst>
                      <a:ext uri="{FF2B5EF4-FFF2-40B4-BE49-F238E27FC236}">
                        <a16:creationId xmlns:a16="http://schemas.microsoft.com/office/drawing/2014/main" id="{3697AB59-F3FD-43D1-A4E7-86EB47157010}"/>
                      </a:ext>
                    </a:extLst>
                  </p:cNvPr>
                  <p:cNvSpPr txBox="1"/>
                  <p:nvPr/>
                </p:nvSpPr>
                <p:spPr>
                  <a:xfrm>
                    <a:off x="7836199" y="2084102"/>
                    <a:ext cx="3443362" cy="261610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 rtlCol="0" anchor="t">
                    <a:spAutoFit/>
                  </a:bodyPr>
                  <a:lstStyle/>
                  <a:p>
                    <a:pPr algn="ctr"/>
                    <a:r>
                      <a:rPr lang="fr-FR" sz="11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- Description d’un échantillon de colonnes aberrantes -</a:t>
                    </a:r>
                  </a:p>
                </p:txBody>
              </p:sp>
            </p:grpSp>
            <p:sp>
              <p:nvSpPr>
                <p:cNvPr id="29" name="Rectangle : coins arrondis 28">
                  <a:extLst>
                    <a:ext uri="{FF2B5EF4-FFF2-40B4-BE49-F238E27FC236}">
                      <a16:creationId xmlns:a16="http://schemas.microsoft.com/office/drawing/2014/main" id="{B9302EF0-3B7B-486C-897A-F9337004964F}"/>
                    </a:ext>
                  </a:extLst>
                </p:cNvPr>
                <p:cNvSpPr/>
                <p:nvPr/>
              </p:nvSpPr>
              <p:spPr>
                <a:xfrm>
                  <a:off x="3941377" y="3833771"/>
                  <a:ext cx="1980286" cy="1490338"/>
                </a:xfrm>
                <a:prstGeom prst="roundRect">
                  <a:avLst>
                    <a:gd name="adj" fmla="val 6704"/>
                  </a:avLst>
                </a:prstGeom>
                <a:noFill/>
                <a:ln w="19050" cap="flat" cmpd="sng" algn="ctr">
                  <a:solidFill>
                    <a:srgbClr val="7451EB"/>
                  </a:solidFill>
                  <a:prstDash val="lg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fr-FR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155388B-02A3-4DAA-9FAC-046B3D94F78D}"/>
                  </a:ext>
                </a:extLst>
              </p:cNvPr>
              <p:cNvSpPr/>
              <p:nvPr/>
            </p:nvSpPr>
            <p:spPr>
              <a:xfrm>
                <a:off x="3555643" y="4284834"/>
                <a:ext cx="2081482" cy="115266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fr-FR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9624D021-BB2E-41BC-99CA-B58598FE52E6}"/>
                      </a:ext>
                    </a:extLst>
                  </p:cNvPr>
                  <p:cNvSpPr txBox="1"/>
                  <p:nvPr/>
                </p:nvSpPr>
                <p:spPr>
                  <a:xfrm>
                    <a:off x="5417229" y="4228404"/>
                    <a:ext cx="117617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 rtlCol="0" anchor="t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fr-FR" sz="8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𝒎𝒂𝒙</m:t>
                          </m:r>
                          <m:d>
                            <m:dPr>
                              <m:ctrlPr>
                                <a:rPr lang="fr-FR" sz="800" b="1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800" b="1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  <m:r>
                            <a:rPr lang="fr-FR" sz="8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fr-FR" sz="8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𝟏𝟎𝟎</m:t>
                          </m:r>
                        </m:oMath>
                      </m:oMathPara>
                    </a14:m>
                    <a:endParaRPr lang="fr-FR" sz="800" b="1" dirty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9624D021-BB2E-41BC-99CA-B58598FE52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7229" y="4228404"/>
                    <a:ext cx="1176177" cy="21544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5" name="Groupe 64">
              <a:extLst>
                <a:ext uri="{FF2B5EF4-FFF2-40B4-BE49-F238E27FC236}">
                  <a16:creationId xmlns:a16="http://schemas.microsoft.com/office/drawing/2014/main" id="{4D9DBA12-D771-428A-AD6E-C8F608AB3BBD}"/>
                </a:ext>
              </a:extLst>
            </p:cNvPr>
            <p:cNvGrpSpPr/>
            <p:nvPr/>
          </p:nvGrpSpPr>
          <p:grpSpPr>
            <a:xfrm>
              <a:off x="6505526" y="1894441"/>
              <a:ext cx="5519451" cy="3809767"/>
              <a:chOff x="6505526" y="1894441"/>
              <a:chExt cx="5519451" cy="3809767"/>
            </a:xfrm>
          </p:grpSpPr>
          <p:pic>
            <p:nvPicPr>
              <p:cNvPr id="20" name="Image 19">
                <a:extLst>
                  <a:ext uri="{FF2B5EF4-FFF2-40B4-BE49-F238E27FC236}">
                    <a16:creationId xmlns:a16="http://schemas.microsoft.com/office/drawing/2014/main" id="{D0943185-1E81-48DD-97E4-8C43D033CD5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clrChange>
                  <a:clrFrom>
                    <a:srgbClr val="EAEAF2"/>
                  </a:clrFrom>
                  <a:clrTo>
                    <a:srgbClr val="EAEAF2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1300"/>
              <a:stretch/>
            </p:blipFill>
            <p:spPr>
              <a:xfrm>
                <a:off x="6505526" y="1894441"/>
                <a:ext cx="5519451" cy="3519800"/>
              </a:xfrm>
              <a:prstGeom prst="rect">
                <a:avLst/>
              </a:prstGeom>
            </p:spPr>
          </p:pic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04D980ED-38A8-47E9-87D2-55980A3E67DD}"/>
                  </a:ext>
                </a:extLst>
              </p:cNvPr>
              <p:cNvSpPr txBox="1"/>
              <p:nvPr/>
            </p:nvSpPr>
            <p:spPr>
              <a:xfrm>
                <a:off x="7543570" y="5442598"/>
                <a:ext cx="3443362" cy="2616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fr-FR" sz="1100" dirty="0"/>
                  <a:t>- Distribution d’un échantillon de colonnes aberrantes -</a:t>
                </a:r>
              </a:p>
            </p:txBody>
          </p:sp>
        </p:grpSp>
      </p:grpSp>
      <p:sp>
        <p:nvSpPr>
          <p:cNvPr id="68" name="Espace réservé du numéro de diapositive 67">
            <a:extLst>
              <a:ext uri="{FF2B5EF4-FFF2-40B4-BE49-F238E27FC236}">
                <a16:creationId xmlns:a16="http://schemas.microsoft.com/office/drawing/2014/main" id="{52E89AE8-5B1F-4F57-AD6C-75BFE027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EC0A-9FB1-4994-8F9B-332942245449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618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66EEFCD-CFC8-4B50-BCAC-17E73DAA2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7451EB"/>
                </a:solidFill>
              </a:rPr>
              <a:t>2.2.2.</a:t>
            </a:r>
            <a:r>
              <a:rPr lang="fr-FR" dirty="0"/>
              <a:t> Valeurs Aberrantes : </a:t>
            </a:r>
            <a:r>
              <a:rPr lang="fr-FR" b="1" dirty="0"/>
              <a:t>Anomalies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space réservé du contenu 10">
                <a:extLst>
                  <a:ext uri="{FF2B5EF4-FFF2-40B4-BE49-F238E27FC236}">
                    <a16:creationId xmlns:a16="http://schemas.microsoft.com/office/drawing/2014/main" id="{DFC45420-5D18-40F4-AB7B-FB3875FCA4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152" y="1189532"/>
                <a:ext cx="11003696" cy="5166818"/>
              </a:xfrm>
            </p:spPr>
            <p:txBody>
              <a:bodyPr>
                <a:normAutofit/>
              </a:bodyPr>
              <a:lstStyle/>
              <a:p>
                <a:r>
                  <a:rPr lang="fr-FR" dirty="0"/>
                  <a:t>Colonne </a:t>
                </a:r>
                <a:r>
                  <a:rPr lang="fr-FR" b="1" dirty="0"/>
                  <a:t>pH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𝑝𝐻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&lt;5⇒</m:t>
                    </m:r>
                    <m:r>
                      <a:rPr lang="fr-F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𝑨𝒄𝒊𝒅𝒆𝒔</m:t>
                    </m:r>
                  </m:oMath>
                </a14:m>
                <a:endParaRPr lang="fr-FR" b="1" dirty="0"/>
              </a:p>
              <a:p>
                <a:endParaRPr lang="fr-FR" b="1" dirty="0"/>
              </a:p>
              <a:p>
                <a:endParaRPr lang="fr-FR" b="1" dirty="0"/>
              </a:p>
              <a:p>
                <a:endParaRPr lang="fr-FR" b="1" dirty="0"/>
              </a:p>
              <a:p>
                <a:endParaRPr lang="fr-FR" b="1" dirty="0"/>
              </a:p>
              <a:p>
                <a:endParaRPr lang="fr-FR" b="1" dirty="0"/>
              </a:p>
              <a:p>
                <a:endParaRPr lang="fr-FR" b="1" dirty="0"/>
              </a:p>
              <a:p>
                <a:endParaRPr lang="fr-FR" b="1" dirty="0"/>
              </a:p>
              <a:p>
                <a:r>
                  <a:rPr lang="fr-FR" b="1" dirty="0"/>
                  <a:t>Traitement</a:t>
                </a:r>
                <a:r>
                  <a:rPr lang="fr-FR" dirty="0"/>
                  <a:t> : remplacer par pH neutre (7)</a:t>
                </a:r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11" name="Espace réservé du contenu 10">
                <a:extLst>
                  <a:ext uri="{FF2B5EF4-FFF2-40B4-BE49-F238E27FC236}">
                    <a16:creationId xmlns:a16="http://schemas.microsoft.com/office/drawing/2014/main" id="{DFC45420-5D18-40F4-AB7B-FB3875FCA4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152" y="1189532"/>
                <a:ext cx="11003696" cy="5166818"/>
              </a:xfrm>
              <a:blipFill>
                <a:blip r:embed="rId3"/>
                <a:stretch>
                  <a:fillRect l="-997" t="-18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e 21">
            <a:extLst>
              <a:ext uri="{FF2B5EF4-FFF2-40B4-BE49-F238E27FC236}">
                <a16:creationId xmlns:a16="http://schemas.microsoft.com/office/drawing/2014/main" id="{AFFD9945-A3AC-43C6-B6CF-22D104B0ACD6}"/>
              </a:ext>
            </a:extLst>
          </p:cNvPr>
          <p:cNvGrpSpPr/>
          <p:nvPr/>
        </p:nvGrpSpPr>
        <p:grpSpPr>
          <a:xfrm>
            <a:off x="4693532" y="1679680"/>
            <a:ext cx="7202570" cy="1791943"/>
            <a:chOff x="4693532" y="1679680"/>
            <a:chExt cx="7202570" cy="1791943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4A52AA3D-D8CB-43AB-A4F7-A33845D5D57C}"/>
                </a:ext>
              </a:extLst>
            </p:cNvPr>
            <p:cNvGrpSpPr/>
            <p:nvPr/>
          </p:nvGrpSpPr>
          <p:grpSpPr>
            <a:xfrm>
              <a:off x="4693532" y="1679680"/>
              <a:ext cx="7202570" cy="1603643"/>
              <a:chOff x="4584919" y="1306659"/>
              <a:chExt cx="7202570" cy="1603643"/>
            </a:xfrm>
          </p:grpSpPr>
          <p:pic>
            <p:nvPicPr>
              <p:cNvPr id="6" name="Image 5">
                <a:extLst>
                  <a:ext uri="{FF2B5EF4-FFF2-40B4-BE49-F238E27FC236}">
                    <a16:creationId xmlns:a16="http://schemas.microsoft.com/office/drawing/2014/main" id="{011CA5C4-3CE4-42D4-B7A7-08D89CB78B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EAEAF2"/>
                  </a:clrFrom>
                  <a:clrTo>
                    <a:srgbClr val="EAEAF2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4919" y="1306659"/>
                <a:ext cx="7202570" cy="1603643"/>
              </a:xfrm>
              <a:prstGeom prst="rect">
                <a:avLst/>
              </a:prstGeom>
            </p:spPr>
          </p:pic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E534BBF-2FA3-4F98-9788-0B0DAD72BC1D}"/>
                  </a:ext>
                </a:extLst>
              </p:cNvPr>
              <p:cNvSpPr/>
              <p:nvPr/>
            </p:nvSpPr>
            <p:spPr>
              <a:xfrm>
                <a:off x="4848837" y="2318862"/>
                <a:ext cx="310392" cy="441116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EB30190-3285-42D5-B9FD-B4166F66DEFC}"/>
                  </a:ext>
                </a:extLst>
              </p:cNvPr>
              <p:cNvSpPr/>
              <p:nvPr/>
            </p:nvSpPr>
            <p:spPr>
              <a:xfrm>
                <a:off x="7115263" y="1862356"/>
                <a:ext cx="310392" cy="897622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3C43DB7F-526C-4CED-ACF9-631BD1291B12}"/>
                </a:ext>
              </a:extLst>
            </p:cNvPr>
            <p:cNvSpPr txBox="1"/>
            <p:nvPr/>
          </p:nvSpPr>
          <p:spPr>
            <a:xfrm>
              <a:off x="6573136" y="3210013"/>
              <a:ext cx="3443362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fr-FR" sz="1100" dirty="0"/>
                <a:t>- Distribution du pH -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413B290B-B7A6-4610-BD41-BDDB24769DCF}"/>
              </a:ext>
            </a:extLst>
          </p:cNvPr>
          <p:cNvGrpSpPr/>
          <p:nvPr/>
        </p:nvGrpSpPr>
        <p:grpSpPr>
          <a:xfrm>
            <a:off x="3068913" y="3887545"/>
            <a:ext cx="4774559" cy="1401744"/>
            <a:chOff x="2759978" y="4105461"/>
            <a:chExt cx="4774559" cy="1401744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63E8FAE5-9966-4744-9F1B-A13E1A8D8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25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759978" y="4105461"/>
              <a:ext cx="4774559" cy="1156912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2B177F12-EC2A-4795-BA2E-B6ECC5FF5A19}"/>
                </a:ext>
              </a:extLst>
            </p:cNvPr>
            <p:cNvSpPr txBox="1"/>
            <p:nvPr/>
          </p:nvSpPr>
          <p:spPr>
            <a:xfrm>
              <a:off x="3425576" y="5245595"/>
              <a:ext cx="3443362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fr-FR" sz="1100" dirty="0"/>
                <a:t>- Produits avec un pH anormale -</a:t>
              </a:r>
            </a:p>
          </p:txBody>
        </p:sp>
      </p:grp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197E45F0-9168-415A-B51B-C5F39EF6E8A1}"/>
              </a:ext>
            </a:extLst>
          </p:cNvPr>
          <p:cNvCxnSpPr>
            <a:cxnSpLocks/>
          </p:cNvCxnSpPr>
          <p:nvPr/>
        </p:nvCxnSpPr>
        <p:spPr>
          <a:xfrm flipH="1" flipV="1">
            <a:off x="3816991" y="2173868"/>
            <a:ext cx="729842" cy="40178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B39992A-6394-4013-B75F-4F1D47024CD7}"/>
              </a:ext>
            </a:extLst>
          </p:cNvPr>
          <p:cNvCxnSpPr>
            <a:cxnSpLocks/>
          </p:cNvCxnSpPr>
          <p:nvPr/>
        </p:nvCxnSpPr>
        <p:spPr>
          <a:xfrm flipV="1">
            <a:off x="5124384" y="3225641"/>
            <a:ext cx="0" cy="525519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21C80CC9-D9B7-49D8-BCC1-B720AC31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EC0A-9FB1-4994-8F9B-332942245449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196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66EEFCD-CFC8-4B50-BCAC-17E73DAA2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7451EB"/>
                </a:solidFill>
              </a:rPr>
              <a:t>2.3.</a:t>
            </a:r>
            <a:r>
              <a:rPr lang="fr-FR" dirty="0"/>
              <a:t> Valeurs Manquantes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DFC45420-5D18-40F4-AB7B-FB3875FCA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52" y="1189532"/>
            <a:ext cx="11003696" cy="5166818"/>
          </a:xfrm>
        </p:spPr>
        <p:txBody>
          <a:bodyPr/>
          <a:lstStyle/>
          <a:p>
            <a:r>
              <a:rPr lang="fr-FR" dirty="0"/>
              <a:t>Restriction du data set</a:t>
            </a:r>
          </a:p>
          <a:p>
            <a:pPr lvl="1"/>
            <a:r>
              <a:rPr lang="fr-FR" dirty="0"/>
              <a:t>Colonnes numériques</a:t>
            </a:r>
          </a:p>
          <a:p>
            <a:pPr lvl="1"/>
            <a:r>
              <a:rPr lang="fr-FR" dirty="0"/>
              <a:t>Lignes avec</a:t>
            </a:r>
          </a:p>
          <a:p>
            <a:pPr lvl="2"/>
            <a:r>
              <a:rPr lang="fr-FR" dirty="0"/>
              <a:t>Code</a:t>
            </a:r>
          </a:p>
          <a:p>
            <a:pPr lvl="2"/>
            <a:r>
              <a:rPr lang="fr-FR" dirty="0"/>
              <a:t>Nutri-Score</a:t>
            </a:r>
          </a:p>
          <a:p>
            <a:pPr lvl="2"/>
            <a:endParaRPr lang="fr-FR" sz="1100" dirty="0"/>
          </a:p>
          <a:p>
            <a:r>
              <a:rPr lang="fr-FR" dirty="0"/>
              <a:t>Imputation</a:t>
            </a:r>
          </a:p>
          <a:p>
            <a:pPr lvl="1"/>
            <a:r>
              <a:rPr lang="fr-FR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</a:t>
            </a:r>
            <a:r>
              <a:rPr lang="fr-FR" dirty="0"/>
              <a:t> : moyenne colonne</a:t>
            </a:r>
          </a:p>
          <a:p>
            <a:pPr lvl="1"/>
            <a:r>
              <a:rPr lang="fr-F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Itérative</a:t>
            </a:r>
            <a:r>
              <a:rPr lang="fr-FR" dirty="0"/>
              <a:t> : régressions linaires </a:t>
            </a:r>
            <a:br>
              <a:rPr lang="fr-FR" dirty="0"/>
            </a:br>
            <a:r>
              <a:rPr lang="fr-FR" dirty="0"/>
              <a:t>entre colonnes</a:t>
            </a:r>
          </a:p>
          <a:p>
            <a:pPr lvl="1"/>
            <a:r>
              <a:rPr lang="fr-FR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K-NN</a:t>
            </a:r>
            <a:r>
              <a:rPr lang="fr-FR" dirty="0"/>
              <a:t> : moyenne plus proches </a:t>
            </a:r>
            <a:br>
              <a:rPr lang="fr-FR" dirty="0"/>
            </a:br>
            <a:r>
              <a:rPr lang="fr-FR" dirty="0"/>
              <a:t>voisins (produits similaires)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E0A15DD-1A8C-4E1B-B49B-5F2D78F72555}"/>
              </a:ext>
            </a:extLst>
          </p:cNvPr>
          <p:cNvGrpSpPr/>
          <p:nvPr/>
        </p:nvGrpSpPr>
        <p:grpSpPr>
          <a:xfrm>
            <a:off x="5003152" y="1965674"/>
            <a:ext cx="4669354" cy="987251"/>
            <a:chOff x="5003152" y="1772727"/>
            <a:chExt cx="4669354" cy="987251"/>
          </a:xfrm>
        </p:grpSpPr>
        <p:sp>
          <p:nvSpPr>
            <p:cNvPr id="20" name="Espace réservé du contenu 10">
              <a:extLst>
                <a:ext uri="{FF2B5EF4-FFF2-40B4-BE49-F238E27FC236}">
                  <a16:creationId xmlns:a16="http://schemas.microsoft.com/office/drawing/2014/main" id="{99046B7B-2E5C-41BC-B40A-249F1C0C1087}"/>
                </a:ext>
              </a:extLst>
            </p:cNvPr>
            <p:cNvSpPr txBox="1">
              <a:spLocks/>
            </p:cNvSpPr>
            <p:nvPr/>
          </p:nvSpPr>
          <p:spPr>
            <a:xfrm>
              <a:off x="6652401" y="1772727"/>
              <a:ext cx="3020105" cy="98725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7451EB"/>
                </a:buClr>
                <a:buFont typeface="Arial" panose="020B0604020202020204" pitchFamily="34" charset="0"/>
                <a:buChar char="•"/>
                <a:defRPr sz="2800" kern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7451EB"/>
                </a:buClr>
                <a:buFont typeface="Calibri" panose="020F0502020204030204" pitchFamily="34" charset="0"/>
                <a:buChar char="-"/>
                <a:defRPr sz="2400" kern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7451EB"/>
                </a:buClr>
                <a:buFont typeface="Calibri" panose="020F0502020204030204" pitchFamily="34" charset="0"/>
                <a:buChar char="+"/>
                <a:defRPr sz="2000" kern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7451EB"/>
                </a:buClr>
                <a:buFont typeface="Calibri" panose="020F0502020204030204" pitchFamily="34" charset="0"/>
                <a:buChar char="*"/>
                <a:defRPr sz="1800" kern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7451EB"/>
                </a:buClr>
                <a:buFont typeface="Calibri" panose="020F0502020204030204" pitchFamily="34" charset="0"/>
                <a:buChar char="&gt;"/>
                <a:defRPr sz="1800" kern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fr-FR" b="1" dirty="0"/>
                <a:t>66</a:t>
              </a:r>
              <a:r>
                <a:rPr lang="fr-FR" dirty="0"/>
                <a:t> colonnes</a:t>
              </a:r>
            </a:p>
            <a:p>
              <a:pPr lvl="1"/>
              <a:r>
                <a:rPr lang="fr-FR" b="1" dirty="0"/>
                <a:t>57784</a:t>
              </a:r>
              <a:r>
                <a:rPr lang="fr-FR" dirty="0"/>
                <a:t> lignes</a:t>
              </a:r>
            </a:p>
          </p:txBody>
        </p: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DE7BFC80-331E-49F7-BCF7-492461D543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3152" y="2132927"/>
              <a:ext cx="1493240" cy="0"/>
            </a:xfrm>
            <a:prstGeom prst="straightConnector1">
              <a:avLst/>
            </a:prstGeom>
            <a:ln w="57150">
              <a:solidFill>
                <a:srgbClr val="7451EB"/>
              </a:solidFill>
              <a:headEnd type="arrow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4490C05A-B228-41B0-B379-842BF4E1BD53}"/>
              </a:ext>
            </a:extLst>
          </p:cNvPr>
          <p:cNvGrpSpPr/>
          <p:nvPr/>
        </p:nvGrpSpPr>
        <p:grpSpPr>
          <a:xfrm>
            <a:off x="6020499" y="3940574"/>
            <a:ext cx="4025022" cy="1428126"/>
            <a:chOff x="7373347" y="1050734"/>
            <a:chExt cx="4025022" cy="1428126"/>
          </a:xfrm>
        </p:grpSpPr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BC46AC31-603B-4208-959F-63AA85291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EAEAF2"/>
                </a:clrFrom>
                <a:clrTo>
                  <a:srgbClr val="EAEA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373347" y="1050734"/>
              <a:ext cx="4025022" cy="1297320"/>
            </a:xfrm>
            <a:prstGeom prst="rect">
              <a:avLst/>
            </a:prstGeom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27AC59F8-1048-4ADF-A0F6-0A42AE762233}"/>
                </a:ext>
              </a:extLst>
            </p:cNvPr>
            <p:cNvSpPr txBox="1"/>
            <p:nvPr/>
          </p:nvSpPr>
          <p:spPr>
            <a:xfrm>
              <a:off x="7929920" y="2217250"/>
              <a:ext cx="2911875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fr-FR" sz="1100" dirty="0"/>
                <a:t>- Taux de données manquantes à T2 -</a:t>
              </a:r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04EED8C-A730-4D40-A8F9-DBAC9ADB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EC0A-9FB1-4994-8F9B-332942245449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0736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</TotalTime>
  <Words>447</Words>
  <Application>Microsoft Office PowerPoint</Application>
  <PresentationFormat>Grand écran</PresentationFormat>
  <Paragraphs>144</Paragraphs>
  <Slides>18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Thème Office</vt:lpstr>
      <vt:lpstr>Concevez une application au service de la santé publique</vt:lpstr>
      <vt:lpstr>Plan</vt:lpstr>
      <vt:lpstr>1. Appel à Projets &amp; Application</vt:lpstr>
      <vt:lpstr>1. Appel à Projets &amp; Application</vt:lpstr>
      <vt:lpstr>2. Nettoyage des Données</vt:lpstr>
      <vt:lpstr>2.1. Colonnes Vides</vt:lpstr>
      <vt:lpstr>2.2.1. Valeurs Aberrantes : Extrêmes</vt:lpstr>
      <vt:lpstr>2.2.2. Valeurs Aberrantes : Anomalies</vt:lpstr>
      <vt:lpstr>2.3. Valeurs Manquantes</vt:lpstr>
      <vt:lpstr>3. Analyse Exploratoire</vt:lpstr>
      <vt:lpstr>3.1. Corrélations &amp; ACP Préliminaire (non cleané)</vt:lpstr>
      <vt:lpstr>3.2. Groupes Variables Similaires : Glucides</vt:lpstr>
      <vt:lpstr>3.2. Groupes Variables Similaires : Acides Gras</vt:lpstr>
      <vt:lpstr>3.2. Groupes Variables Similaires : Autres</vt:lpstr>
      <vt:lpstr>3.3. Réduction Dimensionnelle : ACPs + K-Means</vt:lpstr>
      <vt:lpstr>4. Synthèse &amp; Performances</vt:lpstr>
      <vt:lpstr>4.1. Synthèse</vt:lpstr>
      <vt:lpstr>4.1. Performances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</dc:title>
  <dc:creator>Elhadi Belghache</dc:creator>
  <cp:lastModifiedBy>Elhadi Belghache</cp:lastModifiedBy>
  <cp:revision>33</cp:revision>
  <dcterms:created xsi:type="dcterms:W3CDTF">2021-12-15T18:33:25Z</dcterms:created>
  <dcterms:modified xsi:type="dcterms:W3CDTF">2022-03-04T14:28:58Z</dcterms:modified>
</cp:coreProperties>
</file>