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8" r:id="rId3"/>
    <p:sldId id="257" r:id="rId4"/>
    <p:sldId id="269" r:id="rId5"/>
    <p:sldId id="260" r:id="rId6"/>
    <p:sldId id="285" r:id="rId7"/>
    <p:sldId id="264" r:id="rId8"/>
    <p:sldId id="288" r:id="rId9"/>
    <p:sldId id="261" r:id="rId10"/>
    <p:sldId id="270" r:id="rId11"/>
    <p:sldId id="266" r:id="rId12"/>
    <p:sldId id="290" r:id="rId13"/>
    <p:sldId id="291" r:id="rId14"/>
    <p:sldId id="289" r:id="rId15"/>
    <p:sldId id="292" r:id="rId16"/>
    <p:sldId id="262" r:id="rId17"/>
    <p:sldId id="283" r:id="rId18"/>
    <p:sldId id="282" r:id="rId19"/>
    <p:sldId id="284" r:id="rId20"/>
    <p:sldId id="294" r:id="rId21"/>
    <p:sldId id="296" r:id="rId22"/>
    <p:sldId id="304" r:id="rId23"/>
    <p:sldId id="281" r:id="rId24"/>
    <p:sldId id="297" r:id="rId25"/>
    <p:sldId id="300" r:id="rId26"/>
    <p:sldId id="303" r:id="rId27"/>
    <p:sldId id="298" r:id="rId28"/>
    <p:sldId id="280" r:id="rId29"/>
    <p:sldId id="299" r:id="rId30"/>
    <p:sldId id="293" r:id="rId31"/>
    <p:sldId id="301"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51EB"/>
    <a:srgbClr val="00B050"/>
    <a:srgbClr val="949494"/>
    <a:srgbClr val="5982DB"/>
    <a:srgbClr val="9989D9"/>
    <a:srgbClr val="F76565"/>
    <a:srgbClr val="FFA5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196EB-EEBC-48AB-B259-E7649F7E1AA1}" v="519" dt="2022-04-23T17:56:10.723"/>
    <p1510:client id="{EDE4E29C-3D5C-414D-99F0-F9AF4280DC64}" v="1193" dt="2022-04-24T01:18:10.703"/>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89209" autoAdjust="0"/>
  </p:normalViewPr>
  <p:slideViewPr>
    <p:cSldViewPr snapToGrid="0">
      <p:cViewPr varScale="1">
        <p:scale>
          <a:sx n="96" d="100"/>
          <a:sy n="96" d="100"/>
        </p:scale>
        <p:origin x="1092"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632" y="11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hadi Belghache" userId="25bd9855-c3c8-4fe0-90d6-09dac4ca243f" providerId="ADAL" clId="{6F6098CF-4D9F-4301-B86C-F9B8A0F0FB64}"/>
    <pc:docChg chg="undo custSel addSld modSld sldOrd">
      <pc:chgData name="Elhadi Belghache" userId="25bd9855-c3c8-4fe0-90d6-09dac4ca243f" providerId="ADAL" clId="{6F6098CF-4D9F-4301-B86C-F9B8A0F0FB64}" dt="2022-03-03T14:33:03.838" v="8"/>
      <pc:docMkLst>
        <pc:docMk/>
      </pc:docMkLst>
      <pc:sldChg chg="modSp mod">
        <pc:chgData name="Elhadi Belghache" userId="25bd9855-c3c8-4fe0-90d6-09dac4ca243f" providerId="ADAL" clId="{6F6098CF-4D9F-4301-B86C-F9B8A0F0FB64}" dt="2022-03-03T14:32:05.343" v="4" actId="27636"/>
        <pc:sldMkLst>
          <pc:docMk/>
          <pc:sldMk cId="2768659440" sldId="256"/>
        </pc:sldMkLst>
        <pc:spChg chg="mod">
          <ac:chgData name="Elhadi Belghache" userId="25bd9855-c3c8-4fe0-90d6-09dac4ca243f" providerId="ADAL" clId="{6F6098CF-4D9F-4301-B86C-F9B8A0F0FB64}" dt="2022-03-03T14:32:05.343" v="4" actId="27636"/>
          <ac:spMkLst>
            <pc:docMk/>
            <pc:sldMk cId="2768659440" sldId="256"/>
            <ac:spMk id="3" creationId="{D2C7D867-35F0-4416-A874-46355FA1A488}"/>
          </ac:spMkLst>
        </pc:spChg>
      </pc:sldChg>
      <pc:sldChg chg="modSp mod">
        <pc:chgData name="Elhadi Belghache" userId="25bd9855-c3c8-4fe0-90d6-09dac4ca243f" providerId="ADAL" clId="{6F6098CF-4D9F-4301-B86C-F9B8A0F0FB64}" dt="2022-03-03T14:32:42.136" v="5"/>
        <pc:sldMkLst>
          <pc:docMk/>
          <pc:sldMk cId="2964921697" sldId="257"/>
        </pc:sldMkLst>
        <pc:spChg chg="mod">
          <ac:chgData name="Elhadi Belghache" userId="25bd9855-c3c8-4fe0-90d6-09dac4ca243f" providerId="ADAL" clId="{6F6098CF-4D9F-4301-B86C-F9B8A0F0FB64}" dt="2022-03-03T14:32:42.136" v="5"/>
          <ac:spMkLst>
            <pc:docMk/>
            <pc:sldMk cId="2964921697" sldId="257"/>
            <ac:spMk id="6" creationId="{F317138E-7D63-4FB3-A276-64F43BE70681}"/>
          </ac:spMkLst>
        </pc:spChg>
      </pc:sldChg>
      <pc:sldChg chg="ord">
        <pc:chgData name="Elhadi Belghache" userId="25bd9855-c3c8-4fe0-90d6-09dac4ca243f" providerId="ADAL" clId="{6F6098CF-4D9F-4301-B86C-F9B8A0F0FB64}" dt="2022-03-03T14:33:03.838" v="8"/>
        <pc:sldMkLst>
          <pc:docMk/>
          <pc:sldMk cId="538363295" sldId="259"/>
        </pc:sldMkLst>
      </pc:sldChg>
      <pc:sldChg chg="add">
        <pc:chgData name="Elhadi Belghache" userId="25bd9855-c3c8-4fe0-90d6-09dac4ca243f" providerId="ADAL" clId="{6F6098CF-4D9F-4301-B86C-F9B8A0F0FB64}" dt="2022-03-03T14:33:00.366" v="6"/>
        <pc:sldMkLst>
          <pc:docMk/>
          <pc:sldMk cId="4022417869" sldId="260"/>
        </pc:sldMkLst>
      </pc:sldChg>
      <pc:sldChg chg="add">
        <pc:chgData name="Elhadi Belghache" userId="25bd9855-c3c8-4fe0-90d6-09dac4ca243f" providerId="ADAL" clId="{6F6098CF-4D9F-4301-B86C-F9B8A0F0FB64}" dt="2022-03-03T14:33:00.366" v="6"/>
        <pc:sldMkLst>
          <pc:docMk/>
          <pc:sldMk cId="3851067448" sldId="261"/>
        </pc:sldMkLst>
      </pc:sldChg>
      <pc:sldChg chg="add">
        <pc:chgData name="Elhadi Belghache" userId="25bd9855-c3c8-4fe0-90d6-09dac4ca243f" providerId="ADAL" clId="{6F6098CF-4D9F-4301-B86C-F9B8A0F0FB64}" dt="2022-03-03T14:33:00.366" v="6"/>
        <pc:sldMkLst>
          <pc:docMk/>
          <pc:sldMk cId="2529200038" sldId="262"/>
        </pc:sldMkLst>
      </pc:sldChg>
    </pc:docChg>
  </pc:docChgLst>
  <pc:docChgLst>
    <pc:chgData name="Elhadi Belghache" userId="25bd9855-c3c8-4fe0-90d6-09dac4ca243f" providerId="ADAL" clId="{458196EB-EEBC-48AB-B259-E7649F7E1AA1}"/>
    <pc:docChg chg="undo redo custSel addSld delSld modSld sldOrd">
      <pc:chgData name="Elhadi Belghache" userId="25bd9855-c3c8-4fe0-90d6-09dac4ca243f" providerId="ADAL" clId="{458196EB-EEBC-48AB-B259-E7649F7E1AA1}" dt="2022-04-23T17:57:03.578" v="4926" actId="113"/>
      <pc:docMkLst>
        <pc:docMk/>
      </pc:docMkLst>
      <pc:sldChg chg="modSp mod">
        <pc:chgData name="Elhadi Belghache" userId="25bd9855-c3c8-4fe0-90d6-09dac4ca243f" providerId="ADAL" clId="{458196EB-EEBC-48AB-B259-E7649F7E1AA1}" dt="2022-04-19T14:20:49.606" v="4"/>
        <pc:sldMkLst>
          <pc:docMk/>
          <pc:sldMk cId="2768659440" sldId="256"/>
        </pc:sldMkLst>
        <pc:spChg chg="mod">
          <ac:chgData name="Elhadi Belghache" userId="25bd9855-c3c8-4fe0-90d6-09dac4ca243f" providerId="ADAL" clId="{458196EB-EEBC-48AB-B259-E7649F7E1AA1}" dt="2022-04-19T14:20:49.606" v="4"/>
          <ac:spMkLst>
            <pc:docMk/>
            <pc:sldMk cId="2768659440" sldId="256"/>
            <ac:spMk id="3" creationId="{D2C7D867-35F0-4416-A874-46355FA1A488}"/>
          </ac:spMkLst>
        </pc:spChg>
      </pc:sldChg>
      <pc:sldChg chg="modSp mod">
        <pc:chgData name="Elhadi Belghache" userId="25bd9855-c3c8-4fe0-90d6-09dac4ca243f" providerId="ADAL" clId="{458196EB-EEBC-48AB-B259-E7649F7E1AA1}" dt="2022-04-19T14:36:41.019" v="116" actId="20577"/>
        <pc:sldMkLst>
          <pc:docMk/>
          <pc:sldMk cId="2964921697" sldId="257"/>
        </pc:sldMkLst>
        <pc:spChg chg="mod">
          <ac:chgData name="Elhadi Belghache" userId="25bd9855-c3c8-4fe0-90d6-09dac4ca243f" providerId="ADAL" clId="{458196EB-EEBC-48AB-B259-E7649F7E1AA1}" dt="2022-04-19T14:36:41.019" v="116" actId="20577"/>
          <ac:spMkLst>
            <pc:docMk/>
            <pc:sldMk cId="2964921697" sldId="257"/>
            <ac:spMk id="6" creationId="{F317138E-7D63-4FB3-A276-64F43BE70681}"/>
          </ac:spMkLst>
        </pc:spChg>
      </pc:sldChg>
      <pc:sldChg chg="modSp mod">
        <pc:chgData name="Elhadi Belghache" userId="25bd9855-c3c8-4fe0-90d6-09dac4ca243f" providerId="ADAL" clId="{458196EB-EEBC-48AB-B259-E7649F7E1AA1}" dt="2022-04-23T17:31:43.019" v="4470"/>
        <pc:sldMkLst>
          <pc:docMk/>
          <pc:sldMk cId="1536896425" sldId="258"/>
        </pc:sldMkLst>
        <pc:spChg chg="mod">
          <ac:chgData name="Elhadi Belghache" userId="25bd9855-c3c8-4fe0-90d6-09dac4ca243f" providerId="ADAL" clId="{458196EB-EEBC-48AB-B259-E7649F7E1AA1}" dt="2022-04-23T17:31:43.019" v="4470"/>
          <ac:spMkLst>
            <pc:docMk/>
            <pc:sldMk cId="1536896425" sldId="258"/>
            <ac:spMk id="5" creationId="{0DEECFA4-0101-4E2F-BC91-8586E01542D6}"/>
          </ac:spMkLst>
        </pc:spChg>
      </pc:sldChg>
      <pc:sldChg chg="modSp mod">
        <pc:chgData name="Elhadi Belghache" userId="25bd9855-c3c8-4fe0-90d6-09dac4ca243f" providerId="ADAL" clId="{458196EB-EEBC-48AB-B259-E7649F7E1AA1}" dt="2022-04-19T14:40:08.252" v="159" actId="20577"/>
        <pc:sldMkLst>
          <pc:docMk/>
          <pc:sldMk cId="2529200038" sldId="262"/>
        </pc:sldMkLst>
        <pc:spChg chg="mod">
          <ac:chgData name="Elhadi Belghache" userId="25bd9855-c3c8-4fe0-90d6-09dac4ca243f" providerId="ADAL" clId="{458196EB-EEBC-48AB-B259-E7649F7E1AA1}" dt="2022-04-19T14:40:08.252" v="159" actId="20577"/>
          <ac:spMkLst>
            <pc:docMk/>
            <pc:sldMk cId="2529200038" sldId="262"/>
            <ac:spMk id="6" creationId="{F317138E-7D63-4FB3-A276-64F43BE70681}"/>
          </ac:spMkLst>
        </pc:spChg>
      </pc:sldChg>
      <pc:sldChg chg="delSp modSp mod ord">
        <pc:chgData name="Elhadi Belghache" userId="25bd9855-c3c8-4fe0-90d6-09dac4ca243f" providerId="ADAL" clId="{458196EB-EEBC-48AB-B259-E7649F7E1AA1}" dt="2022-04-23T17:11:34.918" v="4132"/>
        <pc:sldMkLst>
          <pc:docMk/>
          <pc:sldMk cId="2299679956" sldId="266"/>
        </pc:sldMkLst>
        <pc:spChg chg="mod">
          <ac:chgData name="Elhadi Belghache" userId="25bd9855-c3c8-4fe0-90d6-09dac4ca243f" providerId="ADAL" clId="{458196EB-EEBC-48AB-B259-E7649F7E1AA1}" dt="2022-04-23T12:56:42.519" v="1749" actId="113"/>
          <ac:spMkLst>
            <pc:docMk/>
            <pc:sldMk cId="2299679956" sldId="266"/>
            <ac:spMk id="4" creationId="{958B6320-FBA1-4C75-B27D-9E9A0437CEFB}"/>
          </ac:spMkLst>
        </pc:spChg>
        <pc:spChg chg="del mod">
          <ac:chgData name="Elhadi Belghache" userId="25bd9855-c3c8-4fe0-90d6-09dac4ca243f" providerId="ADAL" clId="{458196EB-EEBC-48AB-B259-E7649F7E1AA1}" dt="2022-04-23T12:21:54.729" v="1346" actId="478"/>
          <ac:spMkLst>
            <pc:docMk/>
            <pc:sldMk cId="2299679956" sldId="266"/>
            <ac:spMk id="13" creationId="{D78FAFB9-6172-4155-9E1A-442B5E332B1F}"/>
          </ac:spMkLst>
        </pc:spChg>
        <pc:spChg chg="del mod">
          <ac:chgData name="Elhadi Belghache" userId="25bd9855-c3c8-4fe0-90d6-09dac4ca243f" providerId="ADAL" clId="{458196EB-EEBC-48AB-B259-E7649F7E1AA1}" dt="2022-04-23T12:21:52.905" v="1345" actId="478"/>
          <ac:spMkLst>
            <pc:docMk/>
            <pc:sldMk cId="2299679956" sldId="266"/>
            <ac:spMk id="14" creationId="{3EE2BFA1-735E-480A-8C5B-3EDD966509CD}"/>
          </ac:spMkLst>
        </pc:spChg>
        <pc:spChg chg="del">
          <ac:chgData name="Elhadi Belghache" userId="25bd9855-c3c8-4fe0-90d6-09dac4ca243f" providerId="ADAL" clId="{458196EB-EEBC-48AB-B259-E7649F7E1AA1}" dt="2022-04-23T12:08:13.779" v="1250" actId="478"/>
          <ac:spMkLst>
            <pc:docMk/>
            <pc:sldMk cId="2299679956" sldId="266"/>
            <ac:spMk id="15" creationId="{A20ACEFB-820D-4AE1-8451-5CE28767F667}"/>
          </ac:spMkLst>
        </pc:spChg>
        <pc:grpChg chg="del">
          <ac:chgData name="Elhadi Belghache" userId="25bd9855-c3c8-4fe0-90d6-09dac4ca243f" providerId="ADAL" clId="{458196EB-EEBC-48AB-B259-E7649F7E1AA1}" dt="2022-04-23T12:08:11.114" v="1249" actId="478"/>
          <ac:grpSpMkLst>
            <pc:docMk/>
            <pc:sldMk cId="2299679956" sldId="266"/>
            <ac:grpSpMk id="16" creationId="{B01BF55B-DDE7-48FE-853C-C1DC68CCCE1E}"/>
          </ac:grpSpMkLst>
        </pc:grpChg>
        <pc:picChg chg="mod">
          <ac:chgData name="Elhadi Belghache" userId="25bd9855-c3c8-4fe0-90d6-09dac4ca243f" providerId="ADAL" clId="{458196EB-EEBC-48AB-B259-E7649F7E1AA1}" dt="2022-04-23T12:20:52.284" v="1339" actId="1076"/>
          <ac:picMkLst>
            <pc:docMk/>
            <pc:sldMk cId="2299679956" sldId="266"/>
            <ac:picMk id="5" creationId="{C19797B4-B8B9-42F2-B63B-BC480CDF21CB}"/>
          </ac:picMkLst>
        </pc:picChg>
        <pc:picChg chg="mod">
          <ac:chgData name="Elhadi Belghache" userId="25bd9855-c3c8-4fe0-90d6-09dac4ca243f" providerId="ADAL" clId="{458196EB-EEBC-48AB-B259-E7649F7E1AA1}" dt="2022-04-23T17:11:34.918" v="4132"/>
          <ac:picMkLst>
            <pc:docMk/>
            <pc:sldMk cId="2299679956" sldId="266"/>
            <ac:picMk id="7" creationId="{405854D3-B7B2-4934-845E-2D3476D3CF25}"/>
          </ac:picMkLst>
        </pc:picChg>
        <pc:picChg chg="del">
          <ac:chgData name="Elhadi Belghache" userId="25bd9855-c3c8-4fe0-90d6-09dac4ca243f" providerId="ADAL" clId="{458196EB-EEBC-48AB-B259-E7649F7E1AA1}" dt="2022-04-23T12:08:14.273" v="1251" actId="478"/>
          <ac:picMkLst>
            <pc:docMk/>
            <pc:sldMk cId="2299679956" sldId="266"/>
            <ac:picMk id="8" creationId="{10E51CC8-DC52-4472-8FA4-8B26DBE0C520}"/>
          </ac:picMkLst>
        </pc:picChg>
      </pc:sldChg>
      <pc:sldChg chg="del">
        <pc:chgData name="Elhadi Belghache" userId="25bd9855-c3c8-4fe0-90d6-09dac4ca243f" providerId="ADAL" clId="{458196EB-EEBC-48AB-B259-E7649F7E1AA1}" dt="2022-04-23T13:52:06.654" v="2287" actId="47"/>
        <pc:sldMkLst>
          <pc:docMk/>
          <pc:sldMk cId="269896581" sldId="267"/>
        </pc:sldMkLst>
      </pc:sldChg>
      <pc:sldChg chg="addSp delSp modSp mod">
        <pc:chgData name="Elhadi Belghache" userId="25bd9855-c3c8-4fe0-90d6-09dac4ca243f" providerId="ADAL" clId="{458196EB-EEBC-48AB-B259-E7649F7E1AA1}" dt="2022-04-22T14:11:22.001" v="949" actId="20577"/>
        <pc:sldMkLst>
          <pc:docMk/>
          <pc:sldMk cId="2673650201" sldId="269"/>
        </pc:sldMkLst>
        <pc:spChg chg="mod">
          <ac:chgData name="Elhadi Belghache" userId="25bd9855-c3c8-4fe0-90d6-09dac4ca243f" providerId="ADAL" clId="{458196EB-EEBC-48AB-B259-E7649F7E1AA1}" dt="2022-04-19T14:36:52.647" v="120" actId="20577"/>
          <ac:spMkLst>
            <pc:docMk/>
            <pc:sldMk cId="2673650201" sldId="269"/>
            <ac:spMk id="4" creationId="{566EEFCD-CFC8-4B50-BCAC-17E73DAA2F67}"/>
          </ac:spMkLst>
        </pc:spChg>
        <pc:spChg chg="mod">
          <ac:chgData name="Elhadi Belghache" userId="25bd9855-c3c8-4fe0-90d6-09dac4ca243f" providerId="ADAL" clId="{458196EB-EEBC-48AB-B259-E7649F7E1AA1}" dt="2022-04-22T14:05:25.083" v="891" actId="14100"/>
          <ac:spMkLst>
            <pc:docMk/>
            <pc:sldMk cId="2673650201" sldId="269"/>
            <ac:spMk id="5" creationId="{7D266EE9-11C1-4F1C-AAC0-09A6FB709CA3}"/>
          </ac:spMkLst>
        </pc:spChg>
        <pc:spChg chg="del mod">
          <ac:chgData name="Elhadi Belghache" userId="25bd9855-c3c8-4fe0-90d6-09dac4ca243f" providerId="ADAL" clId="{458196EB-EEBC-48AB-B259-E7649F7E1AA1}" dt="2022-04-22T13:13:14.236" v="412" actId="478"/>
          <ac:spMkLst>
            <pc:docMk/>
            <pc:sldMk cId="2673650201" sldId="269"/>
            <ac:spMk id="15" creationId="{64D7598A-E3A0-451F-8135-72CDDAC700D4}"/>
          </ac:spMkLst>
        </pc:spChg>
        <pc:spChg chg="add mod">
          <ac:chgData name="Elhadi Belghache" userId="25bd9855-c3c8-4fe0-90d6-09dac4ca243f" providerId="ADAL" clId="{458196EB-EEBC-48AB-B259-E7649F7E1AA1}" dt="2022-04-22T14:11:22.001" v="949" actId="20577"/>
          <ac:spMkLst>
            <pc:docMk/>
            <pc:sldMk cId="2673650201" sldId="269"/>
            <ac:spMk id="27" creationId="{E203F5FE-D74C-4A9C-B671-DD022EC809BB}"/>
          </ac:spMkLst>
        </pc:spChg>
        <pc:grpChg chg="del">
          <ac:chgData name="Elhadi Belghache" userId="25bd9855-c3c8-4fe0-90d6-09dac4ca243f" providerId="ADAL" clId="{458196EB-EEBC-48AB-B259-E7649F7E1AA1}" dt="2022-04-22T13:13:06.067" v="408" actId="478"/>
          <ac:grpSpMkLst>
            <pc:docMk/>
            <pc:sldMk cId="2673650201" sldId="269"/>
            <ac:grpSpMk id="18" creationId="{614E6C01-1B1B-4D64-8D51-52AEDD39BBC1}"/>
          </ac:grpSpMkLst>
        </pc:grpChg>
        <pc:grpChg chg="del">
          <ac:chgData name="Elhadi Belghache" userId="25bd9855-c3c8-4fe0-90d6-09dac4ca243f" providerId="ADAL" clId="{458196EB-EEBC-48AB-B259-E7649F7E1AA1}" dt="2022-04-22T13:13:17.056" v="414" actId="478"/>
          <ac:grpSpMkLst>
            <pc:docMk/>
            <pc:sldMk cId="2673650201" sldId="269"/>
            <ac:grpSpMk id="19" creationId="{F40098B6-F3A7-4885-9B3E-BE39C75E5077}"/>
          </ac:grpSpMkLst>
        </pc:grpChg>
        <pc:grpChg chg="del">
          <ac:chgData name="Elhadi Belghache" userId="25bd9855-c3c8-4fe0-90d6-09dac4ca243f" providerId="ADAL" clId="{458196EB-EEBC-48AB-B259-E7649F7E1AA1}" dt="2022-04-22T13:13:07.110" v="409" actId="478"/>
          <ac:grpSpMkLst>
            <pc:docMk/>
            <pc:sldMk cId="2673650201" sldId="269"/>
            <ac:grpSpMk id="39" creationId="{71BDF6FE-D1E9-4923-BD7F-A262CCF43DFC}"/>
          </ac:grpSpMkLst>
        </pc:grpChg>
        <pc:picChg chg="del">
          <ac:chgData name="Elhadi Belghache" userId="25bd9855-c3c8-4fe0-90d6-09dac4ca243f" providerId="ADAL" clId="{458196EB-EEBC-48AB-B259-E7649F7E1AA1}" dt="2022-04-22T13:13:15.739" v="413" actId="478"/>
          <ac:picMkLst>
            <pc:docMk/>
            <pc:sldMk cId="2673650201" sldId="269"/>
            <ac:picMk id="7" creationId="{188DF718-5317-4069-AC8D-9CD7D575F001}"/>
          </ac:picMkLst>
        </pc:picChg>
        <pc:picChg chg="add mod">
          <ac:chgData name="Elhadi Belghache" userId="25bd9855-c3c8-4fe0-90d6-09dac4ca243f" providerId="ADAL" clId="{458196EB-EEBC-48AB-B259-E7649F7E1AA1}" dt="2022-04-22T14:04:43.276" v="890" actId="1076"/>
          <ac:picMkLst>
            <pc:docMk/>
            <pc:sldMk cId="2673650201" sldId="269"/>
            <ac:picMk id="1026" creationId="{AD76EE0D-142E-4805-952A-AA65FCEF783A}"/>
          </ac:picMkLst>
        </pc:picChg>
        <pc:cxnChg chg="del">
          <ac:chgData name="Elhadi Belghache" userId="25bd9855-c3c8-4fe0-90d6-09dac4ca243f" providerId="ADAL" clId="{458196EB-EEBC-48AB-B259-E7649F7E1AA1}" dt="2022-04-22T13:13:11.088" v="411" actId="478"/>
          <ac:cxnSpMkLst>
            <pc:docMk/>
            <pc:sldMk cId="2673650201" sldId="269"/>
            <ac:cxnSpMk id="24" creationId="{3E88B1AE-9DAD-47F3-AB41-DE9F8F46A89A}"/>
          </ac:cxnSpMkLst>
        </pc:cxnChg>
        <pc:cxnChg chg="del">
          <ac:chgData name="Elhadi Belghache" userId="25bd9855-c3c8-4fe0-90d6-09dac4ca243f" providerId="ADAL" clId="{458196EB-EEBC-48AB-B259-E7649F7E1AA1}" dt="2022-04-22T13:13:09.803" v="410" actId="478"/>
          <ac:cxnSpMkLst>
            <pc:docMk/>
            <pc:sldMk cId="2673650201" sldId="269"/>
            <ac:cxnSpMk id="31" creationId="{A7AF22DF-74DC-4897-84D1-FDF2A1D7CEEE}"/>
          </ac:cxnSpMkLst>
        </pc:cxnChg>
      </pc:sldChg>
      <pc:sldChg chg="addSp delSp modSp mod">
        <pc:chgData name="Elhadi Belghache" userId="25bd9855-c3c8-4fe0-90d6-09dac4ca243f" providerId="ADAL" clId="{458196EB-EEBC-48AB-B259-E7649F7E1AA1}" dt="2022-04-23T13:17:03.298" v="1849" actId="208"/>
        <pc:sldMkLst>
          <pc:docMk/>
          <pc:sldMk cId="1571618705" sldId="270"/>
        </pc:sldMkLst>
        <pc:spChg chg="mod">
          <ac:chgData name="Elhadi Belghache" userId="25bd9855-c3c8-4fe0-90d6-09dac4ca243f" providerId="ADAL" clId="{458196EB-EEBC-48AB-B259-E7649F7E1AA1}" dt="2022-04-23T12:56:35.055" v="1747" actId="113"/>
          <ac:spMkLst>
            <pc:docMk/>
            <pc:sldMk cId="1571618705" sldId="270"/>
            <ac:spMk id="4" creationId="{566EEFCD-CFC8-4B50-BCAC-17E73DAA2F67}"/>
          </ac:spMkLst>
        </pc:spChg>
        <pc:spChg chg="mod">
          <ac:chgData name="Elhadi Belghache" userId="25bd9855-c3c8-4fe0-90d6-09dac4ca243f" providerId="ADAL" clId="{458196EB-EEBC-48AB-B259-E7649F7E1AA1}" dt="2022-04-23T12:04:03.611" v="1245" actId="20577"/>
          <ac:spMkLst>
            <pc:docMk/>
            <pc:sldMk cId="1571618705" sldId="270"/>
            <ac:spMk id="11" creationId="{DFC45420-5D18-40F4-AB7B-FB3875FCA4DF}"/>
          </ac:spMkLst>
        </pc:spChg>
        <pc:spChg chg="add mod">
          <ac:chgData name="Elhadi Belghache" userId="25bd9855-c3c8-4fe0-90d6-09dac4ca243f" providerId="ADAL" clId="{458196EB-EEBC-48AB-B259-E7649F7E1AA1}" dt="2022-04-23T11:57:58.101" v="1156" actId="20577"/>
          <ac:spMkLst>
            <pc:docMk/>
            <pc:sldMk cId="1571618705" sldId="270"/>
            <ac:spMk id="41" creationId="{2FEFD280-0F69-4039-8AFE-59F51D6BC3FD}"/>
          </ac:spMkLst>
        </pc:spChg>
        <pc:spChg chg="add mod">
          <ac:chgData name="Elhadi Belghache" userId="25bd9855-c3c8-4fe0-90d6-09dac4ca243f" providerId="ADAL" clId="{458196EB-EEBC-48AB-B259-E7649F7E1AA1}" dt="2022-04-23T11:59:04.820" v="1183" actId="164"/>
          <ac:spMkLst>
            <pc:docMk/>
            <pc:sldMk cId="1571618705" sldId="270"/>
            <ac:spMk id="42" creationId="{AABFC72C-2FD2-4216-87C6-63BFD484EB22}"/>
          </ac:spMkLst>
        </pc:spChg>
        <pc:grpChg chg="add mod">
          <ac:chgData name="Elhadi Belghache" userId="25bd9855-c3c8-4fe0-90d6-09dac4ca243f" providerId="ADAL" clId="{458196EB-EEBC-48AB-B259-E7649F7E1AA1}" dt="2022-04-23T11:59:04.820" v="1183" actId="164"/>
          <ac:grpSpMkLst>
            <pc:docMk/>
            <pc:sldMk cId="1571618705" sldId="270"/>
            <ac:grpSpMk id="15" creationId="{912FA007-FD0D-4221-BBBE-7F050AC863EA}"/>
          </ac:grpSpMkLst>
        </pc:grpChg>
        <pc:grpChg chg="del">
          <ac:chgData name="Elhadi Belghache" userId="25bd9855-c3c8-4fe0-90d6-09dac4ca243f" providerId="ADAL" clId="{458196EB-EEBC-48AB-B259-E7649F7E1AA1}" dt="2022-04-23T11:42:35.958" v="1055" actId="478"/>
          <ac:grpSpMkLst>
            <pc:docMk/>
            <pc:sldMk cId="1571618705" sldId="270"/>
            <ac:grpSpMk id="66" creationId="{CF082786-A1FE-42CB-93A4-D58235514C8B}"/>
          </ac:grpSpMkLst>
        </pc:grpChg>
        <pc:grpChg chg="del">
          <ac:chgData name="Elhadi Belghache" userId="25bd9855-c3c8-4fe0-90d6-09dac4ca243f" providerId="ADAL" clId="{458196EB-EEBC-48AB-B259-E7649F7E1AA1}" dt="2022-04-23T11:42:34.389" v="1054" actId="478"/>
          <ac:grpSpMkLst>
            <pc:docMk/>
            <pc:sldMk cId="1571618705" sldId="270"/>
            <ac:grpSpMk id="67" creationId="{7D629014-4FF5-45DA-8037-765882605EC6}"/>
          </ac:grpSpMkLst>
        </pc:grpChg>
        <pc:graphicFrameChg chg="add del mod">
          <ac:chgData name="Elhadi Belghache" userId="25bd9855-c3c8-4fe0-90d6-09dac4ca243f" providerId="ADAL" clId="{458196EB-EEBC-48AB-B259-E7649F7E1AA1}" dt="2022-04-23T11:42:42.723" v="1057"/>
          <ac:graphicFrameMkLst>
            <pc:docMk/>
            <pc:sldMk cId="1571618705" sldId="270"/>
            <ac:graphicFrameMk id="2" creationId="{5968B74F-F10F-4837-B9B7-DF1AA7E864FA}"/>
          </ac:graphicFrameMkLst>
        </pc:graphicFrameChg>
        <pc:graphicFrameChg chg="add del mod">
          <ac:chgData name="Elhadi Belghache" userId="25bd9855-c3c8-4fe0-90d6-09dac4ca243f" providerId="ADAL" clId="{458196EB-EEBC-48AB-B259-E7649F7E1AA1}" dt="2022-04-23T11:47:16.898" v="1082"/>
          <ac:graphicFrameMkLst>
            <pc:docMk/>
            <pc:sldMk cId="1571618705" sldId="270"/>
            <ac:graphicFrameMk id="5" creationId="{AA694908-C694-474E-B042-C6E2E3375071}"/>
          </ac:graphicFrameMkLst>
        </pc:graphicFrameChg>
        <pc:graphicFrameChg chg="add del mod">
          <ac:chgData name="Elhadi Belghache" userId="25bd9855-c3c8-4fe0-90d6-09dac4ca243f" providerId="ADAL" clId="{458196EB-EEBC-48AB-B259-E7649F7E1AA1}" dt="2022-04-23T11:48:08.041" v="1089"/>
          <ac:graphicFrameMkLst>
            <pc:docMk/>
            <pc:sldMk cId="1571618705" sldId="270"/>
            <ac:graphicFrameMk id="8" creationId="{36D637F6-CE05-4F1E-8590-8BD964D7A9C9}"/>
          </ac:graphicFrameMkLst>
        </pc:graphicFrameChg>
        <pc:graphicFrameChg chg="add del mod">
          <ac:chgData name="Elhadi Belghache" userId="25bd9855-c3c8-4fe0-90d6-09dac4ca243f" providerId="ADAL" clId="{458196EB-EEBC-48AB-B259-E7649F7E1AA1}" dt="2022-04-23T11:52:47.513" v="1101"/>
          <ac:graphicFrameMkLst>
            <pc:docMk/>
            <pc:sldMk cId="1571618705" sldId="270"/>
            <ac:graphicFrameMk id="10" creationId="{CEB244B4-A304-4765-AEC6-179B4CAE487F}"/>
          </ac:graphicFrameMkLst>
        </pc:graphicFrameChg>
        <pc:graphicFrameChg chg="add del mod">
          <ac:chgData name="Elhadi Belghache" userId="25bd9855-c3c8-4fe0-90d6-09dac4ca243f" providerId="ADAL" clId="{458196EB-EEBC-48AB-B259-E7649F7E1AA1}" dt="2022-04-23T11:56:01.602" v="1117"/>
          <ac:graphicFrameMkLst>
            <pc:docMk/>
            <pc:sldMk cId="1571618705" sldId="270"/>
            <ac:graphicFrameMk id="13" creationId="{981BEC9E-D2F5-4C8B-A3FC-316EEB53ED7D}"/>
          </ac:graphicFrameMkLst>
        </pc:graphicFrameChg>
        <pc:picChg chg="add mod">
          <ac:chgData name="Elhadi Belghache" userId="25bd9855-c3c8-4fe0-90d6-09dac4ca243f" providerId="ADAL" clId="{458196EB-EEBC-48AB-B259-E7649F7E1AA1}" dt="2022-04-23T11:57:11.725" v="1127" actId="1076"/>
          <ac:picMkLst>
            <pc:docMk/>
            <pc:sldMk cId="1571618705" sldId="270"/>
            <ac:picMk id="3" creationId="{7274AD7E-4385-4C4F-B5EA-1D02F07292E0}"/>
          </ac:picMkLst>
        </pc:picChg>
        <pc:picChg chg="add del mod">
          <ac:chgData name="Elhadi Belghache" userId="25bd9855-c3c8-4fe0-90d6-09dac4ca243f" providerId="ADAL" clId="{458196EB-EEBC-48AB-B259-E7649F7E1AA1}" dt="2022-04-23T11:54:48.350" v="1113" actId="478"/>
          <ac:picMkLst>
            <pc:docMk/>
            <pc:sldMk cId="1571618705" sldId="270"/>
            <ac:picMk id="6" creationId="{5C93D079-42CA-463B-B563-204B76F5B8B4}"/>
          </ac:picMkLst>
        </pc:picChg>
        <pc:picChg chg="add del mod">
          <ac:chgData name="Elhadi Belghache" userId="25bd9855-c3c8-4fe0-90d6-09dac4ca243f" providerId="ADAL" clId="{458196EB-EEBC-48AB-B259-E7649F7E1AA1}" dt="2022-04-23T11:54:53.610" v="1115" actId="478"/>
          <ac:picMkLst>
            <pc:docMk/>
            <pc:sldMk cId="1571618705" sldId="270"/>
            <ac:picMk id="9" creationId="{9A5618F0-97B2-4FA7-8629-BF8D9A0A52D2}"/>
          </ac:picMkLst>
        </pc:picChg>
        <pc:picChg chg="add del mod">
          <ac:chgData name="Elhadi Belghache" userId="25bd9855-c3c8-4fe0-90d6-09dac4ca243f" providerId="ADAL" clId="{458196EB-EEBC-48AB-B259-E7649F7E1AA1}" dt="2022-04-23T11:54:41.733" v="1105"/>
          <ac:picMkLst>
            <pc:docMk/>
            <pc:sldMk cId="1571618705" sldId="270"/>
            <ac:picMk id="12" creationId="{8D20FE27-C209-498F-844B-913A5B880C9C}"/>
          </ac:picMkLst>
        </pc:picChg>
        <pc:picChg chg="add mod">
          <ac:chgData name="Elhadi Belghache" userId="25bd9855-c3c8-4fe0-90d6-09dac4ca243f" providerId="ADAL" clId="{458196EB-EEBC-48AB-B259-E7649F7E1AA1}" dt="2022-04-23T11:59:04.820" v="1183" actId="164"/>
          <ac:picMkLst>
            <pc:docMk/>
            <pc:sldMk cId="1571618705" sldId="270"/>
            <ac:picMk id="14" creationId="{172CD01D-E043-4D35-B768-68033F869B7D}"/>
          </ac:picMkLst>
        </pc:picChg>
        <pc:cxnChg chg="add mod">
          <ac:chgData name="Elhadi Belghache" userId="25bd9855-c3c8-4fe0-90d6-09dac4ca243f" providerId="ADAL" clId="{458196EB-EEBC-48AB-B259-E7649F7E1AA1}" dt="2022-04-23T13:16:57.623" v="1848" actId="208"/>
          <ac:cxnSpMkLst>
            <pc:docMk/>
            <pc:sldMk cId="1571618705" sldId="270"/>
            <ac:cxnSpMk id="17" creationId="{0CA531C1-00A5-4506-8D81-598B7D2C1170}"/>
          </ac:cxnSpMkLst>
        </pc:cxnChg>
        <pc:cxnChg chg="add mod">
          <ac:chgData name="Elhadi Belghache" userId="25bd9855-c3c8-4fe0-90d6-09dac4ca243f" providerId="ADAL" clId="{458196EB-EEBC-48AB-B259-E7649F7E1AA1}" dt="2022-04-23T13:17:03.298" v="1849" actId="208"/>
          <ac:cxnSpMkLst>
            <pc:docMk/>
            <pc:sldMk cId="1571618705" sldId="270"/>
            <ac:cxnSpMk id="46" creationId="{46F5AAD5-2820-4A60-8CF7-BC3420FC778B}"/>
          </ac:cxnSpMkLst>
        </pc:cxnChg>
      </pc:sldChg>
      <pc:sldChg chg="del">
        <pc:chgData name="Elhadi Belghache" userId="25bd9855-c3c8-4fe0-90d6-09dac4ca243f" providerId="ADAL" clId="{458196EB-EEBC-48AB-B259-E7649F7E1AA1}" dt="2022-04-23T13:26:54.147" v="2020" actId="47"/>
        <pc:sldMkLst>
          <pc:docMk/>
          <pc:sldMk cId="3369196161" sldId="271"/>
        </pc:sldMkLst>
      </pc:sldChg>
      <pc:sldChg chg="del">
        <pc:chgData name="Elhadi Belghache" userId="25bd9855-c3c8-4fe0-90d6-09dac4ca243f" providerId="ADAL" clId="{458196EB-EEBC-48AB-B259-E7649F7E1AA1}" dt="2022-04-23T13:51:52.862" v="2286" actId="47"/>
        <pc:sldMkLst>
          <pc:docMk/>
          <pc:sldMk cId="601806959" sldId="273"/>
        </pc:sldMkLst>
      </pc:sldChg>
      <pc:sldChg chg="del">
        <pc:chgData name="Elhadi Belghache" userId="25bd9855-c3c8-4fe0-90d6-09dac4ca243f" providerId="ADAL" clId="{458196EB-EEBC-48AB-B259-E7649F7E1AA1}" dt="2022-04-19T14:38:12.912" v="150" actId="47"/>
        <pc:sldMkLst>
          <pc:docMk/>
          <pc:sldMk cId="662869790" sldId="275"/>
        </pc:sldMkLst>
      </pc:sldChg>
      <pc:sldChg chg="del">
        <pc:chgData name="Elhadi Belghache" userId="25bd9855-c3c8-4fe0-90d6-09dac4ca243f" providerId="ADAL" clId="{458196EB-EEBC-48AB-B259-E7649F7E1AA1}" dt="2022-04-23T13:52:10.052" v="2288" actId="47"/>
        <pc:sldMkLst>
          <pc:docMk/>
          <pc:sldMk cId="1669427359" sldId="277"/>
        </pc:sldMkLst>
      </pc:sldChg>
      <pc:sldChg chg="del">
        <pc:chgData name="Elhadi Belghache" userId="25bd9855-c3c8-4fe0-90d6-09dac4ca243f" providerId="ADAL" clId="{458196EB-EEBC-48AB-B259-E7649F7E1AA1}" dt="2022-04-23T13:52:11.891" v="2289" actId="47"/>
        <pc:sldMkLst>
          <pc:docMk/>
          <pc:sldMk cId="3490078319" sldId="278"/>
        </pc:sldMkLst>
      </pc:sldChg>
      <pc:sldChg chg="del">
        <pc:chgData name="Elhadi Belghache" userId="25bd9855-c3c8-4fe0-90d6-09dac4ca243f" providerId="ADAL" clId="{458196EB-EEBC-48AB-B259-E7649F7E1AA1}" dt="2022-04-19T14:38:11.100" v="149" actId="47"/>
        <pc:sldMkLst>
          <pc:docMk/>
          <pc:sldMk cId="155454306" sldId="279"/>
        </pc:sldMkLst>
      </pc:sldChg>
      <pc:sldChg chg="modSp add mod">
        <pc:chgData name="Elhadi Belghache" userId="25bd9855-c3c8-4fe0-90d6-09dac4ca243f" providerId="ADAL" clId="{458196EB-EEBC-48AB-B259-E7649F7E1AA1}" dt="2022-04-23T17:30:30.163" v="4440"/>
        <pc:sldMkLst>
          <pc:docMk/>
          <pc:sldMk cId="3661185574" sldId="280"/>
        </pc:sldMkLst>
        <pc:spChg chg="mod">
          <ac:chgData name="Elhadi Belghache" userId="25bd9855-c3c8-4fe0-90d6-09dac4ca243f" providerId="ADAL" clId="{458196EB-EEBC-48AB-B259-E7649F7E1AA1}" dt="2022-04-23T17:30:30.163" v="4440"/>
          <ac:spMkLst>
            <pc:docMk/>
            <pc:sldMk cId="3661185574" sldId="280"/>
            <ac:spMk id="6" creationId="{F317138E-7D63-4FB3-A276-64F43BE70681}"/>
          </ac:spMkLst>
        </pc:spChg>
      </pc:sldChg>
      <pc:sldChg chg="modSp add mod">
        <pc:chgData name="Elhadi Belghache" userId="25bd9855-c3c8-4fe0-90d6-09dac4ca243f" providerId="ADAL" clId="{458196EB-EEBC-48AB-B259-E7649F7E1AA1}" dt="2022-04-23T17:27:54.945" v="4381"/>
        <pc:sldMkLst>
          <pc:docMk/>
          <pc:sldMk cId="481142094" sldId="281"/>
        </pc:sldMkLst>
        <pc:spChg chg="mod">
          <ac:chgData name="Elhadi Belghache" userId="25bd9855-c3c8-4fe0-90d6-09dac4ca243f" providerId="ADAL" clId="{458196EB-EEBC-48AB-B259-E7649F7E1AA1}" dt="2022-04-23T17:27:54.945" v="4381"/>
          <ac:spMkLst>
            <pc:docMk/>
            <pc:sldMk cId="481142094" sldId="281"/>
            <ac:spMk id="6" creationId="{F317138E-7D63-4FB3-A276-64F43BE70681}"/>
          </ac:spMkLst>
        </pc:spChg>
      </pc:sldChg>
      <pc:sldChg chg="addSp delSp modSp add mod ord">
        <pc:chgData name="Elhadi Belghache" userId="25bd9855-c3c8-4fe0-90d6-09dac4ca243f" providerId="ADAL" clId="{458196EB-EEBC-48AB-B259-E7649F7E1AA1}" dt="2022-04-23T17:38:51.634" v="4571" actId="14100"/>
        <pc:sldMkLst>
          <pc:docMk/>
          <pc:sldMk cId="1670673103" sldId="282"/>
        </pc:sldMkLst>
        <pc:spChg chg="mod">
          <ac:chgData name="Elhadi Belghache" userId="25bd9855-c3c8-4fe0-90d6-09dac4ca243f" providerId="ADAL" clId="{458196EB-EEBC-48AB-B259-E7649F7E1AA1}" dt="2022-04-23T17:26:07.883" v="4299" actId="20577"/>
          <ac:spMkLst>
            <pc:docMk/>
            <pc:sldMk cId="1670673103" sldId="282"/>
            <ac:spMk id="18" creationId="{D4F0A2F5-323C-433E-96AB-609F5674BF9B}"/>
          </ac:spMkLst>
        </pc:spChg>
        <pc:spChg chg="del mod">
          <ac:chgData name="Elhadi Belghache" userId="25bd9855-c3c8-4fe0-90d6-09dac4ca243f" providerId="ADAL" clId="{458196EB-EEBC-48AB-B259-E7649F7E1AA1}" dt="2022-04-22T13:00:24.265" v="202" actId="478"/>
          <ac:spMkLst>
            <pc:docMk/>
            <pc:sldMk cId="1670673103" sldId="282"/>
            <ac:spMk id="20" creationId="{C4C4BA6E-2612-48A7-88ED-0FB437F1D20B}"/>
          </ac:spMkLst>
        </pc:spChg>
        <pc:spChg chg="del">
          <ac:chgData name="Elhadi Belghache" userId="25bd9855-c3c8-4fe0-90d6-09dac4ca243f" providerId="ADAL" clId="{458196EB-EEBC-48AB-B259-E7649F7E1AA1}" dt="2022-04-22T13:00:25.513" v="203" actId="478"/>
          <ac:spMkLst>
            <pc:docMk/>
            <pc:sldMk cId="1670673103" sldId="282"/>
            <ac:spMk id="21" creationId="{F1507B2E-1C17-4E70-9067-C98BF5D81DE7}"/>
          </ac:spMkLst>
        </pc:spChg>
        <pc:spChg chg="del">
          <ac:chgData name="Elhadi Belghache" userId="25bd9855-c3c8-4fe0-90d6-09dac4ca243f" providerId="ADAL" clId="{458196EB-EEBC-48AB-B259-E7649F7E1AA1}" dt="2022-04-22T13:00:27.138" v="204" actId="478"/>
          <ac:spMkLst>
            <pc:docMk/>
            <pc:sldMk cId="1670673103" sldId="282"/>
            <ac:spMk id="22" creationId="{E06E4E3C-C769-49B7-8CFD-CC90C9DBBFC2}"/>
          </ac:spMkLst>
        </pc:spChg>
        <pc:grpChg chg="del mod">
          <ac:chgData name="Elhadi Belghache" userId="25bd9855-c3c8-4fe0-90d6-09dac4ca243f" providerId="ADAL" clId="{458196EB-EEBC-48AB-B259-E7649F7E1AA1}" dt="2022-04-22T13:00:10.465" v="191" actId="478"/>
          <ac:grpSpMkLst>
            <pc:docMk/>
            <pc:sldMk cId="1670673103" sldId="282"/>
            <ac:grpSpMk id="28" creationId="{817D5B01-788A-4CAF-8ACD-D03FFE76BA0C}"/>
          </ac:grpSpMkLst>
        </pc:grpChg>
        <pc:picChg chg="add mod">
          <ac:chgData name="Elhadi Belghache" userId="25bd9855-c3c8-4fe0-90d6-09dac4ca243f" providerId="ADAL" clId="{458196EB-EEBC-48AB-B259-E7649F7E1AA1}" dt="2022-04-23T17:38:32.393" v="4567" actId="14100"/>
          <ac:picMkLst>
            <pc:docMk/>
            <pc:sldMk cId="1670673103" sldId="282"/>
            <ac:picMk id="3" creationId="{8E2471A0-928D-4249-BF8C-B18D5F30FD0B}"/>
          </ac:picMkLst>
        </pc:picChg>
        <pc:picChg chg="add mod">
          <ac:chgData name="Elhadi Belghache" userId="25bd9855-c3c8-4fe0-90d6-09dac4ca243f" providerId="ADAL" clId="{458196EB-EEBC-48AB-B259-E7649F7E1AA1}" dt="2022-04-23T17:37:54.026" v="4559" actId="14100"/>
          <ac:picMkLst>
            <pc:docMk/>
            <pc:sldMk cId="1670673103" sldId="282"/>
            <ac:picMk id="6" creationId="{D6C8CA0C-776F-4E8C-AF16-1EA78617C817}"/>
          </ac:picMkLst>
        </pc:picChg>
        <pc:picChg chg="add mod">
          <ac:chgData name="Elhadi Belghache" userId="25bd9855-c3c8-4fe0-90d6-09dac4ca243f" providerId="ADAL" clId="{458196EB-EEBC-48AB-B259-E7649F7E1AA1}" dt="2022-04-23T17:38:39.906" v="4569" actId="14100"/>
          <ac:picMkLst>
            <pc:docMk/>
            <pc:sldMk cId="1670673103" sldId="282"/>
            <ac:picMk id="8" creationId="{41ADAA1C-CD8B-410E-9EFE-CCEF7DFFE952}"/>
          </ac:picMkLst>
        </pc:picChg>
        <pc:picChg chg="del">
          <ac:chgData name="Elhadi Belghache" userId="25bd9855-c3c8-4fe0-90d6-09dac4ca243f" providerId="ADAL" clId="{458196EB-EEBC-48AB-B259-E7649F7E1AA1}" dt="2022-04-22T13:00:12.594" v="193" actId="478"/>
          <ac:picMkLst>
            <pc:docMk/>
            <pc:sldMk cId="1670673103" sldId="282"/>
            <ac:picMk id="8" creationId="{6546BAA6-BE7B-486C-8C02-AF55B25092DC}"/>
          </ac:picMkLst>
        </pc:picChg>
        <pc:picChg chg="del">
          <ac:chgData name="Elhadi Belghache" userId="25bd9855-c3c8-4fe0-90d6-09dac4ca243f" providerId="ADAL" clId="{458196EB-EEBC-48AB-B259-E7649F7E1AA1}" dt="2022-04-22T13:00:13.490" v="194" actId="478"/>
          <ac:picMkLst>
            <pc:docMk/>
            <pc:sldMk cId="1670673103" sldId="282"/>
            <ac:picMk id="10" creationId="{9B7755AA-0DD0-4870-9AB8-E0B956631BDB}"/>
          </ac:picMkLst>
        </pc:picChg>
        <pc:picChg chg="add mod">
          <ac:chgData name="Elhadi Belghache" userId="25bd9855-c3c8-4fe0-90d6-09dac4ca243f" providerId="ADAL" clId="{458196EB-EEBC-48AB-B259-E7649F7E1AA1}" dt="2022-04-23T17:38:51.634" v="4571" actId="14100"/>
          <ac:picMkLst>
            <pc:docMk/>
            <pc:sldMk cId="1670673103" sldId="282"/>
            <ac:picMk id="10" creationId="{E8107BC5-CED8-4E70-97DE-30773CBF0C22}"/>
          </ac:picMkLst>
        </pc:picChg>
        <pc:picChg chg="del">
          <ac:chgData name="Elhadi Belghache" userId="25bd9855-c3c8-4fe0-90d6-09dac4ca243f" providerId="ADAL" clId="{458196EB-EEBC-48AB-B259-E7649F7E1AA1}" dt="2022-04-22T13:00:15.204" v="196" actId="478"/>
          <ac:picMkLst>
            <pc:docMk/>
            <pc:sldMk cId="1670673103" sldId="282"/>
            <ac:picMk id="12" creationId="{2B7514F6-B6EF-45D1-B721-1456DF202B32}"/>
          </ac:picMkLst>
        </pc:picChg>
        <pc:picChg chg="del">
          <ac:chgData name="Elhadi Belghache" userId="25bd9855-c3c8-4fe0-90d6-09dac4ca243f" providerId="ADAL" clId="{458196EB-EEBC-48AB-B259-E7649F7E1AA1}" dt="2022-04-22T13:00:14.677" v="195" actId="478"/>
          <ac:picMkLst>
            <pc:docMk/>
            <pc:sldMk cId="1670673103" sldId="282"/>
            <ac:picMk id="13" creationId="{D1713B18-66B1-4A05-8911-8A450B51B57D}"/>
          </ac:picMkLst>
        </pc:picChg>
        <pc:picChg chg="del">
          <ac:chgData name="Elhadi Belghache" userId="25bd9855-c3c8-4fe0-90d6-09dac4ca243f" providerId="ADAL" clId="{458196EB-EEBC-48AB-B259-E7649F7E1AA1}" dt="2022-04-22T13:00:11.913" v="192" actId="478"/>
          <ac:picMkLst>
            <pc:docMk/>
            <pc:sldMk cId="1670673103" sldId="282"/>
            <ac:picMk id="15" creationId="{146EA4AA-0EE0-4414-B9BC-47AE1B557BBE}"/>
          </ac:picMkLst>
        </pc:picChg>
        <pc:picChg chg="del">
          <ac:chgData name="Elhadi Belghache" userId="25bd9855-c3c8-4fe0-90d6-09dac4ca243f" providerId="ADAL" clId="{458196EB-EEBC-48AB-B259-E7649F7E1AA1}" dt="2022-04-22T13:00:15.684" v="197" actId="478"/>
          <ac:picMkLst>
            <pc:docMk/>
            <pc:sldMk cId="1670673103" sldId="282"/>
            <ac:picMk id="16" creationId="{40199099-D285-4733-8E23-446159F38107}"/>
          </ac:picMkLst>
        </pc:picChg>
        <pc:cxnChg chg="del">
          <ac:chgData name="Elhadi Belghache" userId="25bd9855-c3c8-4fe0-90d6-09dac4ca243f" providerId="ADAL" clId="{458196EB-EEBC-48AB-B259-E7649F7E1AA1}" dt="2022-04-22T13:00:17.173" v="198" actId="478"/>
          <ac:cxnSpMkLst>
            <pc:docMk/>
            <pc:sldMk cId="1670673103" sldId="282"/>
            <ac:cxnSpMk id="37" creationId="{E0982F3B-860A-4A2A-9266-35B8978320FA}"/>
          </ac:cxnSpMkLst>
        </pc:cxnChg>
        <pc:cxnChg chg="del">
          <ac:chgData name="Elhadi Belghache" userId="25bd9855-c3c8-4fe0-90d6-09dac4ca243f" providerId="ADAL" clId="{458196EB-EEBC-48AB-B259-E7649F7E1AA1}" dt="2022-04-22T13:00:18.723" v="199" actId="478"/>
          <ac:cxnSpMkLst>
            <pc:docMk/>
            <pc:sldMk cId="1670673103" sldId="282"/>
            <ac:cxnSpMk id="40" creationId="{3F1B4A77-720E-4BDD-9C74-73F477812275}"/>
          </ac:cxnSpMkLst>
        </pc:cxnChg>
        <pc:cxnChg chg="del">
          <ac:chgData name="Elhadi Belghache" userId="25bd9855-c3c8-4fe0-90d6-09dac4ca243f" providerId="ADAL" clId="{458196EB-EEBC-48AB-B259-E7649F7E1AA1}" dt="2022-04-22T13:00:19.730" v="200" actId="478"/>
          <ac:cxnSpMkLst>
            <pc:docMk/>
            <pc:sldMk cId="1670673103" sldId="282"/>
            <ac:cxnSpMk id="41" creationId="{2604AB63-38BB-43F2-9DF9-48DB5E78B574}"/>
          </ac:cxnSpMkLst>
        </pc:cxnChg>
      </pc:sldChg>
      <pc:sldChg chg="addSp delSp modSp add mod modClrScheme chgLayout">
        <pc:chgData name="Elhadi Belghache" userId="25bd9855-c3c8-4fe0-90d6-09dac4ca243f" providerId="ADAL" clId="{458196EB-EEBC-48AB-B259-E7649F7E1AA1}" dt="2022-04-23T17:55:22.916" v="4870" actId="113"/>
        <pc:sldMkLst>
          <pc:docMk/>
          <pc:sldMk cId="1632297661" sldId="283"/>
        </pc:sldMkLst>
        <pc:spChg chg="add mod ord">
          <ac:chgData name="Elhadi Belghache" userId="25bd9855-c3c8-4fe0-90d6-09dac4ca243f" providerId="ADAL" clId="{458196EB-EEBC-48AB-B259-E7649F7E1AA1}" dt="2022-04-23T17:54:51.241" v="4850" actId="20577"/>
          <ac:spMkLst>
            <pc:docMk/>
            <pc:sldMk cId="1632297661" sldId="283"/>
            <ac:spMk id="2" creationId="{3B991F51-3CE8-4337-9419-2D224670B995}"/>
          </ac:spMkLst>
        </pc:spChg>
        <pc:spChg chg="add mod ord">
          <ac:chgData name="Elhadi Belghache" userId="25bd9855-c3c8-4fe0-90d6-09dac4ca243f" providerId="ADAL" clId="{458196EB-EEBC-48AB-B259-E7649F7E1AA1}" dt="2022-04-23T17:55:22.916" v="4870" actId="113"/>
          <ac:spMkLst>
            <pc:docMk/>
            <pc:sldMk cId="1632297661" sldId="283"/>
            <ac:spMk id="3" creationId="{76BB43A2-C089-475B-AE05-0A80653D0272}"/>
          </ac:spMkLst>
        </pc:spChg>
        <pc:spChg chg="mod ord">
          <ac:chgData name="Elhadi Belghache" userId="25bd9855-c3c8-4fe0-90d6-09dac4ca243f" providerId="ADAL" clId="{458196EB-EEBC-48AB-B259-E7649F7E1AA1}" dt="2022-04-23T17:54:47.200" v="4842" actId="20577"/>
          <ac:spMkLst>
            <pc:docMk/>
            <pc:sldMk cId="1632297661" sldId="283"/>
            <ac:spMk id="4" creationId="{566EEFCD-CFC8-4B50-BCAC-17E73DAA2F67}"/>
          </ac:spMkLst>
        </pc:spChg>
        <pc:spChg chg="add mod ord">
          <ac:chgData name="Elhadi Belghache" userId="25bd9855-c3c8-4fe0-90d6-09dac4ca243f" providerId="ADAL" clId="{458196EB-EEBC-48AB-B259-E7649F7E1AA1}" dt="2022-04-23T17:55:00.416" v="4856" actId="20577"/>
          <ac:spMkLst>
            <pc:docMk/>
            <pc:sldMk cId="1632297661" sldId="283"/>
            <ac:spMk id="5" creationId="{B0582A7B-DE4F-45FA-9C4F-B5C8B15EFFF9}"/>
          </ac:spMkLst>
        </pc:spChg>
        <pc:spChg chg="mod ord">
          <ac:chgData name="Elhadi Belghache" userId="25bd9855-c3c8-4fe0-90d6-09dac4ca243f" providerId="ADAL" clId="{458196EB-EEBC-48AB-B259-E7649F7E1AA1}" dt="2022-04-23T17:54:40.757" v="4833" actId="27636"/>
          <ac:spMkLst>
            <pc:docMk/>
            <pc:sldMk cId="1632297661" sldId="283"/>
            <ac:spMk id="11" creationId="{DFC45420-5D18-40F4-AB7B-FB3875FCA4DF}"/>
          </ac:spMkLst>
        </pc:spChg>
        <pc:spChg chg="mod ord">
          <ac:chgData name="Elhadi Belghache" userId="25bd9855-c3c8-4fe0-90d6-09dac4ca243f" providerId="ADAL" clId="{458196EB-EEBC-48AB-B259-E7649F7E1AA1}" dt="2022-04-23T17:54:40.624" v="4832" actId="700"/>
          <ac:spMkLst>
            <pc:docMk/>
            <pc:sldMk cId="1632297661" sldId="283"/>
            <ac:spMk id="45" creationId="{0C8A3968-AB85-45B2-B1CF-CB417C7FDA89}"/>
          </ac:spMkLst>
        </pc:spChg>
        <pc:grpChg chg="del mod">
          <ac:chgData name="Elhadi Belghache" userId="25bd9855-c3c8-4fe0-90d6-09dac4ca243f" providerId="ADAL" clId="{458196EB-EEBC-48AB-B259-E7649F7E1AA1}" dt="2022-04-22T13:02:27.499" v="222" actId="478"/>
          <ac:grpSpMkLst>
            <pc:docMk/>
            <pc:sldMk cId="1632297661" sldId="283"/>
            <ac:grpSpMk id="8" creationId="{6EF63CFB-2A64-4835-BA4A-A1A68D7B299E}"/>
          </ac:grpSpMkLst>
        </pc:grpChg>
        <pc:grpChg chg="del">
          <ac:chgData name="Elhadi Belghache" userId="25bd9855-c3c8-4fe0-90d6-09dac4ca243f" providerId="ADAL" clId="{458196EB-EEBC-48AB-B259-E7649F7E1AA1}" dt="2022-04-22T13:02:29.900" v="224" actId="478"/>
          <ac:grpSpMkLst>
            <pc:docMk/>
            <pc:sldMk cId="1632297661" sldId="283"/>
            <ac:grpSpMk id="14" creationId="{BD92FC9F-11AB-4806-9C19-A3AD319526DB}"/>
          </ac:grpSpMkLst>
        </pc:grpChg>
        <pc:grpChg chg="del">
          <ac:chgData name="Elhadi Belghache" userId="25bd9855-c3c8-4fe0-90d6-09dac4ca243f" providerId="ADAL" clId="{458196EB-EEBC-48AB-B259-E7649F7E1AA1}" dt="2022-04-22T13:02:28.646" v="223" actId="478"/>
          <ac:grpSpMkLst>
            <pc:docMk/>
            <pc:sldMk cId="1632297661" sldId="283"/>
            <ac:grpSpMk id="44" creationId="{F803E6D7-EAAD-48F6-9B43-F9937708F6FE}"/>
          </ac:grpSpMkLst>
        </pc:grpChg>
      </pc:sldChg>
      <pc:sldChg chg="addSp modSp add mod">
        <pc:chgData name="Elhadi Belghache" userId="25bd9855-c3c8-4fe0-90d6-09dac4ca243f" providerId="ADAL" clId="{458196EB-EEBC-48AB-B259-E7649F7E1AA1}" dt="2022-04-23T17:37:07.681" v="4543" actId="1035"/>
        <pc:sldMkLst>
          <pc:docMk/>
          <pc:sldMk cId="405914222" sldId="284"/>
        </pc:sldMkLst>
        <pc:spChg chg="mod">
          <ac:chgData name="Elhadi Belghache" userId="25bd9855-c3c8-4fe0-90d6-09dac4ca243f" providerId="ADAL" clId="{458196EB-EEBC-48AB-B259-E7649F7E1AA1}" dt="2022-04-23T17:26:32.970" v="4326" actId="20577"/>
          <ac:spMkLst>
            <pc:docMk/>
            <pc:sldMk cId="405914222" sldId="284"/>
            <ac:spMk id="18" creationId="{D4F0A2F5-323C-433E-96AB-609F5674BF9B}"/>
          </ac:spMkLst>
        </pc:spChg>
        <pc:picChg chg="add mod">
          <ac:chgData name="Elhadi Belghache" userId="25bd9855-c3c8-4fe0-90d6-09dac4ca243f" providerId="ADAL" clId="{458196EB-EEBC-48AB-B259-E7649F7E1AA1}" dt="2022-04-23T17:37:07.681" v="4543" actId="1035"/>
          <ac:picMkLst>
            <pc:docMk/>
            <pc:sldMk cId="405914222" sldId="284"/>
            <ac:picMk id="3" creationId="{0BE4B51E-B2A6-4C76-8F20-3626D4FCEE67}"/>
          </ac:picMkLst>
        </pc:picChg>
        <pc:picChg chg="add mod">
          <ac:chgData name="Elhadi Belghache" userId="25bd9855-c3c8-4fe0-90d6-09dac4ca243f" providerId="ADAL" clId="{458196EB-EEBC-48AB-B259-E7649F7E1AA1}" dt="2022-04-23T17:37:07.681" v="4543" actId="1035"/>
          <ac:picMkLst>
            <pc:docMk/>
            <pc:sldMk cId="405914222" sldId="284"/>
            <ac:picMk id="6" creationId="{6074196E-AC41-48EF-BE63-DE29B25A8528}"/>
          </ac:picMkLst>
        </pc:picChg>
        <pc:picChg chg="add mod">
          <ac:chgData name="Elhadi Belghache" userId="25bd9855-c3c8-4fe0-90d6-09dac4ca243f" providerId="ADAL" clId="{458196EB-EEBC-48AB-B259-E7649F7E1AA1}" dt="2022-04-23T17:37:04.201" v="4542" actId="1035"/>
          <ac:picMkLst>
            <pc:docMk/>
            <pc:sldMk cId="405914222" sldId="284"/>
            <ac:picMk id="8" creationId="{4E40AE45-36CA-4759-8E82-91F1CC305C5D}"/>
          </ac:picMkLst>
        </pc:picChg>
        <pc:picChg chg="add mod">
          <ac:chgData name="Elhadi Belghache" userId="25bd9855-c3c8-4fe0-90d6-09dac4ca243f" providerId="ADAL" clId="{458196EB-EEBC-48AB-B259-E7649F7E1AA1}" dt="2022-04-23T17:37:04.201" v="4542" actId="1035"/>
          <ac:picMkLst>
            <pc:docMk/>
            <pc:sldMk cId="405914222" sldId="284"/>
            <ac:picMk id="10" creationId="{43244F22-74F0-4C72-B2D6-95F5BA5CBEDA}"/>
          </ac:picMkLst>
        </pc:picChg>
      </pc:sldChg>
      <pc:sldChg chg="addSp delSp modSp new mod modClrScheme chgLayout">
        <pc:chgData name="Elhadi Belghache" userId="25bd9855-c3c8-4fe0-90d6-09dac4ca243f" providerId="ADAL" clId="{458196EB-EEBC-48AB-B259-E7649F7E1AA1}" dt="2022-04-22T14:20:13.132" v="1053" actId="1076"/>
        <pc:sldMkLst>
          <pc:docMk/>
          <pc:sldMk cId="2036919401" sldId="285"/>
        </pc:sldMkLst>
        <pc:spChg chg="del mod ord">
          <ac:chgData name="Elhadi Belghache" userId="25bd9855-c3c8-4fe0-90d6-09dac4ca243f" providerId="ADAL" clId="{458196EB-EEBC-48AB-B259-E7649F7E1AA1}" dt="2022-04-22T14:12:19.002" v="951" actId="700"/>
          <ac:spMkLst>
            <pc:docMk/>
            <pc:sldMk cId="2036919401" sldId="285"/>
            <ac:spMk id="2" creationId="{53F9DBE7-147E-425A-B7F6-88BB9926198A}"/>
          </ac:spMkLst>
        </pc:spChg>
        <pc:spChg chg="del mod ord">
          <ac:chgData name="Elhadi Belghache" userId="25bd9855-c3c8-4fe0-90d6-09dac4ca243f" providerId="ADAL" clId="{458196EB-EEBC-48AB-B259-E7649F7E1AA1}" dt="2022-04-22T14:12:19.002" v="951" actId="700"/>
          <ac:spMkLst>
            <pc:docMk/>
            <pc:sldMk cId="2036919401" sldId="285"/>
            <ac:spMk id="3" creationId="{94CA1048-FF90-469F-AC11-677B626EC128}"/>
          </ac:spMkLst>
        </pc:spChg>
        <pc:spChg chg="mod ord">
          <ac:chgData name="Elhadi Belghache" userId="25bd9855-c3c8-4fe0-90d6-09dac4ca243f" providerId="ADAL" clId="{458196EB-EEBC-48AB-B259-E7649F7E1AA1}" dt="2022-04-22T14:12:19.002" v="951" actId="700"/>
          <ac:spMkLst>
            <pc:docMk/>
            <pc:sldMk cId="2036919401" sldId="285"/>
            <ac:spMk id="4" creationId="{40A14A2A-1098-41E1-9F82-CDA3CE6C3127}"/>
          </ac:spMkLst>
        </pc:spChg>
        <pc:spChg chg="add mod ord">
          <ac:chgData name="Elhadi Belghache" userId="25bd9855-c3c8-4fe0-90d6-09dac4ca243f" providerId="ADAL" clId="{458196EB-EEBC-48AB-B259-E7649F7E1AA1}" dt="2022-04-22T14:12:43.519" v="952"/>
          <ac:spMkLst>
            <pc:docMk/>
            <pc:sldMk cId="2036919401" sldId="285"/>
            <ac:spMk id="5" creationId="{7F0F4AC9-EF86-4135-8515-A01ACBECB46D}"/>
          </ac:spMkLst>
        </pc:spChg>
        <pc:spChg chg="add mod ord">
          <ac:chgData name="Elhadi Belghache" userId="25bd9855-c3c8-4fe0-90d6-09dac4ca243f" providerId="ADAL" clId="{458196EB-EEBC-48AB-B259-E7649F7E1AA1}" dt="2022-04-22T14:19:48.278" v="1043" actId="113"/>
          <ac:spMkLst>
            <pc:docMk/>
            <pc:sldMk cId="2036919401" sldId="285"/>
            <ac:spMk id="6" creationId="{8058A369-0AD5-4D07-8272-B54A13E8827C}"/>
          </ac:spMkLst>
        </pc:spChg>
        <pc:spChg chg="add mod ord">
          <ac:chgData name="Elhadi Belghache" userId="25bd9855-c3c8-4fe0-90d6-09dac4ca243f" providerId="ADAL" clId="{458196EB-EEBC-48AB-B259-E7649F7E1AA1}" dt="2022-04-22T14:20:08.482" v="1052" actId="6549"/>
          <ac:spMkLst>
            <pc:docMk/>
            <pc:sldMk cId="2036919401" sldId="285"/>
            <ac:spMk id="7" creationId="{B9791405-C965-487F-B9D7-D718E45B7366}"/>
          </ac:spMkLst>
        </pc:spChg>
        <pc:spChg chg="mod topLvl">
          <ac:chgData name="Elhadi Belghache" userId="25bd9855-c3c8-4fe0-90d6-09dac4ca243f" providerId="ADAL" clId="{458196EB-EEBC-48AB-B259-E7649F7E1AA1}" dt="2022-04-22T14:17:46.630" v="1016" actId="338"/>
          <ac:spMkLst>
            <pc:docMk/>
            <pc:sldMk cId="2036919401" sldId="285"/>
            <ac:spMk id="10" creationId="{91789B8B-B607-4543-976B-CAAC1FDB951E}"/>
          </ac:spMkLst>
        </pc:spChg>
        <pc:spChg chg="mod">
          <ac:chgData name="Elhadi Belghache" userId="25bd9855-c3c8-4fe0-90d6-09dac4ca243f" providerId="ADAL" clId="{458196EB-EEBC-48AB-B259-E7649F7E1AA1}" dt="2022-04-22T14:15:19.087" v="1005"/>
          <ac:spMkLst>
            <pc:docMk/>
            <pc:sldMk cId="2036919401" sldId="285"/>
            <ac:spMk id="13" creationId="{342CC4E7-1F71-4DBD-BCB4-47A3114E809A}"/>
          </ac:spMkLst>
        </pc:spChg>
        <pc:spChg chg="mod topLvl">
          <ac:chgData name="Elhadi Belghache" userId="25bd9855-c3c8-4fe0-90d6-09dac4ca243f" providerId="ADAL" clId="{458196EB-EEBC-48AB-B259-E7649F7E1AA1}" dt="2022-04-22T14:17:42.583" v="1015" actId="338"/>
          <ac:spMkLst>
            <pc:docMk/>
            <pc:sldMk cId="2036919401" sldId="285"/>
            <ac:spMk id="16" creationId="{6B52AC9E-2E8D-4FA7-B797-7605B3CAF040}"/>
          </ac:spMkLst>
        </pc:spChg>
        <pc:grpChg chg="add del mod">
          <ac:chgData name="Elhadi Belghache" userId="25bd9855-c3c8-4fe0-90d6-09dac4ca243f" providerId="ADAL" clId="{458196EB-EEBC-48AB-B259-E7649F7E1AA1}" dt="2022-04-22T14:17:16.551" v="1013" actId="165"/>
          <ac:grpSpMkLst>
            <pc:docMk/>
            <pc:sldMk cId="2036919401" sldId="285"/>
            <ac:grpSpMk id="8" creationId="{7500F868-72D6-425C-81C7-8CA06CEB795C}"/>
          </ac:grpSpMkLst>
        </pc:grpChg>
        <pc:grpChg chg="add del mod">
          <ac:chgData name="Elhadi Belghache" userId="25bd9855-c3c8-4fe0-90d6-09dac4ca243f" providerId="ADAL" clId="{458196EB-EEBC-48AB-B259-E7649F7E1AA1}" dt="2022-04-22T14:15:22.359" v="1007" actId="21"/>
          <ac:grpSpMkLst>
            <pc:docMk/>
            <pc:sldMk cId="2036919401" sldId="285"/>
            <ac:grpSpMk id="11" creationId="{CF9BFED8-0E36-430A-BE36-679B4E7B39A4}"/>
          </ac:grpSpMkLst>
        </pc:grpChg>
        <pc:grpChg chg="add del mod">
          <ac:chgData name="Elhadi Belghache" userId="25bd9855-c3c8-4fe0-90d6-09dac4ca243f" providerId="ADAL" clId="{458196EB-EEBC-48AB-B259-E7649F7E1AA1}" dt="2022-04-22T14:17:16.551" v="1013" actId="165"/>
          <ac:grpSpMkLst>
            <pc:docMk/>
            <pc:sldMk cId="2036919401" sldId="285"/>
            <ac:grpSpMk id="14" creationId="{F3A0BA60-DB5E-4FAA-B664-2421F2836F33}"/>
          </ac:grpSpMkLst>
        </pc:grpChg>
        <pc:grpChg chg="add mod">
          <ac:chgData name="Elhadi Belghache" userId="25bd9855-c3c8-4fe0-90d6-09dac4ca243f" providerId="ADAL" clId="{458196EB-EEBC-48AB-B259-E7649F7E1AA1}" dt="2022-04-22T14:20:13.132" v="1053" actId="1076"/>
          <ac:grpSpMkLst>
            <pc:docMk/>
            <pc:sldMk cId="2036919401" sldId="285"/>
            <ac:grpSpMk id="17" creationId="{ABF9767E-8C1A-4FD5-85B7-BED535987AC4}"/>
          </ac:grpSpMkLst>
        </pc:grpChg>
        <pc:grpChg chg="add mod">
          <ac:chgData name="Elhadi Belghache" userId="25bd9855-c3c8-4fe0-90d6-09dac4ca243f" providerId="ADAL" clId="{458196EB-EEBC-48AB-B259-E7649F7E1AA1}" dt="2022-04-22T14:19:27.522" v="1041" actId="1076"/>
          <ac:grpSpMkLst>
            <pc:docMk/>
            <pc:sldMk cId="2036919401" sldId="285"/>
            <ac:grpSpMk id="18" creationId="{F9F3ED3B-FD6D-43C7-B242-690AA4AFE6B9}"/>
          </ac:grpSpMkLst>
        </pc:grpChg>
        <pc:picChg chg="mod topLvl">
          <ac:chgData name="Elhadi Belghache" userId="25bd9855-c3c8-4fe0-90d6-09dac4ca243f" providerId="ADAL" clId="{458196EB-EEBC-48AB-B259-E7649F7E1AA1}" dt="2022-04-22T14:18:29.217" v="1018"/>
          <ac:picMkLst>
            <pc:docMk/>
            <pc:sldMk cId="2036919401" sldId="285"/>
            <ac:picMk id="9" creationId="{41AD5179-8F70-4772-9E71-A9374AD3FFED}"/>
          </ac:picMkLst>
        </pc:picChg>
        <pc:picChg chg="mod">
          <ac:chgData name="Elhadi Belghache" userId="25bd9855-c3c8-4fe0-90d6-09dac4ca243f" providerId="ADAL" clId="{458196EB-EEBC-48AB-B259-E7649F7E1AA1}" dt="2022-04-22T14:15:19.087" v="1005"/>
          <ac:picMkLst>
            <pc:docMk/>
            <pc:sldMk cId="2036919401" sldId="285"/>
            <ac:picMk id="12" creationId="{E25DCF47-C5AB-4F56-91E7-7503B8ED6280}"/>
          </ac:picMkLst>
        </pc:picChg>
        <pc:picChg chg="mod topLvl">
          <ac:chgData name="Elhadi Belghache" userId="25bd9855-c3c8-4fe0-90d6-09dac4ca243f" providerId="ADAL" clId="{458196EB-EEBC-48AB-B259-E7649F7E1AA1}" dt="2022-04-22T14:18:34.576" v="1019"/>
          <ac:picMkLst>
            <pc:docMk/>
            <pc:sldMk cId="2036919401" sldId="285"/>
            <ac:picMk id="15" creationId="{9FAA2324-6B2E-4B3B-AA1D-D9CC6E1E09BB}"/>
          </ac:picMkLst>
        </pc:picChg>
      </pc:sldChg>
      <pc:sldChg chg="addSp delSp modSp mod">
        <pc:chgData name="Elhadi Belghache" userId="25bd9855-c3c8-4fe0-90d6-09dac4ca243f" providerId="ADAL" clId="{458196EB-EEBC-48AB-B259-E7649F7E1AA1}" dt="2022-04-23T17:10:22.328" v="4128"/>
        <pc:sldMkLst>
          <pc:docMk/>
          <pc:sldMk cId="1396421997" sldId="289"/>
        </pc:sldMkLst>
        <pc:spChg chg="mod">
          <ac:chgData name="Elhadi Belghache" userId="25bd9855-c3c8-4fe0-90d6-09dac4ca243f" providerId="ADAL" clId="{458196EB-EEBC-48AB-B259-E7649F7E1AA1}" dt="2022-04-23T13:51:14.688" v="2283" actId="20577"/>
          <ac:spMkLst>
            <pc:docMk/>
            <pc:sldMk cId="1396421997" sldId="289"/>
            <ac:spMk id="4" creationId="{566EEFCD-CFC8-4B50-BCAC-17E73DAA2F67}"/>
          </ac:spMkLst>
        </pc:spChg>
        <pc:spChg chg="mod">
          <ac:chgData name="Elhadi Belghache" userId="25bd9855-c3c8-4fe0-90d6-09dac4ca243f" providerId="ADAL" clId="{458196EB-EEBC-48AB-B259-E7649F7E1AA1}" dt="2022-04-23T13:07:44.814" v="1803" actId="20577"/>
          <ac:spMkLst>
            <pc:docMk/>
            <pc:sldMk cId="1396421997" sldId="289"/>
            <ac:spMk id="11" creationId="{DFC45420-5D18-40F4-AB7B-FB3875FCA4DF}"/>
          </ac:spMkLst>
        </pc:spChg>
        <pc:spChg chg="mod">
          <ac:chgData name="Elhadi Belghache" userId="25bd9855-c3c8-4fe0-90d6-09dac4ca243f" providerId="ADAL" clId="{458196EB-EEBC-48AB-B259-E7649F7E1AA1}" dt="2022-04-23T13:09:31.597" v="1818" actId="114"/>
          <ac:spMkLst>
            <pc:docMk/>
            <pc:sldMk cId="1396421997" sldId="289"/>
            <ac:spMk id="46" creationId="{A33E947F-C889-49E3-B39E-3A129451EE1B}"/>
          </ac:spMkLst>
        </pc:spChg>
        <pc:spChg chg="add mod">
          <ac:chgData name="Elhadi Belghache" userId="25bd9855-c3c8-4fe0-90d6-09dac4ca243f" providerId="ADAL" clId="{458196EB-EEBC-48AB-B259-E7649F7E1AA1}" dt="2022-04-23T13:16:11.862" v="1843" actId="14100"/>
          <ac:spMkLst>
            <pc:docMk/>
            <pc:sldMk cId="1396421997" sldId="289"/>
            <ac:spMk id="47" creationId="{D3B4B7A0-64E9-4611-B783-D263A2D56CDE}"/>
          </ac:spMkLst>
        </pc:spChg>
        <pc:spChg chg="add mod">
          <ac:chgData name="Elhadi Belghache" userId="25bd9855-c3c8-4fe0-90d6-09dac4ca243f" providerId="ADAL" clId="{458196EB-EEBC-48AB-B259-E7649F7E1AA1}" dt="2022-04-23T13:16:24.811" v="1847" actId="1038"/>
          <ac:spMkLst>
            <pc:docMk/>
            <pc:sldMk cId="1396421997" sldId="289"/>
            <ac:spMk id="48" creationId="{8AA7F74C-CEEB-4E83-ABEF-B7D30D1C59EF}"/>
          </ac:spMkLst>
        </pc:spChg>
        <pc:spChg chg="add mod">
          <ac:chgData name="Elhadi Belghache" userId="25bd9855-c3c8-4fe0-90d6-09dac4ca243f" providerId="ADAL" clId="{458196EB-EEBC-48AB-B259-E7649F7E1AA1}" dt="2022-04-23T13:24:49.521" v="2011" actId="1076"/>
          <ac:spMkLst>
            <pc:docMk/>
            <pc:sldMk cId="1396421997" sldId="289"/>
            <ac:spMk id="51" creationId="{DE5BB204-5754-4428-A5CA-BE6B12CC706B}"/>
          </ac:spMkLst>
        </pc:spChg>
        <pc:spChg chg="mod">
          <ac:chgData name="Elhadi Belghache" userId="25bd9855-c3c8-4fe0-90d6-09dac4ca243f" providerId="ADAL" clId="{458196EB-EEBC-48AB-B259-E7649F7E1AA1}" dt="2022-04-23T13:20:43.259" v="1917" actId="1035"/>
          <ac:spMkLst>
            <pc:docMk/>
            <pc:sldMk cId="1396421997" sldId="289"/>
            <ac:spMk id="54" creationId="{6067D388-A56F-4C35-A6B3-7234BDFAB645}"/>
          </ac:spMkLst>
        </pc:spChg>
        <pc:spChg chg="add mod">
          <ac:chgData name="Elhadi Belghache" userId="25bd9855-c3c8-4fe0-90d6-09dac4ca243f" providerId="ADAL" clId="{458196EB-EEBC-48AB-B259-E7649F7E1AA1}" dt="2022-04-23T13:25:25.773" v="2012" actId="113"/>
          <ac:spMkLst>
            <pc:docMk/>
            <pc:sldMk cId="1396421997" sldId="289"/>
            <ac:spMk id="58" creationId="{B2B6B702-02AC-440B-9149-C6F080BA0800}"/>
          </ac:spMkLst>
        </pc:spChg>
        <pc:spChg chg="add mod">
          <ac:chgData name="Elhadi Belghache" userId="25bd9855-c3c8-4fe0-90d6-09dac4ca243f" providerId="ADAL" clId="{458196EB-EEBC-48AB-B259-E7649F7E1AA1}" dt="2022-04-23T13:25:38.172" v="2015" actId="113"/>
          <ac:spMkLst>
            <pc:docMk/>
            <pc:sldMk cId="1396421997" sldId="289"/>
            <ac:spMk id="61" creationId="{83582F71-D51F-43FD-97A5-6EB0869AA09B}"/>
          </ac:spMkLst>
        </pc:spChg>
        <pc:spChg chg="add mod">
          <ac:chgData name="Elhadi Belghache" userId="25bd9855-c3c8-4fe0-90d6-09dac4ca243f" providerId="ADAL" clId="{458196EB-EEBC-48AB-B259-E7649F7E1AA1}" dt="2022-04-23T13:25:30.364" v="2013" actId="113"/>
          <ac:spMkLst>
            <pc:docMk/>
            <pc:sldMk cId="1396421997" sldId="289"/>
            <ac:spMk id="63" creationId="{8968287F-B583-4BC6-8D66-D93A7CD3C8A4}"/>
          </ac:spMkLst>
        </pc:spChg>
        <pc:spChg chg="add mod">
          <ac:chgData name="Elhadi Belghache" userId="25bd9855-c3c8-4fe0-90d6-09dac4ca243f" providerId="ADAL" clId="{458196EB-EEBC-48AB-B259-E7649F7E1AA1}" dt="2022-04-23T13:25:34.532" v="2014" actId="113"/>
          <ac:spMkLst>
            <pc:docMk/>
            <pc:sldMk cId="1396421997" sldId="289"/>
            <ac:spMk id="64" creationId="{43303E44-3662-4FC2-86B9-611BB7CFAB82}"/>
          </ac:spMkLst>
        </pc:spChg>
        <pc:grpChg chg="add mod">
          <ac:chgData name="Elhadi Belghache" userId="25bd9855-c3c8-4fe0-90d6-09dac4ca243f" providerId="ADAL" clId="{458196EB-EEBC-48AB-B259-E7649F7E1AA1}" dt="2022-04-23T17:10:13.738" v="4126"/>
          <ac:grpSpMkLst>
            <pc:docMk/>
            <pc:sldMk cId="1396421997" sldId="289"/>
            <ac:grpSpMk id="32" creationId="{5AAFDA04-B376-4076-9B27-1488E3C11244}"/>
          </ac:grpSpMkLst>
        </pc:grpChg>
        <pc:grpChg chg="add mod">
          <ac:chgData name="Elhadi Belghache" userId="25bd9855-c3c8-4fe0-90d6-09dac4ca243f" providerId="ADAL" clId="{458196EB-EEBC-48AB-B259-E7649F7E1AA1}" dt="2022-04-23T17:10:22.328" v="4128"/>
          <ac:grpSpMkLst>
            <pc:docMk/>
            <pc:sldMk cId="1396421997" sldId="289"/>
            <ac:grpSpMk id="33" creationId="{E6632BE8-29EA-49BA-A493-CA8E3C4A2B94}"/>
          </ac:grpSpMkLst>
        </pc:grpChg>
        <pc:grpChg chg="add mod">
          <ac:chgData name="Elhadi Belghache" userId="25bd9855-c3c8-4fe0-90d6-09dac4ca243f" providerId="ADAL" clId="{458196EB-EEBC-48AB-B259-E7649F7E1AA1}" dt="2022-04-23T13:24:24.685" v="2008" actId="164"/>
          <ac:grpSpMkLst>
            <pc:docMk/>
            <pc:sldMk cId="1396421997" sldId="289"/>
            <ac:grpSpMk id="36" creationId="{0126CFB2-EEA4-4FF3-8892-2F11CD5665BD}"/>
          </ac:grpSpMkLst>
        </pc:grpChg>
        <pc:grpChg chg="add mod">
          <ac:chgData name="Elhadi Belghache" userId="25bd9855-c3c8-4fe0-90d6-09dac4ca243f" providerId="ADAL" clId="{458196EB-EEBC-48AB-B259-E7649F7E1AA1}" dt="2022-04-23T13:26:06.016" v="2018" actId="1076"/>
          <ac:grpSpMkLst>
            <pc:docMk/>
            <pc:sldMk cId="1396421997" sldId="289"/>
            <ac:grpSpMk id="41" creationId="{BA7C365A-2C93-4BAB-8502-99A5974F2CB0}"/>
          </ac:grpSpMkLst>
        </pc:grpChg>
        <pc:grpChg chg="add mod">
          <ac:chgData name="Elhadi Belghache" userId="25bd9855-c3c8-4fe0-90d6-09dac4ca243f" providerId="ADAL" clId="{458196EB-EEBC-48AB-B259-E7649F7E1AA1}" dt="2022-04-23T13:20:55.011" v="1921" actId="1037"/>
          <ac:grpSpMkLst>
            <pc:docMk/>
            <pc:sldMk cId="1396421997" sldId="289"/>
            <ac:grpSpMk id="52" creationId="{B6BC78E2-2654-4318-8534-D3135216EC61}"/>
          </ac:grpSpMkLst>
        </pc:grpChg>
        <pc:grpChg chg="del">
          <ac:chgData name="Elhadi Belghache" userId="25bd9855-c3c8-4fe0-90d6-09dac4ca243f" providerId="ADAL" clId="{458196EB-EEBC-48AB-B259-E7649F7E1AA1}" dt="2022-04-23T12:58:33.382" v="1764" actId="478"/>
          <ac:grpSpMkLst>
            <pc:docMk/>
            <pc:sldMk cId="1396421997" sldId="289"/>
            <ac:grpSpMk id="66" creationId="{CF082786-A1FE-42CB-93A4-D58235514C8B}"/>
          </ac:grpSpMkLst>
        </pc:grpChg>
        <pc:grpChg chg="del">
          <ac:chgData name="Elhadi Belghache" userId="25bd9855-c3c8-4fe0-90d6-09dac4ca243f" providerId="ADAL" clId="{458196EB-EEBC-48AB-B259-E7649F7E1AA1}" dt="2022-04-23T12:58:31.501" v="1763" actId="478"/>
          <ac:grpSpMkLst>
            <pc:docMk/>
            <pc:sldMk cId="1396421997" sldId="289"/>
            <ac:grpSpMk id="67" creationId="{7D629014-4FF5-45DA-8037-765882605EC6}"/>
          </ac:grpSpMkLst>
        </pc:grpChg>
        <pc:graphicFrameChg chg="add del mod">
          <ac:chgData name="Elhadi Belghache" userId="25bd9855-c3c8-4fe0-90d6-09dac4ca243f" providerId="ADAL" clId="{458196EB-EEBC-48AB-B259-E7649F7E1AA1}" dt="2022-04-23T13:12:54.919" v="1820"/>
          <ac:graphicFrameMkLst>
            <pc:docMk/>
            <pc:sldMk cId="1396421997" sldId="289"/>
            <ac:graphicFrameMk id="13" creationId="{1DA298D8-A231-4755-AAF0-971666EE334B}"/>
          </ac:graphicFrameMkLst>
        </pc:graphicFrameChg>
        <pc:graphicFrameChg chg="add del mod">
          <ac:chgData name="Elhadi Belghache" userId="25bd9855-c3c8-4fe0-90d6-09dac4ca243f" providerId="ADAL" clId="{458196EB-EEBC-48AB-B259-E7649F7E1AA1}" dt="2022-04-23T13:13:17.032" v="1824"/>
          <ac:graphicFrameMkLst>
            <pc:docMk/>
            <pc:sldMk cId="1396421997" sldId="289"/>
            <ac:graphicFrameMk id="14" creationId="{94A3CD79-20E0-460B-B393-415E3DD4D41E}"/>
          </ac:graphicFrameMkLst>
        </pc:graphicFrameChg>
        <pc:graphicFrameChg chg="add del mod">
          <ac:chgData name="Elhadi Belghache" userId="25bd9855-c3c8-4fe0-90d6-09dac4ca243f" providerId="ADAL" clId="{458196EB-EEBC-48AB-B259-E7649F7E1AA1}" dt="2022-04-23T13:14:37.982" v="1830"/>
          <ac:graphicFrameMkLst>
            <pc:docMk/>
            <pc:sldMk cId="1396421997" sldId="289"/>
            <ac:graphicFrameMk id="16" creationId="{D06724C5-3670-4BA1-AE1C-C7B728E182C7}"/>
          </ac:graphicFrameMkLst>
        </pc:graphicFrameChg>
        <pc:picChg chg="add mod">
          <ac:chgData name="Elhadi Belghache" userId="25bd9855-c3c8-4fe0-90d6-09dac4ca243f" providerId="ADAL" clId="{458196EB-EEBC-48AB-B259-E7649F7E1AA1}" dt="2022-04-23T13:22:56.605" v="1969" actId="164"/>
          <ac:picMkLst>
            <pc:docMk/>
            <pc:sldMk cId="1396421997" sldId="289"/>
            <ac:picMk id="3" creationId="{A057E3C8-0D1C-4CEA-9F5A-6A364B1D3854}"/>
          </ac:picMkLst>
        </pc:picChg>
        <pc:picChg chg="add del mod">
          <ac:chgData name="Elhadi Belghache" userId="25bd9855-c3c8-4fe0-90d6-09dac4ca243f" providerId="ADAL" clId="{458196EB-EEBC-48AB-B259-E7649F7E1AA1}" dt="2022-04-23T13:07:38.205" v="1801" actId="478"/>
          <ac:picMkLst>
            <pc:docMk/>
            <pc:sldMk cId="1396421997" sldId="289"/>
            <ac:picMk id="6" creationId="{87941D9E-04D9-4269-9AFF-A05F7836D3BD}"/>
          </ac:picMkLst>
        </pc:picChg>
        <pc:picChg chg="add mod">
          <ac:chgData name="Elhadi Belghache" userId="25bd9855-c3c8-4fe0-90d6-09dac4ca243f" providerId="ADAL" clId="{458196EB-EEBC-48AB-B259-E7649F7E1AA1}" dt="2022-04-23T17:10:17.508" v="4127"/>
          <ac:picMkLst>
            <pc:docMk/>
            <pc:sldMk cId="1396421997" sldId="289"/>
            <ac:picMk id="9" creationId="{5C849E4C-3A7C-4D6D-83EA-E142843FC30F}"/>
          </ac:picMkLst>
        </pc:picChg>
        <pc:picChg chg="add mod">
          <ac:chgData name="Elhadi Belghache" userId="25bd9855-c3c8-4fe0-90d6-09dac4ca243f" providerId="ADAL" clId="{458196EB-EEBC-48AB-B259-E7649F7E1AA1}" dt="2022-04-23T13:23:11.914" v="1974" actId="164"/>
          <ac:picMkLst>
            <pc:docMk/>
            <pc:sldMk cId="1396421997" sldId="289"/>
            <ac:picMk id="12" creationId="{EE2424B6-74D5-415B-813B-99211AF8D4C2}"/>
          </ac:picMkLst>
        </pc:picChg>
        <pc:picChg chg="add del mod">
          <ac:chgData name="Elhadi Belghache" userId="25bd9855-c3c8-4fe0-90d6-09dac4ca243f" providerId="ADAL" clId="{458196EB-EEBC-48AB-B259-E7649F7E1AA1}" dt="2022-04-23T13:14:34.635" v="1828" actId="478"/>
          <ac:picMkLst>
            <pc:docMk/>
            <pc:sldMk cId="1396421997" sldId="289"/>
            <ac:picMk id="15" creationId="{BF066042-6DC2-4177-9AFE-92D13ED7D200}"/>
          </ac:picMkLst>
        </pc:picChg>
        <pc:picChg chg="add mod">
          <ac:chgData name="Elhadi Belghache" userId="25bd9855-c3c8-4fe0-90d6-09dac4ca243f" providerId="ADAL" clId="{458196EB-EEBC-48AB-B259-E7649F7E1AA1}" dt="2022-04-23T13:14:48.704" v="1833" actId="1076"/>
          <ac:picMkLst>
            <pc:docMk/>
            <pc:sldMk cId="1396421997" sldId="289"/>
            <ac:picMk id="17" creationId="{79B4063E-AE35-4600-BA95-421510F97069}"/>
          </ac:picMkLst>
        </pc:picChg>
        <pc:cxnChg chg="mod">
          <ac:chgData name="Elhadi Belghache" userId="25bd9855-c3c8-4fe0-90d6-09dac4ca243f" providerId="ADAL" clId="{458196EB-EEBC-48AB-B259-E7649F7E1AA1}" dt="2022-04-23T13:26:00.522" v="2017" actId="14100"/>
          <ac:cxnSpMkLst>
            <pc:docMk/>
            <pc:sldMk cId="1396421997" sldId="289"/>
            <ac:cxnSpMk id="42" creationId="{3046A2F5-F057-4118-928C-3600ECA71D98}"/>
          </ac:cxnSpMkLst>
        </pc:cxnChg>
        <pc:cxnChg chg="add mod">
          <ac:chgData name="Elhadi Belghache" userId="25bd9855-c3c8-4fe0-90d6-09dac4ca243f" providerId="ADAL" clId="{458196EB-EEBC-48AB-B259-E7649F7E1AA1}" dt="2022-04-23T13:24:38.714" v="2009" actId="14100"/>
          <ac:cxnSpMkLst>
            <pc:docMk/>
            <pc:sldMk cId="1396421997" sldId="289"/>
            <ac:cxnSpMk id="50" creationId="{5D232ED2-6941-4C9A-A741-52CA8DF98472}"/>
          </ac:cxnSpMkLst>
        </pc:cxnChg>
        <pc:cxnChg chg="mod">
          <ac:chgData name="Elhadi Belghache" userId="25bd9855-c3c8-4fe0-90d6-09dac4ca243f" providerId="ADAL" clId="{458196EB-EEBC-48AB-B259-E7649F7E1AA1}" dt="2022-04-23T13:20:51.286" v="1918" actId="14100"/>
          <ac:cxnSpMkLst>
            <pc:docMk/>
            <pc:sldMk cId="1396421997" sldId="289"/>
            <ac:cxnSpMk id="53" creationId="{A220981B-EEFA-4570-85D1-2EEFCFBC9BFC}"/>
          </ac:cxnSpMkLst>
        </pc:cxnChg>
      </pc:sldChg>
      <pc:sldChg chg="addSp delSp modSp add mod">
        <pc:chgData name="Elhadi Belghache" userId="25bd9855-c3c8-4fe0-90d6-09dac4ca243f" providerId="ADAL" clId="{458196EB-EEBC-48AB-B259-E7649F7E1AA1}" dt="2022-04-23T17:10:58.355" v="4131"/>
        <pc:sldMkLst>
          <pc:docMk/>
          <pc:sldMk cId="3578951167" sldId="290"/>
        </pc:sldMkLst>
        <pc:spChg chg="mod">
          <ac:chgData name="Elhadi Belghache" userId="25bd9855-c3c8-4fe0-90d6-09dac4ca243f" providerId="ADAL" clId="{458196EB-EEBC-48AB-B259-E7649F7E1AA1}" dt="2022-04-23T12:56:46.824" v="1751" actId="113"/>
          <ac:spMkLst>
            <pc:docMk/>
            <pc:sldMk cId="3578951167" sldId="290"/>
            <ac:spMk id="4" creationId="{958B6320-FBA1-4C75-B27D-9E9A0437CEFB}"/>
          </ac:spMkLst>
        </pc:spChg>
        <pc:spChg chg="add del mod ord">
          <ac:chgData name="Elhadi Belghache" userId="25bd9855-c3c8-4fe0-90d6-09dac4ca243f" providerId="ADAL" clId="{458196EB-EEBC-48AB-B259-E7649F7E1AA1}" dt="2022-04-23T12:36:49.690" v="1405" actId="6549"/>
          <ac:spMkLst>
            <pc:docMk/>
            <pc:sldMk cId="3578951167" sldId="290"/>
            <ac:spMk id="6" creationId="{F789DDEC-4F58-4D01-9863-C6A0CE7D4C5F}"/>
          </ac:spMkLst>
        </pc:spChg>
        <pc:spChg chg="add del">
          <ac:chgData name="Elhadi Belghache" userId="25bd9855-c3c8-4fe0-90d6-09dac4ca243f" providerId="ADAL" clId="{458196EB-EEBC-48AB-B259-E7649F7E1AA1}" dt="2022-04-23T12:34:06.504" v="1365" actId="22"/>
          <ac:spMkLst>
            <pc:docMk/>
            <pc:sldMk cId="3578951167" sldId="290"/>
            <ac:spMk id="11" creationId="{5A70FD79-AC56-4A69-8FCA-E0847075B7E7}"/>
          </ac:spMkLst>
        </pc:spChg>
        <pc:spChg chg="add del">
          <ac:chgData name="Elhadi Belghache" userId="25bd9855-c3c8-4fe0-90d6-09dac4ca243f" providerId="ADAL" clId="{458196EB-EEBC-48AB-B259-E7649F7E1AA1}" dt="2022-04-23T12:34:26.632" v="1367" actId="22"/>
          <ac:spMkLst>
            <pc:docMk/>
            <pc:sldMk cId="3578951167" sldId="290"/>
            <ac:spMk id="13" creationId="{5624B666-F61E-4AA3-B250-55F19BA33743}"/>
          </ac:spMkLst>
        </pc:spChg>
        <pc:picChg chg="del">
          <ac:chgData name="Elhadi Belghache" userId="25bd9855-c3c8-4fe0-90d6-09dac4ca243f" providerId="ADAL" clId="{458196EB-EEBC-48AB-B259-E7649F7E1AA1}" dt="2022-04-23T12:33:14.816" v="1357" actId="478"/>
          <ac:picMkLst>
            <pc:docMk/>
            <pc:sldMk cId="3578951167" sldId="290"/>
            <ac:picMk id="5" creationId="{C19797B4-B8B9-42F2-B63B-BC480CDF21CB}"/>
          </ac:picMkLst>
        </pc:picChg>
        <pc:picChg chg="del">
          <ac:chgData name="Elhadi Belghache" userId="25bd9855-c3c8-4fe0-90d6-09dac4ca243f" providerId="ADAL" clId="{458196EB-EEBC-48AB-B259-E7649F7E1AA1}" dt="2022-04-23T12:32:56.590" v="1355" actId="478"/>
          <ac:picMkLst>
            <pc:docMk/>
            <pc:sldMk cId="3578951167" sldId="290"/>
            <ac:picMk id="7" creationId="{405854D3-B7B2-4934-845E-2D3476D3CF25}"/>
          </ac:picMkLst>
        </pc:picChg>
        <pc:picChg chg="add del mod">
          <ac:chgData name="Elhadi Belghache" userId="25bd9855-c3c8-4fe0-90d6-09dac4ca243f" providerId="ADAL" clId="{458196EB-EEBC-48AB-B259-E7649F7E1AA1}" dt="2022-04-23T12:34:39.369" v="1371"/>
          <ac:picMkLst>
            <pc:docMk/>
            <pc:sldMk cId="3578951167" sldId="290"/>
            <ac:picMk id="9" creationId="{549AE412-3018-4DDB-83FC-D62B583A046F}"/>
          </ac:picMkLst>
        </pc:picChg>
        <pc:picChg chg="add mod">
          <ac:chgData name="Elhadi Belghache" userId="25bd9855-c3c8-4fe0-90d6-09dac4ca243f" providerId="ADAL" clId="{458196EB-EEBC-48AB-B259-E7649F7E1AA1}" dt="2022-04-23T17:10:58.355" v="4131"/>
          <ac:picMkLst>
            <pc:docMk/>
            <pc:sldMk cId="3578951167" sldId="290"/>
            <ac:picMk id="14" creationId="{E9B208FF-6CFF-4C56-B964-5CB8DBD283AE}"/>
          </ac:picMkLst>
        </pc:picChg>
      </pc:sldChg>
      <pc:sldChg chg="addSp delSp modSp add mod">
        <pc:chgData name="Elhadi Belghache" userId="25bd9855-c3c8-4fe0-90d6-09dac4ca243f" providerId="ADAL" clId="{458196EB-EEBC-48AB-B259-E7649F7E1AA1}" dt="2022-04-23T13:35:23.908" v="2068" actId="1076"/>
        <pc:sldMkLst>
          <pc:docMk/>
          <pc:sldMk cId="3351082235" sldId="291"/>
        </pc:sldMkLst>
        <pc:spChg chg="add mod">
          <ac:chgData name="Elhadi Belghache" userId="25bd9855-c3c8-4fe0-90d6-09dac4ca243f" providerId="ADAL" clId="{458196EB-EEBC-48AB-B259-E7649F7E1AA1}" dt="2022-04-23T13:33:45.044" v="2050" actId="403"/>
          <ac:spMkLst>
            <pc:docMk/>
            <pc:sldMk cId="3351082235" sldId="291"/>
            <ac:spMk id="2" creationId="{A83BE4AE-2B03-477B-A3ED-01C37EDE23A3}"/>
          </ac:spMkLst>
        </pc:spChg>
        <pc:spChg chg="mod">
          <ac:chgData name="Elhadi Belghache" userId="25bd9855-c3c8-4fe0-90d6-09dac4ca243f" providerId="ADAL" clId="{458196EB-EEBC-48AB-B259-E7649F7E1AA1}" dt="2022-04-23T12:56:52.674" v="1753" actId="113"/>
          <ac:spMkLst>
            <pc:docMk/>
            <pc:sldMk cId="3351082235" sldId="291"/>
            <ac:spMk id="4" creationId="{958B6320-FBA1-4C75-B27D-9E9A0437CEFB}"/>
          </ac:spMkLst>
        </pc:spChg>
        <pc:spChg chg="mod">
          <ac:chgData name="Elhadi Belghache" userId="25bd9855-c3c8-4fe0-90d6-09dac4ca243f" providerId="ADAL" clId="{458196EB-EEBC-48AB-B259-E7649F7E1AA1}" dt="2022-04-23T12:48:36.783" v="1649" actId="20577"/>
          <ac:spMkLst>
            <pc:docMk/>
            <pc:sldMk cId="3351082235" sldId="291"/>
            <ac:spMk id="6" creationId="{F789DDEC-4F58-4D01-9863-C6A0CE7D4C5F}"/>
          </ac:spMkLst>
        </pc:spChg>
        <pc:spChg chg="mod">
          <ac:chgData name="Elhadi Belghache" userId="25bd9855-c3c8-4fe0-90d6-09dac4ca243f" providerId="ADAL" clId="{458196EB-EEBC-48AB-B259-E7649F7E1AA1}" dt="2022-04-23T12:48:07.766" v="1641" actId="1076"/>
          <ac:spMkLst>
            <pc:docMk/>
            <pc:sldMk cId="3351082235" sldId="291"/>
            <ac:spMk id="9" creationId="{C214892A-DCB6-40A0-922A-19C567173D0B}"/>
          </ac:spMkLst>
        </pc:spChg>
        <pc:spChg chg="mod">
          <ac:chgData name="Elhadi Belghache" userId="25bd9855-c3c8-4fe0-90d6-09dac4ca243f" providerId="ADAL" clId="{458196EB-EEBC-48AB-B259-E7649F7E1AA1}" dt="2022-04-23T13:35:03.785" v="2065" actId="1036"/>
          <ac:spMkLst>
            <pc:docMk/>
            <pc:sldMk cId="3351082235" sldId="291"/>
            <ac:spMk id="12" creationId="{134770A5-A9AA-498D-B948-82BB7C9A5204}"/>
          </ac:spMkLst>
        </pc:spChg>
        <pc:spChg chg="mod">
          <ac:chgData name="Elhadi Belghache" userId="25bd9855-c3c8-4fe0-90d6-09dac4ca243f" providerId="ADAL" clId="{458196EB-EEBC-48AB-B259-E7649F7E1AA1}" dt="2022-04-23T13:35:23.908" v="2068" actId="1076"/>
          <ac:spMkLst>
            <pc:docMk/>
            <pc:sldMk cId="3351082235" sldId="291"/>
            <ac:spMk id="16" creationId="{E252D269-3535-4395-A2FA-CEA7D913CF6B}"/>
          </ac:spMkLst>
        </pc:spChg>
        <pc:spChg chg="add mod">
          <ac:chgData name="Elhadi Belghache" userId="25bd9855-c3c8-4fe0-90d6-09dac4ca243f" providerId="ADAL" clId="{458196EB-EEBC-48AB-B259-E7649F7E1AA1}" dt="2022-04-23T13:34:20.071" v="2055" actId="1076"/>
          <ac:spMkLst>
            <pc:docMk/>
            <pc:sldMk cId="3351082235" sldId="291"/>
            <ac:spMk id="17" creationId="{36C2E08F-0CAD-477C-8ACA-B5538B5BBA95}"/>
          </ac:spMkLst>
        </pc:spChg>
        <pc:spChg chg="add mod">
          <ac:chgData name="Elhadi Belghache" userId="25bd9855-c3c8-4fe0-90d6-09dac4ca243f" providerId="ADAL" clId="{458196EB-EEBC-48AB-B259-E7649F7E1AA1}" dt="2022-04-23T13:34:35.748" v="2058" actId="1076"/>
          <ac:spMkLst>
            <pc:docMk/>
            <pc:sldMk cId="3351082235" sldId="291"/>
            <ac:spMk id="18" creationId="{71833EDF-6574-42A3-8137-6D1BD768ABA1}"/>
          </ac:spMkLst>
        </pc:spChg>
        <pc:grpChg chg="add mod">
          <ac:chgData name="Elhadi Belghache" userId="25bd9855-c3c8-4fe0-90d6-09dac4ca243f" providerId="ADAL" clId="{458196EB-EEBC-48AB-B259-E7649F7E1AA1}" dt="2022-04-23T12:47:59.515" v="1639" actId="14100"/>
          <ac:grpSpMkLst>
            <pc:docMk/>
            <pc:sldMk cId="3351082235" sldId="291"/>
            <ac:grpSpMk id="7" creationId="{F4494B7C-C969-4F06-BB9D-4EA0F2FE1D10}"/>
          </ac:grpSpMkLst>
        </pc:grpChg>
        <pc:grpChg chg="add mod">
          <ac:chgData name="Elhadi Belghache" userId="25bd9855-c3c8-4fe0-90d6-09dac4ca243f" providerId="ADAL" clId="{458196EB-EEBC-48AB-B259-E7649F7E1AA1}" dt="2022-04-23T12:48:35.560" v="1648" actId="1076"/>
          <ac:grpSpMkLst>
            <pc:docMk/>
            <pc:sldMk cId="3351082235" sldId="291"/>
            <ac:grpSpMk id="10" creationId="{4A703359-1C4A-4818-B9D9-4A07F05F7ACE}"/>
          </ac:grpSpMkLst>
        </pc:grpChg>
        <pc:grpChg chg="add mod">
          <ac:chgData name="Elhadi Belghache" userId="25bd9855-c3c8-4fe0-90d6-09dac4ca243f" providerId="ADAL" clId="{458196EB-EEBC-48AB-B259-E7649F7E1AA1}" dt="2022-04-23T12:48:52.193" v="1650" actId="1076"/>
          <ac:grpSpMkLst>
            <pc:docMk/>
            <pc:sldMk cId="3351082235" sldId="291"/>
            <ac:grpSpMk id="13" creationId="{5CEC42C1-5380-4710-AE41-EED8C084B8F3}"/>
          </ac:grpSpMkLst>
        </pc:grpChg>
        <pc:picChg chg="del">
          <ac:chgData name="Elhadi Belghache" userId="25bd9855-c3c8-4fe0-90d6-09dac4ca243f" providerId="ADAL" clId="{458196EB-EEBC-48AB-B259-E7649F7E1AA1}" dt="2022-04-23T12:37:59.007" v="1436" actId="478"/>
          <ac:picMkLst>
            <pc:docMk/>
            <pc:sldMk cId="3351082235" sldId="291"/>
            <ac:picMk id="14" creationId="{E9B208FF-6CFF-4C56-B964-5CB8DBD283AE}"/>
          </ac:picMkLst>
        </pc:picChg>
        <pc:cxnChg chg="mod">
          <ac:chgData name="Elhadi Belghache" userId="25bd9855-c3c8-4fe0-90d6-09dac4ca243f" providerId="ADAL" clId="{458196EB-EEBC-48AB-B259-E7649F7E1AA1}" dt="2022-04-23T12:41:54.518" v="1537"/>
          <ac:cxnSpMkLst>
            <pc:docMk/>
            <pc:sldMk cId="3351082235" sldId="291"/>
            <ac:cxnSpMk id="8" creationId="{A3D61BE2-37EA-4806-8E86-F53B2098E6C1}"/>
          </ac:cxnSpMkLst>
        </pc:cxnChg>
        <pc:cxnChg chg="mod">
          <ac:chgData name="Elhadi Belghache" userId="25bd9855-c3c8-4fe0-90d6-09dac4ca243f" providerId="ADAL" clId="{458196EB-EEBC-48AB-B259-E7649F7E1AA1}" dt="2022-04-23T13:34:13.574" v="2054" actId="14100"/>
          <ac:cxnSpMkLst>
            <pc:docMk/>
            <pc:sldMk cId="3351082235" sldId="291"/>
            <ac:cxnSpMk id="11" creationId="{3512362C-60A8-406B-9B2A-9CF71524CBBD}"/>
          </ac:cxnSpMkLst>
        </pc:cxnChg>
        <pc:cxnChg chg="mod">
          <ac:chgData name="Elhadi Belghache" userId="25bd9855-c3c8-4fe0-90d6-09dac4ca243f" providerId="ADAL" clId="{458196EB-EEBC-48AB-B259-E7649F7E1AA1}" dt="2022-04-23T13:34:30.044" v="2057" actId="14100"/>
          <ac:cxnSpMkLst>
            <pc:docMk/>
            <pc:sldMk cId="3351082235" sldId="291"/>
            <ac:cxnSpMk id="15" creationId="{FCD15D79-779B-4A22-A958-51C9A2993F09}"/>
          </ac:cxnSpMkLst>
        </pc:cxnChg>
      </pc:sldChg>
      <pc:sldChg chg="addSp delSp modSp add mod">
        <pc:chgData name="Elhadi Belghache" userId="25bd9855-c3c8-4fe0-90d6-09dac4ca243f" providerId="ADAL" clId="{458196EB-EEBC-48AB-B259-E7649F7E1AA1}" dt="2022-04-23T17:11:44.037" v="4133"/>
        <pc:sldMkLst>
          <pc:docMk/>
          <pc:sldMk cId="2556206084" sldId="292"/>
        </pc:sldMkLst>
        <pc:spChg chg="mod">
          <ac:chgData name="Elhadi Belghache" userId="25bd9855-c3c8-4fe0-90d6-09dac4ca243f" providerId="ADAL" clId="{458196EB-EEBC-48AB-B259-E7649F7E1AA1}" dt="2022-04-23T13:51:19.727" v="2285" actId="20577"/>
          <ac:spMkLst>
            <pc:docMk/>
            <pc:sldMk cId="2556206084" sldId="292"/>
            <ac:spMk id="4" creationId="{566EEFCD-CFC8-4B50-BCAC-17E73DAA2F67}"/>
          </ac:spMkLst>
        </pc:spChg>
        <pc:spChg chg="mod">
          <ac:chgData name="Elhadi Belghache" userId="25bd9855-c3c8-4fe0-90d6-09dac4ca243f" providerId="ADAL" clId="{458196EB-EEBC-48AB-B259-E7649F7E1AA1}" dt="2022-04-23T13:37:03.867" v="2097" actId="20577"/>
          <ac:spMkLst>
            <pc:docMk/>
            <pc:sldMk cId="2556206084" sldId="292"/>
            <ac:spMk id="11" creationId="{DFC45420-5D18-40F4-AB7B-FB3875FCA4DF}"/>
          </ac:spMkLst>
        </pc:spChg>
        <pc:spChg chg="add mod">
          <ac:chgData name="Elhadi Belghache" userId="25bd9855-c3c8-4fe0-90d6-09dac4ca243f" providerId="ADAL" clId="{458196EB-EEBC-48AB-B259-E7649F7E1AA1}" dt="2022-04-23T13:49:19.136" v="2263" actId="1076"/>
          <ac:spMkLst>
            <pc:docMk/>
            <pc:sldMk cId="2556206084" sldId="292"/>
            <ac:spMk id="13" creationId="{E411BF77-C534-4088-80E6-16575964C67B}"/>
          </ac:spMkLst>
        </pc:spChg>
        <pc:spChg chg="del mod topLvl">
          <ac:chgData name="Elhadi Belghache" userId="25bd9855-c3c8-4fe0-90d6-09dac4ca243f" providerId="ADAL" clId="{458196EB-EEBC-48AB-B259-E7649F7E1AA1}" dt="2022-04-23T13:42:00.104" v="2198" actId="478"/>
          <ac:spMkLst>
            <pc:docMk/>
            <pc:sldMk cId="2556206084" sldId="292"/>
            <ac:spMk id="36" creationId="{8E728325-AA6D-454C-8590-FE211328B159}"/>
          </ac:spMkLst>
        </pc:spChg>
        <pc:spChg chg="del">
          <ac:chgData name="Elhadi Belghache" userId="25bd9855-c3c8-4fe0-90d6-09dac4ca243f" providerId="ADAL" clId="{458196EB-EEBC-48AB-B259-E7649F7E1AA1}" dt="2022-04-23T13:27:16.058" v="2028" actId="478"/>
          <ac:spMkLst>
            <pc:docMk/>
            <pc:sldMk cId="2556206084" sldId="292"/>
            <ac:spMk id="47" creationId="{D3B4B7A0-64E9-4611-B783-D263A2D56CDE}"/>
          </ac:spMkLst>
        </pc:spChg>
        <pc:spChg chg="del">
          <ac:chgData name="Elhadi Belghache" userId="25bd9855-c3c8-4fe0-90d6-09dac4ca243f" providerId="ADAL" clId="{458196EB-EEBC-48AB-B259-E7649F7E1AA1}" dt="2022-04-23T13:27:14.922" v="2027" actId="478"/>
          <ac:spMkLst>
            <pc:docMk/>
            <pc:sldMk cId="2556206084" sldId="292"/>
            <ac:spMk id="48" creationId="{8AA7F74C-CEEB-4E83-ABEF-B7D30D1C59EF}"/>
          </ac:spMkLst>
        </pc:spChg>
        <pc:spChg chg="del">
          <ac:chgData name="Elhadi Belghache" userId="25bd9855-c3c8-4fe0-90d6-09dac4ca243f" providerId="ADAL" clId="{458196EB-EEBC-48AB-B259-E7649F7E1AA1}" dt="2022-04-23T13:27:20.601" v="2030" actId="478"/>
          <ac:spMkLst>
            <pc:docMk/>
            <pc:sldMk cId="2556206084" sldId="292"/>
            <ac:spMk id="51" creationId="{DE5BB204-5754-4428-A5CA-BE6B12CC706B}"/>
          </ac:spMkLst>
        </pc:spChg>
        <pc:spChg chg="del mod topLvl">
          <ac:chgData name="Elhadi Belghache" userId="25bd9855-c3c8-4fe0-90d6-09dac4ca243f" providerId="ADAL" clId="{458196EB-EEBC-48AB-B259-E7649F7E1AA1}" dt="2022-04-23T13:27:11.297" v="2024" actId="478"/>
          <ac:spMkLst>
            <pc:docMk/>
            <pc:sldMk cId="2556206084" sldId="292"/>
            <ac:spMk id="58" creationId="{B2B6B702-02AC-440B-9149-C6F080BA0800}"/>
          </ac:spMkLst>
        </pc:spChg>
        <pc:spChg chg="del">
          <ac:chgData name="Elhadi Belghache" userId="25bd9855-c3c8-4fe0-90d6-09dac4ca243f" providerId="ADAL" clId="{458196EB-EEBC-48AB-B259-E7649F7E1AA1}" dt="2022-04-23T13:27:17.906" v="2029" actId="478"/>
          <ac:spMkLst>
            <pc:docMk/>
            <pc:sldMk cId="2556206084" sldId="292"/>
            <ac:spMk id="63" creationId="{8968287F-B583-4BC6-8D66-D93A7CD3C8A4}"/>
          </ac:spMkLst>
        </pc:spChg>
        <pc:spChg chg="del">
          <ac:chgData name="Elhadi Belghache" userId="25bd9855-c3c8-4fe0-90d6-09dac4ca243f" providerId="ADAL" clId="{458196EB-EEBC-48AB-B259-E7649F7E1AA1}" dt="2022-04-23T13:27:25.178" v="2033" actId="478"/>
          <ac:spMkLst>
            <pc:docMk/>
            <pc:sldMk cId="2556206084" sldId="292"/>
            <ac:spMk id="64" creationId="{43303E44-3662-4FC2-86B9-611BB7CFAB82}"/>
          </ac:spMkLst>
        </pc:spChg>
        <pc:grpChg chg="del">
          <ac:chgData name="Elhadi Belghache" userId="25bd9855-c3c8-4fe0-90d6-09dac4ca243f" providerId="ADAL" clId="{458196EB-EEBC-48AB-B259-E7649F7E1AA1}" dt="2022-04-23T13:27:08.131" v="2023" actId="478"/>
          <ac:grpSpMkLst>
            <pc:docMk/>
            <pc:sldMk cId="2556206084" sldId="292"/>
            <ac:grpSpMk id="32" creationId="{5AAFDA04-B376-4076-9B27-1488E3C11244}"/>
          </ac:grpSpMkLst>
        </pc:grpChg>
        <pc:grpChg chg="del">
          <ac:chgData name="Elhadi Belghache" userId="25bd9855-c3c8-4fe0-90d6-09dac4ca243f" providerId="ADAL" clId="{458196EB-EEBC-48AB-B259-E7649F7E1AA1}" dt="2022-04-23T13:27:27.673" v="2035" actId="478"/>
          <ac:grpSpMkLst>
            <pc:docMk/>
            <pc:sldMk cId="2556206084" sldId="292"/>
            <ac:grpSpMk id="33" creationId="{E6632BE8-29EA-49BA-A493-CA8E3C4A2B94}"/>
          </ac:grpSpMkLst>
        </pc:grpChg>
        <pc:grpChg chg="add del mod">
          <ac:chgData name="Elhadi Belghache" userId="25bd9855-c3c8-4fe0-90d6-09dac4ca243f" providerId="ADAL" clId="{458196EB-EEBC-48AB-B259-E7649F7E1AA1}" dt="2022-04-23T13:42:00.104" v="2198" actId="478"/>
          <ac:grpSpMkLst>
            <pc:docMk/>
            <pc:sldMk cId="2556206084" sldId="292"/>
            <ac:grpSpMk id="34" creationId="{BB715540-36F4-434F-BC2D-E693E857E822}"/>
          </ac:grpSpMkLst>
        </pc:grpChg>
        <pc:grpChg chg="del">
          <ac:chgData name="Elhadi Belghache" userId="25bd9855-c3c8-4fe0-90d6-09dac4ca243f" providerId="ADAL" clId="{458196EB-EEBC-48AB-B259-E7649F7E1AA1}" dt="2022-04-23T13:27:12.691" v="2025" actId="478"/>
          <ac:grpSpMkLst>
            <pc:docMk/>
            <pc:sldMk cId="2556206084" sldId="292"/>
            <ac:grpSpMk id="41" creationId="{BA7C365A-2C93-4BAB-8502-99A5974F2CB0}"/>
          </ac:grpSpMkLst>
        </pc:grpChg>
        <pc:grpChg chg="del">
          <ac:chgData name="Elhadi Belghache" userId="25bd9855-c3c8-4fe0-90d6-09dac4ca243f" providerId="ADAL" clId="{458196EB-EEBC-48AB-B259-E7649F7E1AA1}" dt="2022-04-23T13:27:26.705" v="2034" actId="478"/>
          <ac:grpSpMkLst>
            <pc:docMk/>
            <pc:sldMk cId="2556206084" sldId="292"/>
            <ac:grpSpMk id="52" creationId="{B6BC78E2-2654-4318-8534-D3135216EC61}"/>
          </ac:grpSpMkLst>
        </pc:grpChg>
        <pc:picChg chg="del topLvl">
          <ac:chgData name="Elhadi Belghache" userId="25bd9855-c3c8-4fe0-90d6-09dac4ca243f" providerId="ADAL" clId="{458196EB-EEBC-48AB-B259-E7649F7E1AA1}" dt="2022-04-23T13:27:08.131" v="2023" actId="478"/>
          <ac:picMkLst>
            <pc:docMk/>
            <pc:sldMk cId="2556206084" sldId="292"/>
            <ac:picMk id="3" creationId="{A057E3C8-0D1C-4CEA-9F5A-6A364B1D3854}"/>
          </ac:picMkLst>
        </pc:picChg>
        <pc:picChg chg="add mod">
          <ac:chgData name="Elhadi Belghache" userId="25bd9855-c3c8-4fe0-90d6-09dac4ca243f" providerId="ADAL" clId="{458196EB-EEBC-48AB-B259-E7649F7E1AA1}" dt="2022-04-23T17:11:44.037" v="4133"/>
          <ac:picMkLst>
            <pc:docMk/>
            <pc:sldMk cId="2556206084" sldId="292"/>
            <ac:picMk id="5" creationId="{1C558758-9F37-4E16-AD4E-B23A572E258C}"/>
          </ac:picMkLst>
        </pc:picChg>
        <pc:picChg chg="add mod">
          <ac:chgData name="Elhadi Belghache" userId="25bd9855-c3c8-4fe0-90d6-09dac4ca243f" providerId="ADAL" clId="{458196EB-EEBC-48AB-B259-E7649F7E1AA1}" dt="2022-04-23T17:10:34.699" v="4129"/>
          <ac:picMkLst>
            <pc:docMk/>
            <pc:sldMk cId="2556206084" sldId="292"/>
            <ac:picMk id="7" creationId="{F85A4C98-D74C-4A94-A555-218C9CD3EAB0}"/>
          </ac:picMkLst>
        </pc:picChg>
        <pc:picChg chg="del">
          <ac:chgData name="Elhadi Belghache" userId="25bd9855-c3c8-4fe0-90d6-09dac4ca243f" providerId="ADAL" clId="{458196EB-EEBC-48AB-B259-E7649F7E1AA1}" dt="2022-04-23T13:27:13.450" v="2026" actId="478"/>
          <ac:picMkLst>
            <pc:docMk/>
            <pc:sldMk cId="2556206084" sldId="292"/>
            <ac:picMk id="9" creationId="{5C849E4C-3A7C-4D6D-83EA-E142843FC30F}"/>
          </ac:picMkLst>
        </pc:picChg>
        <pc:picChg chg="add mod">
          <ac:chgData name="Elhadi Belghache" userId="25bd9855-c3c8-4fe0-90d6-09dac4ca243f" providerId="ADAL" clId="{458196EB-EEBC-48AB-B259-E7649F7E1AA1}" dt="2022-04-23T17:10:39.146" v="4130"/>
          <ac:picMkLst>
            <pc:docMk/>
            <pc:sldMk cId="2556206084" sldId="292"/>
            <ac:picMk id="10" creationId="{D2A4D256-7D7A-43D0-B653-D243594631B0}"/>
          </ac:picMkLst>
        </pc:picChg>
        <pc:picChg chg="del">
          <ac:chgData name="Elhadi Belghache" userId="25bd9855-c3c8-4fe0-90d6-09dac4ca243f" providerId="ADAL" clId="{458196EB-EEBC-48AB-B259-E7649F7E1AA1}" dt="2022-04-23T13:27:22.786" v="2032" actId="478"/>
          <ac:picMkLst>
            <pc:docMk/>
            <pc:sldMk cId="2556206084" sldId="292"/>
            <ac:picMk id="17" creationId="{79B4063E-AE35-4600-BA95-421510F97069}"/>
          </ac:picMkLst>
        </pc:picChg>
        <pc:cxnChg chg="add del mod">
          <ac:chgData name="Elhadi Belghache" userId="25bd9855-c3c8-4fe0-90d6-09dac4ca243f" providerId="ADAL" clId="{458196EB-EEBC-48AB-B259-E7649F7E1AA1}" dt="2022-04-23T13:39:38.554" v="2154"/>
          <ac:cxnSpMkLst>
            <pc:docMk/>
            <pc:sldMk cId="2556206084" sldId="292"/>
            <ac:cxnSpMk id="31" creationId="{3369B8D0-3549-452F-AF51-86516D31EB00}"/>
          </ac:cxnSpMkLst>
        </pc:cxnChg>
        <pc:cxnChg chg="add del mod topLvl">
          <ac:chgData name="Elhadi Belghache" userId="25bd9855-c3c8-4fe0-90d6-09dac4ca243f" providerId="ADAL" clId="{458196EB-EEBC-48AB-B259-E7649F7E1AA1}" dt="2022-04-23T13:49:10.632" v="2262" actId="1037"/>
          <ac:cxnSpMkLst>
            <pc:docMk/>
            <pc:sldMk cId="2556206084" sldId="292"/>
            <ac:cxnSpMk id="35" creationId="{1754152D-B751-4C28-9DB4-3D442AA755A8}"/>
          </ac:cxnSpMkLst>
        </pc:cxnChg>
        <pc:cxnChg chg="del">
          <ac:chgData name="Elhadi Belghache" userId="25bd9855-c3c8-4fe0-90d6-09dac4ca243f" providerId="ADAL" clId="{458196EB-EEBC-48AB-B259-E7649F7E1AA1}" dt="2022-04-23T13:27:21.810" v="2031" actId="478"/>
          <ac:cxnSpMkLst>
            <pc:docMk/>
            <pc:sldMk cId="2556206084" sldId="292"/>
            <ac:cxnSpMk id="50" creationId="{5D232ED2-6941-4C9A-A741-52CA8DF98472}"/>
          </ac:cxnSpMkLst>
        </pc:cxnChg>
      </pc:sldChg>
      <pc:sldChg chg="add del">
        <pc:chgData name="Elhadi Belghache" userId="25bd9855-c3c8-4fe0-90d6-09dac4ca243f" providerId="ADAL" clId="{458196EB-EEBC-48AB-B259-E7649F7E1AA1}" dt="2022-04-23T13:26:41.919" v="2019" actId="47"/>
        <pc:sldMkLst>
          <pc:docMk/>
          <pc:sldMk cId="2684670682" sldId="292"/>
        </pc:sldMkLst>
      </pc:sldChg>
      <pc:sldChg chg="modSp add mod">
        <pc:chgData name="Elhadi Belghache" userId="25bd9855-c3c8-4fe0-90d6-09dac4ca243f" providerId="ADAL" clId="{458196EB-EEBC-48AB-B259-E7649F7E1AA1}" dt="2022-04-23T17:31:30.403" v="4468" actId="20577"/>
        <pc:sldMkLst>
          <pc:docMk/>
          <pc:sldMk cId="2154881766" sldId="293"/>
        </pc:sldMkLst>
        <pc:spChg chg="mod">
          <ac:chgData name="Elhadi Belghache" userId="25bd9855-c3c8-4fe0-90d6-09dac4ca243f" providerId="ADAL" clId="{458196EB-EEBC-48AB-B259-E7649F7E1AA1}" dt="2022-04-23T17:31:30.403" v="4468" actId="20577"/>
          <ac:spMkLst>
            <pc:docMk/>
            <pc:sldMk cId="2154881766" sldId="293"/>
            <ac:spMk id="6" creationId="{F317138E-7D63-4FB3-A276-64F43BE70681}"/>
          </ac:spMkLst>
        </pc:spChg>
      </pc:sldChg>
      <pc:sldChg chg="addSp delSp modSp add mod">
        <pc:chgData name="Elhadi Belghache" userId="25bd9855-c3c8-4fe0-90d6-09dac4ca243f" providerId="ADAL" clId="{458196EB-EEBC-48AB-B259-E7649F7E1AA1}" dt="2022-04-23T17:43:45.807" v="4648" actId="1076"/>
        <pc:sldMkLst>
          <pc:docMk/>
          <pc:sldMk cId="2206325954" sldId="294"/>
        </pc:sldMkLst>
        <pc:spChg chg="add mod">
          <ac:chgData name="Elhadi Belghache" userId="25bd9855-c3c8-4fe0-90d6-09dac4ca243f" providerId="ADAL" clId="{458196EB-EEBC-48AB-B259-E7649F7E1AA1}" dt="2022-04-23T17:42:46.183" v="4615" actId="14100"/>
          <ac:spMkLst>
            <pc:docMk/>
            <pc:sldMk cId="2206325954" sldId="294"/>
            <ac:spMk id="13" creationId="{4DE3A373-E265-4D83-B71F-09F79DA7281D}"/>
          </ac:spMkLst>
        </pc:spChg>
        <pc:spChg chg="add mod">
          <ac:chgData name="Elhadi Belghache" userId="25bd9855-c3c8-4fe0-90d6-09dac4ca243f" providerId="ADAL" clId="{458196EB-EEBC-48AB-B259-E7649F7E1AA1}" dt="2022-04-23T17:43:45.807" v="4648" actId="1076"/>
          <ac:spMkLst>
            <pc:docMk/>
            <pc:sldMk cId="2206325954" sldId="294"/>
            <ac:spMk id="16" creationId="{6B452DD8-D260-473E-83C1-346240521155}"/>
          </ac:spMkLst>
        </pc:spChg>
        <pc:spChg chg="mod">
          <ac:chgData name="Elhadi Belghache" userId="25bd9855-c3c8-4fe0-90d6-09dac4ca243f" providerId="ADAL" clId="{458196EB-EEBC-48AB-B259-E7649F7E1AA1}" dt="2022-04-23T17:27:33.819" v="4366" actId="20577"/>
          <ac:spMkLst>
            <pc:docMk/>
            <pc:sldMk cId="2206325954" sldId="294"/>
            <ac:spMk id="18" creationId="{D4F0A2F5-323C-433E-96AB-609F5674BF9B}"/>
          </ac:spMkLst>
        </pc:spChg>
        <pc:picChg chg="del">
          <ac:chgData name="Elhadi Belghache" userId="25bd9855-c3c8-4fe0-90d6-09dac4ca243f" providerId="ADAL" clId="{458196EB-EEBC-48AB-B259-E7649F7E1AA1}" dt="2022-04-23T14:05:05.066" v="2349" actId="478"/>
          <ac:picMkLst>
            <pc:docMk/>
            <pc:sldMk cId="2206325954" sldId="294"/>
            <ac:picMk id="3" creationId="{0BE4B51E-B2A6-4C76-8F20-3626D4FCEE67}"/>
          </ac:picMkLst>
        </pc:picChg>
        <pc:picChg chg="add mod">
          <ac:chgData name="Elhadi Belghache" userId="25bd9855-c3c8-4fe0-90d6-09dac4ca243f" providerId="ADAL" clId="{458196EB-EEBC-48AB-B259-E7649F7E1AA1}" dt="2022-04-23T17:41:02.459" v="4594" actId="1037"/>
          <ac:picMkLst>
            <pc:docMk/>
            <pc:sldMk cId="2206325954" sldId="294"/>
            <ac:picMk id="4" creationId="{15E0709B-2231-43EB-819C-F073E555E5C2}"/>
          </ac:picMkLst>
        </pc:picChg>
        <pc:picChg chg="del">
          <ac:chgData name="Elhadi Belghache" userId="25bd9855-c3c8-4fe0-90d6-09dac4ca243f" providerId="ADAL" clId="{458196EB-EEBC-48AB-B259-E7649F7E1AA1}" dt="2022-04-23T14:05:05.694" v="2350" actId="478"/>
          <ac:picMkLst>
            <pc:docMk/>
            <pc:sldMk cId="2206325954" sldId="294"/>
            <ac:picMk id="6" creationId="{6074196E-AC41-48EF-BE63-DE29B25A8528}"/>
          </ac:picMkLst>
        </pc:picChg>
        <pc:picChg chg="del">
          <ac:chgData name="Elhadi Belghache" userId="25bd9855-c3c8-4fe0-90d6-09dac4ca243f" providerId="ADAL" clId="{458196EB-EEBC-48AB-B259-E7649F7E1AA1}" dt="2022-04-23T14:05:06.444" v="2351" actId="478"/>
          <ac:picMkLst>
            <pc:docMk/>
            <pc:sldMk cId="2206325954" sldId="294"/>
            <ac:picMk id="8" creationId="{4E40AE45-36CA-4759-8E82-91F1CC305C5D}"/>
          </ac:picMkLst>
        </pc:picChg>
        <pc:picChg chg="add mod">
          <ac:chgData name="Elhadi Belghache" userId="25bd9855-c3c8-4fe0-90d6-09dac4ca243f" providerId="ADAL" clId="{458196EB-EEBC-48AB-B259-E7649F7E1AA1}" dt="2022-04-23T17:41:02.459" v="4594" actId="1037"/>
          <ac:picMkLst>
            <pc:docMk/>
            <pc:sldMk cId="2206325954" sldId="294"/>
            <ac:picMk id="9" creationId="{8CD8FE67-5A62-4BC3-B5A0-FCC16E4FF2AF}"/>
          </ac:picMkLst>
        </pc:picChg>
        <pc:picChg chg="del">
          <ac:chgData name="Elhadi Belghache" userId="25bd9855-c3c8-4fe0-90d6-09dac4ca243f" providerId="ADAL" clId="{458196EB-EEBC-48AB-B259-E7649F7E1AA1}" dt="2022-04-23T14:05:07.494" v="2352" actId="478"/>
          <ac:picMkLst>
            <pc:docMk/>
            <pc:sldMk cId="2206325954" sldId="294"/>
            <ac:picMk id="10" creationId="{43244F22-74F0-4C72-B2D6-95F5BA5CBEDA}"/>
          </ac:picMkLst>
        </pc:picChg>
        <pc:picChg chg="add del mod">
          <ac:chgData name="Elhadi Belghache" userId="25bd9855-c3c8-4fe0-90d6-09dac4ca243f" providerId="ADAL" clId="{458196EB-EEBC-48AB-B259-E7649F7E1AA1}" dt="2022-04-23T14:09:53.426" v="2395" actId="21"/>
          <ac:picMkLst>
            <pc:docMk/>
            <pc:sldMk cId="2206325954" sldId="294"/>
            <ac:picMk id="12" creationId="{4BDBC2E6-43BF-4071-883F-2B8A4088A5D5}"/>
          </ac:picMkLst>
        </pc:picChg>
        <pc:picChg chg="add mod">
          <ac:chgData name="Elhadi Belghache" userId="25bd9855-c3c8-4fe0-90d6-09dac4ca243f" providerId="ADAL" clId="{458196EB-EEBC-48AB-B259-E7649F7E1AA1}" dt="2022-04-23T14:06:32.648" v="2367"/>
          <ac:picMkLst>
            <pc:docMk/>
            <pc:sldMk cId="2206325954" sldId="294"/>
            <ac:picMk id="14" creationId="{8BED9F91-E013-4CA6-986D-40E6A7611A37}"/>
          </ac:picMkLst>
        </pc:picChg>
        <pc:picChg chg="add mod">
          <ac:chgData name="Elhadi Belghache" userId="25bd9855-c3c8-4fe0-90d6-09dac4ca243f" providerId="ADAL" clId="{458196EB-EEBC-48AB-B259-E7649F7E1AA1}" dt="2022-04-23T17:41:04.641" v="4603" actId="1037"/>
          <ac:picMkLst>
            <pc:docMk/>
            <pc:sldMk cId="2206325954" sldId="294"/>
            <ac:picMk id="15" creationId="{800F2A02-C515-4E5C-9967-917453902FF2}"/>
          </ac:picMkLst>
        </pc:picChg>
      </pc:sldChg>
      <pc:sldChg chg="addSp delSp modSp add del mod">
        <pc:chgData name="Elhadi Belghache" userId="25bd9855-c3c8-4fe0-90d6-09dac4ca243f" providerId="ADAL" clId="{458196EB-EEBC-48AB-B259-E7649F7E1AA1}" dt="2022-04-23T14:12:51" v="2411" actId="47"/>
        <pc:sldMkLst>
          <pc:docMk/>
          <pc:sldMk cId="2464310021" sldId="295"/>
        </pc:sldMkLst>
        <pc:picChg chg="add del mod">
          <ac:chgData name="Elhadi Belghache" userId="25bd9855-c3c8-4fe0-90d6-09dac4ca243f" providerId="ADAL" clId="{458196EB-EEBC-48AB-B259-E7649F7E1AA1}" dt="2022-04-23T14:12:21.457" v="2402" actId="21"/>
          <ac:picMkLst>
            <pc:docMk/>
            <pc:sldMk cId="2464310021" sldId="295"/>
            <ac:picMk id="3" creationId="{490FF333-DF78-4CD1-A1EA-ABD0F85CB25D}"/>
          </ac:picMkLst>
        </pc:picChg>
        <pc:picChg chg="del">
          <ac:chgData name="Elhadi Belghache" userId="25bd9855-c3c8-4fe0-90d6-09dac4ca243f" providerId="ADAL" clId="{458196EB-EEBC-48AB-B259-E7649F7E1AA1}" dt="2022-04-23T14:06:37.105" v="2370" actId="478"/>
          <ac:picMkLst>
            <pc:docMk/>
            <pc:sldMk cId="2464310021" sldId="295"/>
            <ac:picMk id="4" creationId="{15E0709B-2231-43EB-819C-F073E555E5C2}"/>
          </ac:picMkLst>
        </pc:picChg>
        <pc:picChg chg="del mod">
          <ac:chgData name="Elhadi Belghache" userId="25bd9855-c3c8-4fe0-90d6-09dac4ca243f" providerId="ADAL" clId="{458196EB-EEBC-48AB-B259-E7649F7E1AA1}" dt="2022-04-23T14:06:37.573" v="2372" actId="478"/>
          <ac:picMkLst>
            <pc:docMk/>
            <pc:sldMk cId="2464310021" sldId="295"/>
            <ac:picMk id="9" creationId="{8CD8FE67-5A62-4BC3-B5A0-FCC16E4FF2AF}"/>
          </ac:picMkLst>
        </pc:picChg>
        <pc:picChg chg="del">
          <ac:chgData name="Elhadi Belghache" userId="25bd9855-c3c8-4fe0-90d6-09dac4ca243f" providerId="ADAL" clId="{458196EB-EEBC-48AB-B259-E7649F7E1AA1}" dt="2022-04-23T14:06:36.526" v="2369" actId="478"/>
          <ac:picMkLst>
            <pc:docMk/>
            <pc:sldMk cId="2464310021" sldId="295"/>
            <ac:picMk id="12" creationId="{4BDBC2E6-43BF-4071-883F-2B8A4088A5D5}"/>
          </ac:picMkLst>
        </pc:picChg>
      </pc:sldChg>
      <pc:sldChg chg="addSp delSp modSp add mod">
        <pc:chgData name="Elhadi Belghache" userId="25bd9855-c3c8-4fe0-90d6-09dac4ca243f" providerId="ADAL" clId="{458196EB-EEBC-48AB-B259-E7649F7E1AA1}" dt="2022-04-23T17:45:26.197" v="4671" actId="1076"/>
        <pc:sldMkLst>
          <pc:docMk/>
          <pc:sldMk cId="1683478379" sldId="296"/>
        </pc:sldMkLst>
        <pc:spChg chg="add mod">
          <ac:chgData name="Elhadi Belghache" userId="25bd9855-c3c8-4fe0-90d6-09dac4ca243f" providerId="ADAL" clId="{458196EB-EEBC-48AB-B259-E7649F7E1AA1}" dt="2022-04-23T17:44:39.389" v="4654" actId="164"/>
          <ac:spMkLst>
            <pc:docMk/>
            <pc:sldMk cId="1683478379" sldId="296"/>
            <ac:spMk id="9" creationId="{19CF56BB-D9A3-47C9-82B2-5FE8EECDFA4A}"/>
          </ac:spMkLst>
        </pc:spChg>
        <pc:spChg chg="add mod">
          <ac:chgData name="Elhadi Belghache" userId="25bd9855-c3c8-4fe0-90d6-09dac4ca243f" providerId="ADAL" clId="{458196EB-EEBC-48AB-B259-E7649F7E1AA1}" dt="2022-04-23T17:45:26.197" v="4671" actId="1076"/>
          <ac:spMkLst>
            <pc:docMk/>
            <pc:sldMk cId="1683478379" sldId="296"/>
            <ac:spMk id="10" creationId="{89227867-860E-4C1D-AF9D-1A8DFC7FC502}"/>
          </ac:spMkLst>
        </pc:spChg>
        <pc:spChg chg="mod">
          <ac:chgData name="Elhadi Belghache" userId="25bd9855-c3c8-4fe0-90d6-09dac4ca243f" providerId="ADAL" clId="{458196EB-EEBC-48AB-B259-E7649F7E1AA1}" dt="2022-04-23T17:27:43.498" v="4379" actId="20577"/>
          <ac:spMkLst>
            <pc:docMk/>
            <pc:sldMk cId="1683478379" sldId="296"/>
            <ac:spMk id="18" creationId="{D4F0A2F5-323C-433E-96AB-609F5674BF9B}"/>
          </ac:spMkLst>
        </pc:spChg>
        <pc:grpChg chg="add mod">
          <ac:chgData name="Elhadi Belghache" userId="25bd9855-c3c8-4fe0-90d6-09dac4ca243f" providerId="ADAL" clId="{458196EB-EEBC-48AB-B259-E7649F7E1AA1}" dt="2022-04-23T17:45:18.257" v="4670" actId="1076"/>
          <ac:grpSpMkLst>
            <pc:docMk/>
            <pc:sldMk cId="1683478379" sldId="296"/>
            <ac:grpSpMk id="8" creationId="{A8550FC3-FBE6-4998-94B9-12E4E480B395}"/>
          </ac:grpSpMkLst>
        </pc:grpChg>
        <pc:picChg chg="del">
          <ac:chgData name="Elhadi Belghache" userId="25bd9855-c3c8-4fe0-90d6-09dac4ca243f" providerId="ADAL" clId="{458196EB-EEBC-48AB-B259-E7649F7E1AA1}" dt="2022-04-23T14:07:15.997" v="2381" actId="478"/>
          <ac:picMkLst>
            <pc:docMk/>
            <pc:sldMk cId="1683478379" sldId="296"/>
            <ac:picMk id="3" creationId="{490FF333-DF78-4CD1-A1EA-ABD0F85CB25D}"/>
          </ac:picMkLst>
        </pc:picChg>
        <pc:picChg chg="add del mod">
          <ac:chgData name="Elhadi Belghache" userId="25bd9855-c3c8-4fe0-90d6-09dac4ca243f" providerId="ADAL" clId="{458196EB-EEBC-48AB-B259-E7649F7E1AA1}" dt="2022-04-23T14:50:48.291" v="2596" actId="478"/>
          <ac:picMkLst>
            <pc:docMk/>
            <pc:sldMk cId="1683478379" sldId="296"/>
            <ac:picMk id="4" creationId="{00574D78-3E54-4273-AB41-5D5620398CF2}"/>
          </ac:picMkLst>
        </pc:picChg>
        <pc:picChg chg="add mod">
          <ac:chgData name="Elhadi Belghache" userId="25bd9855-c3c8-4fe0-90d6-09dac4ca243f" providerId="ADAL" clId="{458196EB-EEBC-48AB-B259-E7649F7E1AA1}" dt="2022-04-23T17:44:46.467" v="4659" actId="1037"/>
          <ac:picMkLst>
            <pc:docMk/>
            <pc:sldMk cId="1683478379" sldId="296"/>
            <ac:picMk id="7" creationId="{B4842D27-A0D1-4E05-9F9F-9EFE4468378D}"/>
          </ac:picMkLst>
        </pc:picChg>
      </pc:sldChg>
      <pc:sldChg chg="addSp delSp modSp add mod ord">
        <pc:chgData name="Elhadi Belghache" userId="25bd9855-c3c8-4fe0-90d6-09dac4ca243f" providerId="ADAL" clId="{458196EB-EEBC-48AB-B259-E7649F7E1AA1}" dt="2022-04-23T17:45:56.396" v="4677" actId="14100"/>
        <pc:sldMkLst>
          <pc:docMk/>
          <pc:sldMk cId="4119590005" sldId="297"/>
        </pc:sldMkLst>
        <pc:spChg chg="add mod">
          <ac:chgData name="Elhadi Belghache" userId="25bd9855-c3c8-4fe0-90d6-09dac4ca243f" providerId="ADAL" clId="{458196EB-EEBC-48AB-B259-E7649F7E1AA1}" dt="2022-04-23T17:45:56.396" v="4677" actId="14100"/>
          <ac:spMkLst>
            <pc:docMk/>
            <pc:sldMk cId="4119590005" sldId="297"/>
            <ac:spMk id="8" creationId="{09CDD67A-FA1D-42F3-A782-F10F5217A14D}"/>
          </ac:spMkLst>
        </pc:spChg>
        <pc:spChg chg="add mod">
          <ac:chgData name="Elhadi Belghache" userId="25bd9855-c3c8-4fe0-90d6-09dac4ca243f" providerId="ADAL" clId="{458196EB-EEBC-48AB-B259-E7649F7E1AA1}" dt="2022-04-23T17:45:50.261" v="4675" actId="1076"/>
          <ac:spMkLst>
            <pc:docMk/>
            <pc:sldMk cId="4119590005" sldId="297"/>
            <ac:spMk id="9" creationId="{7DEAADB8-CD0D-4004-AC63-D616E524C76E}"/>
          </ac:spMkLst>
        </pc:spChg>
        <pc:spChg chg="mod">
          <ac:chgData name="Elhadi Belghache" userId="25bd9855-c3c8-4fe0-90d6-09dac4ca243f" providerId="ADAL" clId="{458196EB-EEBC-48AB-B259-E7649F7E1AA1}" dt="2022-04-23T17:28:13.571" v="4388" actId="20577"/>
          <ac:spMkLst>
            <pc:docMk/>
            <pc:sldMk cId="4119590005" sldId="297"/>
            <ac:spMk id="18" creationId="{D4F0A2F5-323C-433E-96AB-609F5674BF9B}"/>
          </ac:spMkLst>
        </pc:spChg>
        <pc:picChg chg="add del mod">
          <ac:chgData name="Elhadi Belghache" userId="25bd9855-c3c8-4fe0-90d6-09dac4ca243f" providerId="ADAL" clId="{458196EB-EEBC-48AB-B259-E7649F7E1AA1}" dt="2022-04-23T15:03:28.036" v="2687" actId="478"/>
          <ac:picMkLst>
            <pc:docMk/>
            <pc:sldMk cId="4119590005" sldId="297"/>
            <ac:picMk id="3" creationId="{9FED1492-BC30-430C-BA17-608E2420D9C3}"/>
          </ac:picMkLst>
        </pc:picChg>
        <pc:picChg chg="add del mod">
          <ac:chgData name="Elhadi Belghache" userId="25bd9855-c3c8-4fe0-90d6-09dac4ca243f" providerId="ADAL" clId="{458196EB-EEBC-48AB-B259-E7649F7E1AA1}" dt="2022-04-23T17:45:34.079" v="4672" actId="1076"/>
          <ac:picMkLst>
            <pc:docMk/>
            <pc:sldMk cId="4119590005" sldId="297"/>
            <ac:picMk id="6" creationId="{94C3999B-42D9-469F-A0DC-D1CEAA08DC29}"/>
          </ac:picMkLst>
        </pc:picChg>
      </pc:sldChg>
      <pc:sldChg chg="addSp delSp modSp add mod">
        <pc:chgData name="Elhadi Belghache" userId="25bd9855-c3c8-4fe0-90d6-09dac4ca243f" providerId="ADAL" clId="{458196EB-EEBC-48AB-B259-E7649F7E1AA1}" dt="2022-04-23T17:51:14.977" v="4778" actId="1036"/>
        <pc:sldMkLst>
          <pc:docMk/>
          <pc:sldMk cId="1738777771" sldId="298"/>
        </pc:sldMkLst>
        <pc:spChg chg="add mod">
          <ac:chgData name="Elhadi Belghache" userId="25bd9855-c3c8-4fe0-90d6-09dac4ca243f" providerId="ADAL" clId="{458196EB-EEBC-48AB-B259-E7649F7E1AA1}" dt="2022-04-23T17:50:23.051" v="4765" actId="1076"/>
          <ac:spMkLst>
            <pc:docMk/>
            <pc:sldMk cId="1738777771" sldId="298"/>
            <ac:spMk id="13" creationId="{BC56D6FE-4587-4DF5-BAE0-F841C1BA4C7C}"/>
          </ac:spMkLst>
        </pc:spChg>
        <pc:spChg chg="add mod">
          <ac:chgData name="Elhadi Belghache" userId="25bd9855-c3c8-4fe0-90d6-09dac4ca243f" providerId="ADAL" clId="{458196EB-EEBC-48AB-B259-E7649F7E1AA1}" dt="2022-04-23T17:49:05.590" v="4753" actId="1076"/>
          <ac:spMkLst>
            <pc:docMk/>
            <pc:sldMk cId="1738777771" sldId="298"/>
            <ac:spMk id="14" creationId="{0E980D77-8EE7-4C3D-B69D-3B3A92FE8952}"/>
          </ac:spMkLst>
        </pc:spChg>
        <pc:spChg chg="del mod topLvl">
          <ac:chgData name="Elhadi Belghache" userId="25bd9855-c3c8-4fe0-90d6-09dac4ca243f" providerId="ADAL" clId="{458196EB-EEBC-48AB-B259-E7649F7E1AA1}" dt="2022-04-23T17:49:22.426" v="4755" actId="478"/>
          <ac:spMkLst>
            <pc:docMk/>
            <pc:sldMk cId="1738777771" sldId="298"/>
            <ac:spMk id="17" creationId="{FFB89680-1086-4682-8933-8DF5518DD190}"/>
          </ac:spMkLst>
        </pc:spChg>
        <pc:spChg chg="mod">
          <ac:chgData name="Elhadi Belghache" userId="25bd9855-c3c8-4fe0-90d6-09dac4ca243f" providerId="ADAL" clId="{458196EB-EEBC-48AB-B259-E7649F7E1AA1}" dt="2022-04-23T17:29:39.828" v="4422" actId="20577"/>
          <ac:spMkLst>
            <pc:docMk/>
            <pc:sldMk cId="1738777771" sldId="298"/>
            <ac:spMk id="18" creationId="{D4F0A2F5-323C-433E-96AB-609F5674BF9B}"/>
          </ac:spMkLst>
        </pc:spChg>
        <pc:spChg chg="add mod">
          <ac:chgData name="Elhadi Belghache" userId="25bd9855-c3c8-4fe0-90d6-09dac4ca243f" providerId="ADAL" clId="{458196EB-EEBC-48AB-B259-E7649F7E1AA1}" dt="2022-04-23T17:51:00.376" v="4774" actId="1036"/>
          <ac:spMkLst>
            <pc:docMk/>
            <pc:sldMk cId="1738777771" sldId="298"/>
            <ac:spMk id="26" creationId="{924A0EEE-5BFE-4FBF-9832-E2B3827F3527}"/>
          </ac:spMkLst>
        </pc:spChg>
        <pc:spChg chg="add mod">
          <ac:chgData name="Elhadi Belghache" userId="25bd9855-c3c8-4fe0-90d6-09dac4ca243f" providerId="ADAL" clId="{458196EB-EEBC-48AB-B259-E7649F7E1AA1}" dt="2022-04-23T17:51:14.977" v="4778" actId="1036"/>
          <ac:spMkLst>
            <pc:docMk/>
            <pc:sldMk cId="1738777771" sldId="298"/>
            <ac:spMk id="27" creationId="{C20BC425-5DA2-4FD9-A7FF-065741C446A9}"/>
          </ac:spMkLst>
        </pc:spChg>
        <pc:grpChg chg="add del mod">
          <ac:chgData name="Elhadi Belghache" userId="25bd9855-c3c8-4fe0-90d6-09dac4ca243f" providerId="ADAL" clId="{458196EB-EEBC-48AB-B259-E7649F7E1AA1}" dt="2022-04-23T17:49:22.426" v="4755" actId="478"/>
          <ac:grpSpMkLst>
            <pc:docMk/>
            <pc:sldMk cId="1738777771" sldId="298"/>
            <ac:grpSpMk id="15" creationId="{20D4A2A2-A674-4568-874A-5DECCC1E0941}"/>
          </ac:grpSpMkLst>
        </pc:grpChg>
        <pc:picChg chg="del">
          <ac:chgData name="Elhadi Belghache" userId="25bd9855-c3c8-4fe0-90d6-09dac4ca243f" providerId="ADAL" clId="{458196EB-EEBC-48AB-B259-E7649F7E1AA1}" dt="2022-04-23T14:08:22.429" v="2392" actId="478"/>
          <ac:picMkLst>
            <pc:docMk/>
            <pc:sldMk cId="1738777771" sldId="298"/>
            <ac:picMk id="3" creationId="{9FED1492-BC30-430C-BA17-608E2420D9C3}"/>
          </ac:picMkLst>
        </pc:picChg>
        <pc:picChg chg="add del mod">
          <ac:chgData name="Elhadi Belghache" userId="25bd9855-c3c8-4fe0-90d6-09dac4ca243f" providerId="ADAL" clId="{458196EB-EEBC-48AB-B259-E7649F7E1AA1}" dt="2022-04-23T14:42:51.243" v="2579" actId="478"/>
          <ac:picMkLst>
            <pc:docMk/>
            <pc:sldMk cId="1738777771" sldId="298"/>
            <ac:picMk id="4" creationId="{A835D7A7-3A09-4DF7-85D5-A48A2EB7DD1E}"/>
          </ac:picMkLst>
        </pc:picChg>
        <pc:picChg chg="add del mod">
          <ac:chgData name="Elhadi Belghache" userId="25bd9855-c3c8-4fe0-90d6-09dac4ca243f" providerId="ADAL" clId="{458196EB-EEBC-48AB-B259-E7649F7E1AA1}" dt="2022-04-23T14:42:52.824" v="2580" actId="478"/>
          <ac:picMkLst>
            <pc:docMk/>
            <pc:sldMk cId="1738777771" sldId="298"/>
            <ac:picMk id="7" creationId="{5172B8E8-155F-4C01-A75B-E82EB551AFB2}"/>
          </ac:picMkLst>
        </pc:picChg>
        <pc:picChg chg="add mod">
          <ac:chgData name="Elhadi Belghache" userId="25bd9855-c3c8-4fe0-90d6-09dac4ca243f" providerId="ADAL" clId="{458196EB-EEBC-48AB-B259-E7649F7E1AA1}" dt="2022-04-23T17:21:02.987" v="4208" actId="1035"/>
          <ac:picMkLst>
            <pc:docMk/>
            <pc:sldMk cId="1738777771" sldId="298"/>
            <ac:picMk id="8" creationId="{F4AF6A53-8EDE-41AE-836D-B6EF0E579AB3}"/>
          </ac:picMkLst>
        </pc:picChg>
        <pc:picChg chg="add mod">
          <ac:chgData name="Elhadi Belghache" userId="25bd9855-c3c8-4fe0-90d6-09dac4ca243f" providerId="ADAL" clId="{458196EB-EEBC-48AB-B259-E7649F7E1AA1}" dt="2022-04-23T17:21:11.514" v="4210" actId="1036"/>
          <ac:picMkLst>
            <pc:docMk/>
            <pc:sldMk cId="1738777771" sldId="298"/>
            <ac:picMk id="10" creationId="{9C8FA03A-C71E-4325-A8C8-2EE5EC6C41A6}"/>
          </ac:picMkLst>
        </pc:picChg>
        <pc:cxnChg chg="mod topLvl">
          <ac:chgData name="Elhadi Belghache" userId="25bd9855-c3c8-4fe0-90d6-09dac4ca243f" providerId="ADAL" clId="{458196EB-EEBC-48AB-B259-E7649F7E1AA1}" dt="2022-04-23T17:50:30.420" v="4766" actId="14100"/>
          <ac:cxnSpMkLst>
            <pc:docMk/>
            <pc:sldMk cId="1738777771" sldId="298"/>
            <ac:cxnSpMk id="16" creationId="{D8E95E89-421A-442C-82DE-E304A8608409}"/>
          </ac:cxnSpMkLst>
        </pc:cxnChg>
        <pc:cxnChg chg="add mod">
          <ac:chgData name="Elhadi Belghache" userId="25bd9855-c3c8-4fe0-90d6-09dac4ca243f" providerId="ADAL" clId="{458196EB-EEBC-48AB-B259-E7649F7E1AA1}" dt="2022-04-23T17:49:47.549" v="4762" actId="14100"/>
          <ac:cxnSpMkLst>
            <pc:docMk/>
            <pc:sldMk cId="1738777771" sldId="298"/>
            <ac:cxnSpMk id="20" creationId="{E1E66FAA-8E40-4217-8F03-DD589FFA40B4}"/>
          </ac:cxnSpMkLst>
        </pc:cxnChg>
      </pc:sldChg>
      <pc:sldChg chg="addSp delSp modSp add mod ord">
        <pc:chgData name="Elhadi Belghache" userId="25bd9855-c3c8-4fe0-90d6-09dac4ca243f" providerId="ADAL" clId="{458196EB-EEBC-48AB-B259-E7649F7E1AA1}" dt="2022-04-23T17:30:24.194" v="4439" actId="20577"/>
        <pc:sldMkLst>
          <pc:docMk/>
          <pc:sldMk cId="348379310" sldId="299"/>
        </pc:sldMkLst>
        <pc:spChg chg="mod topLvl">
          <ac:chgData name="Elhadi Belghache" userId="25bd9855-c3c8-4fe0-90d6-09dac4ca243f" providerId="ADAL" clId="{458196EB-EEBC-48AB-B259-E7649F7E1AA1}" dt="2022-04-23T16:18:28.878" v="3676" actId="164"/>
          <ac:spMkLst>
            <pc:docMk/>
            <pc:sldMk cId="348379310" sldId="299"/>
            <ac:spMk id="11" creationId="{BA76A97F-3509-4FED-BDDB-1B1DB251B5F3}"/>
          </ac:spMkLst>
        </pc:spChg>
        <pc:spChg chg="mod topLvl">
          <ac:chgData name="Elhadi Belghache" userId="25bd9855-c3c8-4fe0-90d6-09dac4ca243f" providerId="ADAL" clId="{458196EB-EEBC-48AB-B259-E7649F7E1AA1}" dt="2022-04-23T16:14:36.025" v="3433" actId="165"/>
          <ac:spMkLst>
            <pc:docMk/>
            <pc:sldMk cId="348379310" sldId="299"/>
            <ac:spMk id="13" creationId="{43F08392-CAC7-46FB-A0FF-873051B18A0F}"/>
          </ac:spMkLst>
        </pc:spChg>
        <pc:spChg chg="del mod topLvl">
          <ac:chgData name="Elhadi Belghache" userId="25bd9855-c3c8-4fe0-90d6-09dac4ca243f" providerId="ADAL" clId="{458196EB-EEBC-48AB-B259-E7649F7E1AA1}" dt="2022-04-23T15:30:57.478" v="2959" actId="478"/>
          <ac:spMkLst>
            <pc:docMk/>
            <pc:sldMk cId="348379310" sldId="299"/>
            <ac:spMk id="14" creationId="{C8EBAF98-3AB3-4E01-9F4A-F6B7727B2EE4}"/>
          </ac:spMkLst>
        </pc:spChg>
        <pc:spChg chg="del mod">
          <ac:chgData name="Elhadi Belghache" userId="25bd9855-c3c8-4fe0-90d6-09dac4ca243f" providerId="ADAL" clId="{458196EB-EEBC-48AB-B259-E7649F7E1AA1}" dt="2022-04-23T15:16:37.186" v="2802" actId="478"/>
          <ac:spMkLst>
            <pc:docMk/>
            <pc:sldMk cId="348379310" sldId="299"/>
            <ac:spMk id="15" creationId="{8FBDA794-E766-48CA-BF26-7478D8A087D3}"/>
          </ac:spMkLst>
        </pc:spChg>
        <pc:spChg chg="del mod topLvl">
          <ac:chgData name="Elhadi Belghache" userId="25bd9855-c3c8-4fe0-90d6-09dac4ca243f" providerId="ADAL" clId="{458196EB-EEBC-48AB-B259-E7649F7E1AA1}" dt="2022-04-23T15:50:52.655" v="3225" actId="478"/>
          <ac:spMkLst>
            <pc:docMk/>
            <pc:sldMk cId="348379310" sldId="299"/>
            <ac:spMk id="16" creationId="{11A47EE5-F8C2-485C-9A40-E4E12AB9871B}"/>
          </ac:spMkLst>
        </pc:spChg>
        <pc:spChg chg="mod">
          <ac:chgData name="Elhadi Belghache" userId="25bd9855-c3c8-4fe0-90d6-09dac4ca243f" providerId="ADAL" clId="{458196EB-EEBC-48AB-B259-E7649F7E1AA1}" dt="2022-04-23T17:30:24.194" v="4439" actId="20577"/>
          <ac:spMkLst>
            <pc:docMk/>
            <pc:sldMk cId="348379310" sldId="299"/>
            <ac:spMk id="18" creationId="{D4F0A2F5-323C-433E-96AB-609F5674BF9B}"/>
          </ac:spMkLst>
        </pc:spChg>
        <pc:spChg chg="mod topLvl">
          <ac:chgData name="Elhadi Belghache" userId="25bd9855-c3c8-4fe0-90d6-09dac4ca243f" providerId="ADAL" clId="{458196EB-EEBC-48AB-B259-E7649F7E1AA1}" dt="2022-04-23T16:14:36.025" v="3433" actId="165"/>
          <ac:spMkLst>
            <pc:docMk/>
            <pc:sldMk cId="348379310" sldId="299"/>
            <ac:spMk id="21" creationId="{4658D1D2-B409-42F4-AE2E-D26795E63605}"/>
          </ac:spMkLst>
        </pc:spChg>
        <pc:spChg chg="del mod topLvl">
          <ac:chgData name="Elhadi Belghache" userId="25bd9855-c3c8-4fe0-90d6-09dac4ca243f" providerId="ADAL" clId="{458196EB-EEBC-48AB-B259-E7649F7E1AA1}" dt="2022-04-23T15:37:22.224" v="3074" actId="478"/>
          <ac:spMkLst>
            <pc:docMk/>
            <pc:sldMk cId="348379310" sldId="299"/>
            <ac:spMk id="22" creationId="{32B09BB7-5197-40FC-8CE9-8ABDF810DB2A}"/>
          </ac:spMkLst>
        </pc:spChg>
        <pc:spChg chg="mod topLvl">
          <ac:chgData name="Elhadi Belghache" userId="25bd9855-c3c8-4fe0-90d6-09dac4ca243f" providerId="ADAL" clId="{458196EB-EEBC-48AB-B259-E7649F7E1AA1}" dt="2022-04-23T16:57:07.697" v="4061" actId="1036"/>
          <ac:spMkLst>
            <pc:docMk/>
            <pc:sldMk cId="348379310" sldId="299"/>
            <ac:spMk id="27" creationId="{5F33A9FD-20ED-42AE-9BFC-5DF867E310C1}"/>
          </ac:spMkLst>
        </pc:spChg>
        <pc:spChg chg="mod topLvl">
          <ac:chgData name="Elhadi Belghache" userId="25bd9855-c3c8-4fe0-90d6-09dac4ca243f" providerId="ADAL" clId="{458196EB-EEBC-48AB-B259-E7649F7E1AA1}" dt="2022-04-23T17:02:13.330" v="4106" actId="1076"/>
          <ac:spMkLst>
            <pc:docMk/>
            <pc:sldMk cId="348379310" sldId="299"/>
            <ac:spMk id="28" creationId="{E88E4E07-DD86-4735-9C12-946A2D368B68}"/>
          </ac:spMkLst>
        </pc:spChg>
        <pc:spChg chg="del mod topLvl">
          <ac:chgData name="Elhadi Belghache" userId="25bd9855-c3c8-4fe0-90d6-09dac4ca243f" providerId="ADAL" clId="{458196EB-EEBC-48AB-B259-E7649F7E1AA1}" dt="2022-04-23T15:31:01.774" v="2960" actId="478"/>
          <ac:spMkLst>
            <pc:docMk/>
            <pc:sldMk cId="348379310" sldId="299"/>
            <ac:spMk id="29" creationId="{89D4DAE2-CCFE-4CD0-A604-4B0F25A60831}"/>
          </ac:spMkLst>
        </pc:spChg>
        <pc:spChg chg="mod topLvl">
          <ac:chgData name="Elhadi Belghache" userId="25bd9855-c3c8-4fe0-90d6-09dac4ca243f" providerId="ADAL" clId="{458196EB-EEBC-48AB-B259-E7649F7E1AA1}" dt="2022-04-23T16:58:13.574" v="4087" actId="1076"/>
          <ac:spMkLst>
            <pc:docMk/>
            <pc:sldMk cId="348379310" sldId="299"/>
            <ac:spMk id="30" creationId="{422C5AE7-0963-4062-96E0-89282A187767}"/>
          </ac:spMkLst>
        </pc:spChg>
        <pc:spChg chg="mod">
          <ac:chgData name="Elhadi Belghache" userId="25bd9855-c3c8-4fe0-90d6-09dac4ca243f" providerId="ADAL" clId="{458196EB-EEBC-48AB-B259-E7649F7E1AA1}" dt="2022-04-23T15:21:47.359" v="2854" actId="165"/>
          <ac:spMkLst>
            <pc:docMk/>
            <pc:sldMk cId="348379310" sldId="299"/>
            <ac:spMk id="31" creationId="{68526246-9BEB-4E80-85DE-60AC978AFD1C}"/>
          </ac:spMkLst>
        </pc:spChg>
        <pc:spChg chg="mod">
          <ac:chgData name="Elhadi Belghache" userId="25bd9855-c3c8-4fe0-90d6-09dac4ca243f" providerId="ADAL" clId="{458196EB-EEBC-48AB-B259-E7649F7E1AA1}" dt="2022-04-23T15:21:47.359" v="2854" actId="165"/>
          <ac:spMkLst>
            <pc:docMk/>
            <pc:sldMk cId="348379310" sldId="299"/>
            <ac:spMk id="32" creationId="{41D116D8-E3E3-4274-8D19-11F0D8342D7F}"/>
          </ac:spMkLst>
        </pc:spChg>
        <pc:spChg chg="mod">
          <ac:chgData name="Elhadi Belghache" userId="25bd9855-c3c8-4fe0-90d6-09dac4ca243f" providerId="ADAL" clId="{458196EB-EEBC-48AB-B259-E7649F7E1AA1}" dt="2022-04-23T15:21:47.359" v="2854" actId="165"/>
          <ac:spMkLst>
            <pc:docMk/>
            <pc:sldMk cId="348379310" sldId="299"/>
            <ac:spMk id="33" creationId="{53A81EB6-9DEB-455E-B162-4125F82E8D1C}"/>
          </ac:spMkLst>
        </pc:spChg>
        <pc:spChg chg="add mod topLvl">
          <ac:chgData name="Elhadi Belghache" userId="25bd9855-c3c8-4fe0-90d6-09dac4ca243f" providerId="ADAL" clId="{458196EB-EEBC-48AB-B259-E7649F7E1AA1}" dt="2022-04-23T16:14:36.025" v="3433" actId="165"/>
          <ac:spMkLst>
            <pc:docMk/>
            <pc:sldMk cId="348379310" sldId="299"/>
            <ac:spMk id="39" creationId="{72B14124-0E31-42D1-85A0-785BEC0F7819}"/>
          </ac:spMkLst>
        </pc:spChg>
        <pc:spChg chg="add mod topLvl">
          <ac:chgData name="Elhadi Belghache" userId="25bd9855-c3c8-4fe0-90d6-09dac4ca243f" providerId="ADAL" clId="{458196EB-EEBC-48AB-B259-E7649F7E1AA1}" dt="2022-04-23T16:14:36.025" v="3433" actId="165"/>
          <ac:spMkLst>
            <pc:docMk/>
            <pc:sldMk cId="348379310" sldId="299"/>
            <ac:spMk id="40" creationId="{BBCEDE25-D9F7-4EDE-A6DC-1BBFB1C943C0}"/>
          </ac:spMkLst>
        </pc:spChg>
        <pc:spChg chg="add mod topLvl">
          <ac:chgData name="Elhadi Belghache" userId="25bd9855-c3c8-4fe0-90d6-09dac4ca243f" providerId="ADAL" clId="{458196EB-EEBC-48AB-B259-E7649F7E1AA1}" dt="2022-04-23T16:14:36.025" v="3433" actId="165"/>
          <ac:spMkLst>
            <pc:docMk/>
            <pc:sldMk cId="348379310" sldId="299"/>
            <ac:spMk id="41" creationId="{930038B5-46CD-4AD8-9B50-4E60846D359F}"/>
          </ac:spMkLst>
        </pc:spChg>
        <pc:spChg chg="add mod topLvl">
          <ac:chgData name="Elhadi Belghache" userId="25bd9855-c3c8-4fe0-90d6-09dac4ca243f" providerId="ADAL" clId="{458196EB-EEBC-48AB-B259-E7649F7E1AA1}" dt="2022-04-23T16:14:36.025" v="3433" actId="165"/>
          <ac:spMkLst>
            <pc:docMk/>
            <pc:sldMk cId="348379310" sldId="299"/>
            <ac:spMk id="61" creationId="{CEB910F4-B578-49A7-A299-86BFE29B58C9}"/>
          </ac:spMkLst>
        </pc:spChg>
        <pc:spChg chg="del mod">
          <ac:chgData name="Elhadi Belghache" userId="25bd9855-c3c8-4fe0-90d6-09dac4ca243f" providerId="ADAL" clId="{458196EB-EEBC-48AB-B259-E7649F7E1AA1}" dt="2022-04-23T15:26:16.220" v="2906" actId="478"/>
          <ac:spMkLst>
            <pc:docMk/>
            <pc:sldMk cId="348379310" sldId="299"/>
            <ac:spMk id="68" creationId="{BE93EF70-84D4-4196-9529-F24A84EF8E2A}"/>
          </ac:spMkLst>
        </pc:spChg>
        <pc:spChg chg="mod topLvl">
          <ac:chgData name="Elhadi Belghache" userId="25bd9855-c3c8-4fe0-90d6-09dac4ca243f" providerId="ADAL" clId="{458196EB-EEBC-48AB-B259-E7649F7E1AA1}" dt="2022-04-23T16:14:36.025" v="3433" actId="165"/>
          <ac:spMkLst>
            <pc:docMk/>
            <pc:sldMk cId="348379310" sldId="299"/>
            <ac:spMk id="71" creationId="{EC94488D-8589-4645-9349-34C93EA98A3E}"/>
          </ac:spMkLst>
        </pc:spChg>
        <pc:spChg chg="mod topLvl">
          <ac:chgData name="Elhadi Belghache" userId="25bd9855-c3c8-4fe0-90d6-09dac4ca243f" providerId="ADAL" clId="{458196EB-EEBC-48AB-B259-E7649F7E1AA1}" dt="2022-04-23T16:14:36.025" v="3433" actId="165"/>
          <ac:spMkLst>
            <pc:docMk/>
            <pc:sldMk cId="348379310" sldId="299"/>
            <ac:spMk id="72" creationId="{600EE0BE-8F8A-42BD-B0B2-0ECFFB0936F1}"/>
          </ac:spMkLst>
        </pc:spChg>
        <pc:spChg chg="mod topLvl">
          <ac:chgData name="Elhadi Belghache" userId="25bd9855-c3c8-4fe0-90d6-09dac4ca243f" providerId="ADAL" clId="{458196EB-EEBC-48AB-B259-E7649F7E1AA1}" dt="2022-04-23T16:14:36.025" v="3433" actId="165"/>
          <ac:spMkLst>
            <pc:docMk/>
            <pc:sldMk cId="348379310" sldId="299"/>
            <ac:spMk id="73" creationId="{CC1C0AE9-F6D7-4610-999C-7F3B8C130135}"/>
          </ac:spMkLst>
        </pc:spChg>
        <pc:spChg chg="mod topLvl">
          <ac:chgData name="Elhadi Belghache" userId="25bd9855-c3c8-4fe0-90d6-09dac4ca243f" providerId="ADAL" clId="{458196EB-EEBC-48AB-B259-E7649F7E1AA1}" dt="2022-04-23T16:14:36.025" v="3433" actId="165"/>
          <ac:spMkLst>
            <pc:docMk/>
            <pc:sldMk cId="348379310" sldId="299"/>
            <ac:spMk id="74" creationId="{72F55494-CD7E-492F-8B4D-1B886C5C5966}"/>
          </ac:spMkLst>
        </pc:spChg>
        <pc:spChg chg="mod topLvl">
          <ac:chgData name="Elhadi Belghache" userId="25bd9855-c3c8-4fe0-90d6-09dac4ca243f" providerId="ADAL" clId="{458196EB-EEBC-48AB-B259-E7649F7E1AA1}" dt="2022-04-23T16:14:36.025" v="3433" actId="165"/>
          <ac:spMkLst>
            <pc:docMk/>
            <pc:sldMk cId="348379310" sldId="299"/>
            <ac:spMk id="76" creationId="{5BFD88EB-5868-461A-AFE2-813DFDD2B23D}"/>
          </ac:spMkLst>
        </pc:spChg>
        <pc:spChg chg="add mod topLvl">
          <ac:chgData name="Elhadi Belghache" userId="25bd9855-c3c8-4fe0-90d6-09dac4ca243f" providerId="ADAL" clId="{458196EB-EEBC-48AB-B259-E7649F7E1AA1}" dt="2022-04-23T16:14:36.025" v="3433" actId="165"/>
          <ac:spMkLst>
            <pc:docMk/>
            <pc:sldMk cId="348379310" sldId="299"/>
            <ac:spMk id="82" creationId="{0C150243-2D64-40B0-BE18-F00E8DAABF55}"/>
          </ac:spMkLst>
        </pc:spChg>
        <pc:spChg chg="mod topLvl">
          <ac:chgData name="Elhadi Belghache" userId="25bd9855-c3c8-4fe0-90d6-09dac4ca243f" providerId="ADAL" clId="{458196EB-EEBC-48AB-B259-E7649F7E1AA1}" dt="2022-04-23T16:14:36.025" v="3433" actId="165"/>
          <ac:spMkLst>
            <pc:docMk/>
            <pc:sldMk cId="348379310" sldId="299"/>
            <ac:spMk id="99" creationId="{52309D61-28B1-4643-91F0-A2B0F7C3702F}"/>
          </ac:spMkLst>
        </pc:spChg>
        <pc:spChg chg="mod topLvl">
          <ac:chgData name="Elhadi Belghache" userId="25bd9855-c3c8-4fe0-90d6-09dac4ca243f" providerId="ADAL" clId="{458196EB-EEBC-48AB-B259-E7649F7E1AA1}" dt="2022-04-23T16:14:36.025" v="3433" actId="165"/>
          <ac:spMkLst>
            <pc:docMk/>
            <pc:sldMk cId="348379310" sldId="299"/>
            <ac:spMk id="102" creationId="{BD0579E9-7B69-49D7-9476-1D39A5B91CCD}"/>
          </ac:spMkLst>
        </pc:spChg>
        <pc:spChg chg="mod topLvl">
          <ac:chgData name="Elhadi Belghache" userId="25bd9855-c3c8-4fe0-90d6-09dac4ca243f" providerId="ADAL" clId="{458196EB-EEBC-48AB-B259-E7649F7E1AA1}" dt="2022-04-23T16:14:36.025" v="3433" actId="165"/>
          <ac:spMkLst>
            <pc:docMk/>
            <pc:sldMk cId="348379310" sldId="299"/>
            <ac:spMk id="103" creationId="{BEE4D99F-5F6A-44BF-9C1F-1F3C8D017380}"/>
          </ac:spMkLst>
        </pc:spChg>
        <pc:spChg chg="mod topLvl">
          <ac:chgData name="Elhadi Belghache" userId="25bd9855-c3c8-4fe0-90d6-09dac4ca243f" providerId="ADAL" clId="{458196EB-EEBC-48AB-B259-E7649F7E1AA1}" dt="2022-04-23T16:31:36.354" v="3782" actId="20577"/>
          <ac:spMkLst>
            <pc:docMk/>
            <pc:sldMk cId="348379310" sldId="299"/>
            <ac:spMk id="104" creationId="{45E2097C-E277-4794-A898-7DD59FB386CA}"/>
          </ac:spMkLst>
        </pc:spChg>
        <pc:spChg chg="mod topLvl">
          <ac:chgData name="Elhadi Belghache" userId="25bd9855-c3c8-4fe0-90d6-09dac4ca243f" providerId="ADAL" clId="{458196EB-EEBC-48AB-B259-E7649F7E1AA1}" dt="2022-04-23T16:14:36.025" v="3433" actId="165"/>
          <ac:spMkLst>
            <pc:docMk/>
            <pc:sldMk cId="348379310" sldId="299"/>
            <ac:spMk id="105" creationId="{6B72379B-F3F4-4D04-A868-860F25FE38E1}"/>
          </ac:spMkLst>
        </pc:spChg>
        <pc:spChg chg="mod topLvl">
          <ac:chgData name="Elhadi Belghache" userId="25bd9855-c3c8-4fe0-90d6-09dac4ca243f" providerId="ADAL" clId="{458196EB-EEBC-48AB-B259-E7649F7E1AA1}" dt="2022-04-23T16:30:55.312" v="3775" actId="20577"/>
          <ac:spMkLst>
            <pc:docMk/>
            <pc:sldMk cId="348379310" sldId="299"/>
            <ac:spMk id="107" creationId="{625EC69A-9EBD-4075-A8CD-4DD73B56E2FB}"/>
          </ac:spMkLst>
        </pc:spChg>
        <pc:spChg chg="add mod">
          <ac:chgData name="Elhadi Belghache" userId="25bd9855-c3c8-4fe0-90d6-09dac4ca243f" providerId="ADAL" clId="{458196EB-EEBC-48AB-B259-E7649F7E1AA1}" dt="2022-04-23T16:14:36.025" v="3433" actId="165"/>
          <ac:spMkLst>
            <pc:docMk/>
            <pc:sldMk cId="348379310" sldId="299"/>
            <ac:spMk id="117" creationId="{4B6C15BE-281D-4BB4-AA47-86F8F4836C9D}"/>
          </ac:spMkLst>
        </pc:spChg>
        <pc:spChg chg="add mod topLvl">
          <ac:chgData name="Elhadi Belghache" userId="25bd9855-c3c8-4fe0-90d6-09dac4ca243f" providerId="ADAL" clId="{458196EB-EEBC-48AB-B259-E7649F7E1AA1}" dt="2022-04-23T16:44:26.244" v="3866"/>
          <ac:spMkLst>
            <pc:docMk/>
            <pc:sldMk cId="348379310" sldId="299"/>
            <ac:spMk id="127" creationId="{29D3346F-0179-4FFF-8C90-1EA1C6F80D86}"/>
          </ac:spMkLst>
        </pc:spChg>
        <pc:spChg chg="add del mod">
          <ac:chgData name="Elhadi Belghache" userId="25bd9855-c3c8-4fe0-90d6-09dac4ca243f" providerId="ADAL" clId="{458196EB-EEBC-48AB-B259-E7649F7E1AA1}" dt="2022-04-23T15:47:41.678" v="3190" actId="478"/>
          <ac:spMkLst>
            <pc:docMk/>
            <pc:sldMk cId="348379310" sldId="299"/>
            <ac:spMk id="128" creationId="{E4EFF525-60F8-4F5E-B1A6-532DA7AE5E20}"/>
          </ac:spMkLst>
        </pc:spChg>
        <pc:spChg chg="add mod topLvl">
          <ac:chgData name="Elhadi Belghache" userId="25bd9855-c3c8-4fe0-90d6-09dac4ca243f" providerId="ADAL" clId="{458196EB-EEBC-48AB-B259-E7649F7E1AA1}" dt="2022-04-23T16:44:26.244" v="3866"/>
          <ac:spMkLst>
            <pc:docMk/>
            <pc:sldMk cId="348379310" sldId="299"/>
            <ac:spMk id="129" creationId="{BE4B6AE4-059A-48AF-A591-8C3DC6369D5C}"/>
          </ac:spMkLst>
        </pc:spChg>
        <pc:spChg chg="add mod topLvl">
          <ac:chgData name="Elhadi Belghache" userId="25bd9855-c3c8-4fe0-90d6-09dac4ca243f" providerId="ADAL" clId="{458196EB-EEBC-48AB-B259-E7649F7E1AA1}" dt="2022-04-23T16:18:28.878" v="3676" actId="164"/>
          <ac:spMkLst>
            <pc:docMk/>
            <pc:sldMk cId="348379310" sldId="299"/>
            <ac:spMk id="137" creationId="{B8CE3C0C-BBCB-4CB4-ACDD-8A11ECAF2BC8}"/>
          </ac:spMkLst>
        </pc:spChg>
        <pc:spChg chg="add mod topLvl">
          <ac:chgData name="Elhadi Belghache" userId="25bd9855-c3c8-4fe0-90d6-09dac4ca243f" providerId="ADAL" clId="{458196EB-EEBC-48AB-B259-E7649F7E1AA1}" dt="2022-04-23T16:46:23.996" v="3896" actId="1076"/>
          <ac:spMkLst>
            <pc:docMk/>
            <pc:sldMk cId="348379310" sldId="299"/>
            <ac:spMk id="171" creationId="{3DD931CE-AE3B-48B7-9A6B-1AD4431C15C7}"/>
          </ac:spMkLst>
        </pc:spChg>
        <pc:spChg chg="add mod topLvl">
          <ac:chgData name="Elhadi Belghache" userId="25bd9855-c3c8-4fe0-90d6-09dac4ca243f" providerId="ADAL" clId="{458196EB-EEBC-48AB-B259-E7649F7E1AA1}" dt="2022-04-23T16:49:38.643" v="3920" actId="1076"/>
          <ac:spMkLst>
            <pc:docMk/>
            <pc:sldMk cId="348379310" sldId="299"/>
            <ac:spMk id="174" creationId="{2A43AB16-E144-48B4-92D0-C2BF6694B159}"/>
          </ac:spMkLst>
        </pc:spChg>
        <pc:spChg chg="add mod">
          <ac:chgData name="Elhadi Belghache" userId="25bd9855-c3c8-4fe0-90d6-09dac4ca243f" providerId="ADAL" clId="{458196EB-EEBC-48AB-B259-E7649F7E1AA1}" dt="2022-04-23T16:55:19.286" v="4013" actId="164"/>
          <ac:spMkLst>
            <pc:docMk/>
            <pc:sldMk cId="348379310" sldId="299"/>
            <ac:spMk id="175" creationId="{AB5F4707-7B36-4942-858A-777058028D6A}"/>
          </ac:spMkLst>
        </pc:spChg>
        <pc:spChg chg="add del mod topLvl">
          <ac:chgData name="Elhadi Belghache" userId="25bd9855-c3c8-4fe0-90d6-09dac4ca243f" providerId="ADAL" clId="{458196EB-EEBC-48AB-B259-E7649F7E1AA1}" dt="2022-04-23T16:19:15.234" v="3725" actId="478"/>
          <ac:spMkLst>
            <pc:docMk/>
            <pc:sldMk cId="348379310" sldId="299"/>
            <ac:spMk id="176" creationId="{F5C9DE2E-E3BA-4BDD-91C5-2EBD12AA528E}"/>
          </ac:spMkLst>
        </pc:spChg>
        <pc:spChg chg="add mod">
          <ac:chgData name="Elhadi Belghache" userId="25bd9855-c3c8-4fe0-90d6-09dac4ca243f" providerId="ADAL" clId="{458196EB-EEBC-48AB-B259-E7649F7E1AA1}" dt="2022-04-23T16:57:43.393" v="4083" actId="1036"/>
          <ac:spMkLst>
            <pc:docMk/>
            <pc:sldMk cId="348379310" sldId="299"/>
            <ac:spMk id="191" creationId="{6BBB3009-6188-4356-B46E-B96DC74BA6E2}"/>
          </ac:spMkLst>
        </pc:spChg>
        <pc:spChg chg="add mod">
          <ac:chgData name="Elhadi Belghache" userId="25bd9855-c3c8-4fe0-90d6-09dac4ca243f" providerId="ADAL" clId="{458196EB-EEBC-48AB-B259-E7649F7E1AA1}" dt="2022-04-23T16:55:19.286" v="4013" actId="164"/>
          <ac:spMkLst>
            <pc:docMk/>
            <pc:sldMk cId="348379310" sldId="299"/>
            <ac:spMk id="197" creationId="{7CFDA193-D845-4ECE-B52F-5111362B8667}"/>
          </ac:spMkLst>
        </pc:spChg>
        <pc:spChg chg="add mod">
          <ac:chgData name="Elhadi Belghache" userId="25bd9855-c3c8-4fe0-90d6-09dac4ca243f" providerId="ADAL" clId="{458196EB-EEBC-48AB-B259-E7649F7E1AA1}" dt="2022-04-23T16:55:19.286" v="4013" actId="164"/>
          <ac:spMkLst>
            <pc:docMk/>
            <pc:sldMk cId="348379310" sldId="299"/>
            <ac:spMk id="198" creationId="{EBF88938-5F35-49AE-B524-F8CFFC2BE42A}"/>
          </ac:spMkLst>
        </pc:spChg>
        <pc:spChg chg="add mod">
          <ac:chgData name="Elhadi Belghache" userId="25bd9855-c3c8-4fe0-90d6-09dac4ca243f" providerId="ADAL" clId="{458196EB-EEBC-48AB-B259-E7649F7E1AA1}" dt="2022-04-23T16:55:19.286" v="4013" actId="164"/>
          <ac:spMkLst>
            <pc:docMk/>
            <pc:sldMk cId="348379310" sldId="299"/>
            <ac:spMk id="199" creationId="{870CDF23-D3A4-4600-A4EA-78AF85C671ED}"/>
          </ac:spMkLst>
        </pc:spChg>
        <pc:spChg chg="add mod">
          <ac:chgData name="Elhadi Belghache" userId="25bd9855-c3c8-4fe0-90d6-09dac4ca243f" providerId="ADAL" clId="{458196EB-EEBC-48AB-B259-E7649F7E1AA1}" dt="2022-04-23T16:55:19.286" v="4013" actId="164"/>
          <ac:spMkLst>
            <pc:docMk/>
            <pc:sldMk cId="348379310" sldId="299"/>
            <ac:spMk id="200" creationId="{49405A49-C1BC-4721-A90D-A8A38F97DD0F}"/>
          </ac:spMkLst>
        </pc:spChg>
        <pc:grpChg chg="add del mod">
          <ac:chgData name="Elhadi Belghache" userId="25bd9855-c3c8-4fe0-90d6-09dac4ca243f" providerId="ADAL" clId="{458196EB-EEBC-48AB-B259-E7649F7E1AA1}" dt="2022-04-23T15:18:53.359" v="2820" actId="165"/>
          <ac:grpSpMkLst>
            <pc:docMk/>
            <pc:sldMk cId="348379310" sldId="299"/>
            <ac:grpSpMk id="10" creationId="{F37025C6-624E-41C2-AB7C-D6ECBD70969D}"/>
          </ac:grpSpMkLst>
        </pc:grpChg>
        <pc:grpChg chg="del mod topLvl">
          <ac:chgData name="Elhadi Belghache" userId="25bd9855-c3c8-4fe0-90d6-09dac4ca243f" providerId="ADAL" clId="{458196EB-EEBC-48AB-B259-E7649F7E1AA1}" dt="2022-04-23T15:21:47.359" v="2854" actId="165"/>
          <ac:grpSpMkLst>
            <pc:docMk/>
            <pc:sldMk cId="348379310" sldId="299"/>
            <ac:grpSpMk id="12" creationId="{70F36818-4B40-4862-BB9D-C0F539F64126}"/>
          </ac:grpSpMkLst>
        </pc:grpChg>
        <pc:grpChg chg="del mod topLvl">
          <ac:chgData name="Elhadi Belghache" userId="25bd9855-c3c8-4fe0-90d6-09dac4ca243f" providerId="ADAL" clId="{458196EB-EEBC-48AB-B259-E7649F7E1AA1}" dt="2022-04-23T15:37:22.224" v="3074" actId="478"/>
          <ac:grpSpMkLst>
            <pc:docMk/>
            <pc:sldMk cId="348379310" sldId="299"/>
            <ac:grpSpMk id="26" creationId="{6422C4DF-0ADC-4598-8370-3D75A91C8EAD}"/>
          </ac:grpSpMkLst>
        </pc:grpChg>
        <pc:grpChg chg="add del mod">
          <ac:chgData name="Elhadi Belghache" userId="25bd9855-c3c8-4fe0-90d6-09dac4ca243f" providerId="ADAL" clId="{458196EB-EEBC-48AB-B259-E7649F7E1AA1}" dt="2022-04-23T15:27:22.574" v="2916" actId="165"/>
          <ac:grpSpMkLst>
            <pc:docMk/>
            <pc:sldMk cId="348379310" sldId="299"/>
            <ac:grpSpMk id="63" creationId="{7E8B2931-EEEC-44B5-816B-5CD9246E1AFA}"/>
          </ac:grpSpMkLst>
        </pc:grpChg>
        <pc:grpChg chg="add del mod">
          <ac:chgData name="Elhadi Belghache" userId="25bd9855-c3c8-4fe0-90d6-09dac4ca243f" providerId="ADAL" clId="{458196EB-EEBC-48AB-B259-E7649F7E1AA1}" dt="2022-04-23T16:17:25.258" v="3659" actId="478"/>
          <ac:grpSpMkLst>
            <pc:docMk/>
            <pc:sldMk cId="348379310" sldId="299"/>
            <ac:grpSpMk id="64" creationId="{AEC05D03-C51A-47D2-8F9D-094FD1361493}"/>
          </ac:grpSpMkLst>
        </pc:grpChg>
        <pc:grpChg chg="add del mod">
          <ac:chgData name="Elhadi Belghache" userId="25bd9855-c3c8-4fe0-90d6-09dac4ca243f" providerId="ADAL" clId="{458196EB-EEBC-48AB-B259-E7649F7E1AA1}" dt="2022-04-23T15:27:12.955" v="2915" actId="165"/>
          <ac:grpSpMkLst>
            <pc:docMk/>
            <pc:sldMk cId="348379310" sldId="299"/>
            <ac:grpSpMk id="67" creationId="{49DD1174-8BBF-417B-9A4C-33BA29A7F9CF}"/>
          </ac:grpSpMkLst>
        </pc:grpChg>
        <pc:grpChg chg="add mod topLvl">
          <ac:chgData name="Elhadi Belghache" userId="25bd9855-c3c8-4fe0-90d6-09dac4ca243f" providerId="ADAL" clId="{458196EB-EEBC-48AB-B259-E7649F7E1AA1}" dt="2022-04-23T16:18:28.878" v="3676" actId="164"/>
          <ac:grpSpMkLst>
            <pc:docMk/>
            <pc:sldMk cId="348379310" sldId="299"/>
            <ac:grpSpMk id="84" creationId="{CA9DB2CB-FB24-43C7-A2D5-FB1F09D0DB2A}"/>
          </ac:grpSpMkLst>
        </pc:grpChg>
        <pc:grpChg chg="add mod topLvl">
          <ac:chgData name="Elhadi Belghache" userId="25bd9855-c3c8-4fe0-90d6-09dac4ca243f" providerId="ADAL" clId="{458196EB-EEBC-48AB-B259-E7649F7E1AA1}" dt="2022-04-23T16:18:28.878" v="3676" actId="164"/>
          <ac:grpSpMkLst>
            <pc:docMk/>
            <pc:sldMk cId="348379310" sldId="299"/>
            <ac:grpSpMk id="93" creationId="{E2917DF4-0CE0-4A3F-8C1D-B7AACC0B9E54}"/>
          </ac:grpSpMkLst>
        </pc:grpChg>
        <pc:grpChg chg="add del mod">
          <ac:chgData name="Elhadi Belghache" userId="25bd9855-c3c8-4fe0-90d6-09dac4ca243f" providerId="ADAL" clId="{458196EB-EEBC-48AB-B259-E7649F7E1AA1}" dt="2022-04-23T15:39:01.956" v="3092" actId="165"/>
          <ac:grpSpMkLst>
            <pc:docMk/>
            <pc:sldMk cId="348379310" sldId="299"/>
            <ac:grpSpMk id="98" creationId="{2DB12BD2-18CE-4319-8E0C-1AA0E3220134}"/>
          </ac:grpSpMkLst>
        </pc:grpChg>
        <pc:grpChg chg="add mod topLvl">
          <ac:chgData name="Elhadi Belghache" userId="25bd9855-c3c8-4fe0-90d6-09dac4ca243f" providerId="ADAL" clId="{458196EB-EEBC-48AB-B259-E7649F7E1AA1}" dt="2022-04-23T16:18:28.878" v="3676" actId="164"/>
          <ac:grpSpMkLst>
            <pc:docMk/>
            <pc:sldMk cId="348379310" sldId="299"/>
            <ac:grpSpMk id="135" creationId="{C19F10BE-4ABD-4E69-9798-49D78AABBF05}"/>
          </ac:grpSpMkLst>
        </pc:grpChg>
        <pc:grpChg chg="add del mod topLvl">
          <ac:chgData name="Elhadi Belghache" userId="25bd9855-c3c8-4fe0-90d6-09dac4ca243f" providerId="ADAL" clId="{458196EB-EEBC-48AB-B259-E7649F7E1AA1}" dt="2022-04-23T16:14:36.025" v="3433" actId="165"/>
          <ac:grpSpMkLst>
            <pc:docMk/>
            <pc:sldMk cId="348379310" sldId="299"/>
            <ac:grpSpMk id="167" creationId="{6D7B8281-40AD-497A-85B3-4C74D0C3CAF9}"/>
          </ac:grpSpMkLst>
        </pc:grpChg>
        <pc:grpChg chg="add del mod">
          <ac:chgData name="Elhadi Belghache" userId="25bd9855-c3c8-4fe0-90d6-09dac4ca243f" providerId="ADAL" clId="{458196EB-EEBC-48AB-B259-E7649F7E1AA1}" dt="2022-04-23T16:14:30.279" v="3432" actId="165"/>
          <ac:grpSpMkLst>
            <pc:docMk/>
            <pc:sldMk cId="348379310" sldId="299"/>
            <ac:grpSpMk id="173" creationId="{2872B096-0809-499C-B213-FEC6E8DD3204}"/>
          </ac:grpSpMkLst>
        </pc:grpChg>
        <pc:grpChg chg="add mod">
          <ac:chgData name="Elhadi Belghache" userId="25bd9855-c3c8-4fe0-90d6-09dac4ca243f" providerId="ADAL" clId="{458196EB-EEBC-48AB-B259-E7649F7E1AA1}" dt="2022-04-23T16:18:38.442" v="3717" actId="1036"/>
          <ac:grpSpMkLst>
            <pc:docMk/>
            <pc:sldMk cId="348379310" sldId="299"/>
            <ac:grpSpMk id="192" creationId="{C7D0B8DC-ED5C-4413-A66F-923316E49039}"/>
          </ac:grpSpMkLst>
        </pc:grpChg>
        <pc:grpChg chg="add mod">
          <ac:chgData name="Elhadi Belghache" userId="25bd9855-c3c8-4fe0-90d6-09dac4ca243f" providerId="ADAL" clId="{458196EB-EEBC-48AB-B259-E7649F7E1AA1}" dt="2022-04-23T16:25:32.773" v="3761" actId="1036"/>
          <ac:grpSpMkLst>
            <pc:docMk/>
            <pc:sldMk cId="348379310" sldId="299"/>
            <ac:grpSpMk id="201" creationId="{E7ACEA3F-DC68-4E20-AA1E-C6EA4CC89C60}"/>
          </ac:grpSpMkLst>
        </pc:grpChg>
        <pc:grpChg chg="add mod">
          <ac:chgData name="Elhadi Belghache" userId="25bd9855-c3c8-4fe0-90d6-09dac4ca243f" providerId="ADAL" clId="{458196EB-EEBC-48AB-B259-E7649F7E1AA1}" dt="2022-04-23T16:56:49.280" v="4049" actId="1036"/>
          <ac:grpSpMkLst>
            <pc:docMk/>
            <pc:sldMk cId="348379310" sldId="299"/>
            <ac:grpSpMk id="259" creationId="{98D15AED-865F-4FAE-80D6-7316589627F6}"/>
          </ac:grpSpMkLst>
        </pc:grpChg>
        <pc:picChg chg="del">
          <ac:chgData name="Elhadi Belghache" userId="25bd9855-c3c8-4fe0-90d6-09dac4ca243f" providerId="ADAL" clId="{458196EB-EEBC-48AB-B259-E7649F7E1AA1}" dt="2022-04-23T14:24:23.357" v="2575" actId="478"/>
          <ac:picMkLst>
            <pc:docMk/>
            <pc:sldMk cId="348379310" sldId="299"/>
            <ac:picMk id="4" creationId="{A835D7A7-3A09-4DF7-85D5-A48A2EB7DD1E}"/>
          </ac:picMkLst>
        </pc:picChg>
        <pc:picChg chg="add del mod">
          <ac:chgData name="Elhadi Belghache" userId="25bd9855-c3c8-4fe0-90d6-09dac4ca243f" providerId="ADAL" clId="{458196EB-EEBC-48AB-B259-E7649F7E1AA1}" dt="2022-04-23T15:04:51.207" v="2714" actId="478"/>
          <ac:picMkLst>
            <pc:docMk/>
            <pc:sldMk cId="348379310" sldId="299"/>
            <ac:picMk id="6" creationId="{A54F2FCF-AE34-452C-8FDE-1DB7328C9E00}"/>
          </ac:picMkLst>
        </pc:picChg>
        <pc:picChg chg="del mod">
          <ac:chgData name="Elhadi Belghache" userId="25bd9855-c3c8-4fe0-90d6-09dac4ca243f" providerId="ADAL" clId="{458196EB-EEBC-48AB-B259-E7649F7E1AA1}" dt="2022-04-23T14:24:24.228" v="2577" actId="478"/>
          <ac:picMkLst>
            <pc:docMk/>
            <pc:sldMk cId="348379310" sldId="299"/>
            <ac:picMk id="7" creationId="{5172B8E8-155F-4C01-A75B-E82EB551AFB2}"/>
          </ac:picMkLst>
        </pc:picChg>
        <pc:picChg chg="add del mod">
          <ac:chgData name="Elhadi Belghache" userId="25bd9855-c3c8-4fe0-90d6-09dac4ca243f" providerId="ADAL" clId="{458196EB-EEBC-48AB-B259-E7649F7E1AA1}" dt="2022-04-23T15:31:08.382" v="2963" actId="478"/>
          <ac:picMkLst>
            <pc:docMk/>
            <pc:sldMk cId="348379310" sldId="299"/>
            <ac:picMk id="8" creationId="{6D14F23B-17B8-45FD-B44D-3C97719AC5BF}"/>
          </ac:picMkLst>
        </pc:picChg>
        <pc:picChg chg="add del mod">
          <ac:chgData name="Elhadi Belghache" userId="25bd9855-c3c8-4fe0-90d6-09dac4ca243f" providerId="ADAL" clId="{458196EB-EEBC-48AB-B259-E7649F7E1AA1}" dt="2022-04-23T15:30:43.256" v="2958" actId="478"/>
          <ac:picMkLst>
            <pc:docMk/>
            <pc:sldMk cId="348379310" sldId="299"/>
            <ac:picMk id="9" creationId="{C99E2883-83CB-451B-9520-DF9FCB717B94}"/>
          </ac:picMkLst>
        </pc:picChg>
        <pc:cxnChg chg="mod topLvl">
          <ac:chgData name="Elhadi Belghache" userId="25bd9855-c3c8-4fe0-90d6-09dac4ca243f" providerId="ADAL" clId="{458196EB-EEBC-48AB-B259-E7649F7E1AA1}" dt="2022-04-23T16:14:36.025" v="3433" actId="165"/>
          <ac:cxnSpMkLst>
            <pc:docMk/>
            <pc:sldMk cId="348379310" sldId="299"/>
            <ac:cxnSpMk id="17" creationId="{C9B69E6F-04D7-4F9E-8F18-00E421B8BB4F}"/>
          </ac:cxnSpMkLst>
        </pc:cxnChg>
        <pc:cxnChg chg="mod topLvl">
          <ac:chgData name="Elhadi Belghache" userId="25bd9855-c3c8-4fe0-90d6-09dac4ca243f" providerId="ADAL" clId="{458196EB-EEBC-48AB-B259-E7649F7E1AA1}" dt="2022-04-23T16:14:36.025" v="3433" actId="165"/>
          <ac:cxnSpMkLst>
            <pc:docMk/>
            <pc:sldMk cId="348379310" sldId="299"/>
            <ac:cxnSpMk id="19" creationId="{735D9A61-E228-4084-B5FB-1A0876746CEE}"/>
          </ac:cxnSpMkLst>
        </pc:cxnChg>
        <pc:cxnChg chg="del mod topLvl">
          <ac:chgData name="Elhadi Belghache" userId="25bd9855-c3c8-4fe0-90d6-09dac4ca243f" providerId="ADAL" clId="{458196EB-EEBC-48AB-B259-E7649F7E1AA1}" dt="2022-04-23T15:38:20.999" v="3083" actId="478"/>
          <ac:cxnSpMkLst>
            <pc:docMk/>
            <pc:sldMk cId="348379310" sldId="299"/>
            <ac:cxnSpMk id="20" creationId="{31F88B86-5F20-4013-8449-D60A901ECE72}"/>
          </ac:cxnSpMkLst>
        </pc:cxnChg>
        <pc:cxnChg chg="del mod topLvl">
          <ac:chgData name="Elhadi Belghache" userId="25bd9855-c3c8-4fe0-90d6-09dac4ca243f" providerId="ADAL" clId="{458196EB-EEBC-48AB-B259-E7649F7E1AA1}" dt="2022-04-23T16:17:25.258" v="3659" actId="478"/>
          <ac:cxnSpMkLst>
            <pc:docMk/>
            <pc:sldMk cId="348379310" sldId="299"/>
            <ac:cxnSpMk id="23" creationId="{09419E26-7CCB-4C68-B7DC-D5D859044EAD}"/>
          </ac:cxnSpMkLst>
        </pc:cxnChg>
        <pc:cxnChg chg="add del mod topLvl">
          <ac:chgData name="Elhadi Belghache" userId="25bd9855-c3c8-4fe0-90d6-09dac4ca243f" providerId="ADAL" clId="{458196EB-EEBC-48AB-B259-E7649F7E1AA1}" dt="2022-04-23T15:37:22.224" v="3074" actId="478"/>
          <ac:cxnSpMkLst>
            <pc:docMk/>
            <pc:sldMk cId="348379310" sldId="299"/>
            <ac:cxnSpMk id="24" creationId="{E4041F61-9A35-4BE8-BE23-4ED10EF30411}"/>
          </ac:cxnSpMkLst>
        </pc:cxnChg>
        <pc:cxnChg chg="del mod topLvl">
          <ac:chgData name="Elhadi Belghache" userId="25bd9855-c3c8-4fe0-90d6-09dac4ca243f" providerId="ADAL" clId="{458196EB-EEBC-48AB-B259-E7649F7E1AA1}" dt="2022-04-23T15:37:22.224" v="3074" actId="478"/>
          <ac:cxnSpMkLst>
            <pc:docMk/>
            <pc:sldMk cId="348379310" sldId="299"/>
            <ac:cxnSpMk id="25" creationId="{36736C49-9810-4F4F-AE3C-8244DB970F2D}"/>
          </ac:cxnSpMkLst>
        </pc:cxnChg>
        <pc:cxnChg chg="mod">
          <ac:chgData name="Elhadi Belghache" userId="25bd9855-c3c8-4fe0-90d6-09dac4ca243f" providerId="ADAL" clId="{458196EB-EEBC-48AB-B259-E7649F7E1AA1}" dt="2022-04-23T15:21:47.359" v="2854" actId="165"/>
          <ac:cxnSpMkLst>
            <pc:docMk/>
            <pc:sldMk cId="348379310" sldId="299"/>
            <ac:cxnSpMk id="34" creationId="{8EABD2BE-B091-4C6F-91BC-5E7F1CC2BC89}"/>
          </ac:cxnSpMkLst>
        </pc:cxnChg>
        <pc:cxnChg chg="mod">
          <ac:chgData name="Elhadi Belghache" userId="25bd9855-c3c8-4fe0-90d6-09dac4ca243f" providerId="ADAL" clId="{458196EB-EEBC-48AB-B259-E7649F7E1AA1}" dt="2022-04-23T15:21:47.359" v="2854" actId="165"/>
          <ac:cxnSpMkLst>
            <pc:docMk/>
            <pc:sldMk cId="348379310" sldId="299"/>
            <ac:cxnSpMk id="35" creationId="{4766C276-4C4E-48EF-BC72-905FF6AA1E16}"/>
          </ac:cxnSpMkLst>
        </pc:cxnChg>
        <pc:cxnChg chg="add del mod">
          <ac:chgData name="Elhadi Belghache" userId="25bd9855-c3c8-4fe0-90d6-09dac4ca243f" providerId="ADAL" clId="{458196EB-EEBC-48AB-B259-E7649F7E1AA1}" dt="2022-04-23T15:51:33.356" v="3229" actId="21"/>
          <ac:cxnSpMkLst>
            <pc:docMk/>
            <pc:sldMk cId="348379310" sldId="299"/>
            <ac:cxnSpMk id="36" creationId="{73477B8A-BF06-4B6F-A1E4-697CC3ACBD54}"/>
          </ac:cxnSpMkLst>
        </pc:cxnChg>
        <pc:cxnChg chg="add del mod">
          <ac:chgData name="Elhadi Belghache" userId="25bd9855-c3c8-4fe0-90d6-09dac4ca243f" providerId="ADAL" clId="{458196EB-EEBC-48AB-B259-E7649F7E1AA1}" dt="2022-04-23T15:37:22.224" v="3074" actId="478"/>
          <ac:cxnSpMkLst>
            <pc:docMk/>
            <pc:sldMk cId="348379310" sldId="299"/>
            <ac:cxnSpMk id="37" creationId="{5E8BD330-8E74-49C5-BF69-ED377047A9F0}"/>
          </ac:cxnSpMkLst>
        </pc:cxnChg>
        <pc:cxnChg chg="add del mod">
          <ac:chgData name="Elhadi Belghache" userId="25bd9855-c3c8-4fe0-90d6-09dac4ca243f" providerId="ADAL" clId="{458196EB-EEBC-48AB-B259-E7649F7E1AA1}" dt="2022-04-23T15:37:22.224" v="3074" actId="478"/>
          <ac:cxnSpMkLst>
            <pc:docMk/>
            <pc:sldMk cId="348379310" sldId="299"/>
            <ac:cxnSpMk id="38" creationId="{E1125695-BA0E-4349-AFD3-B723D659396C}"/>
          </ac:cxnSpMkLst>
        </pc:cxnChg>
        <pc:cxnChg chg="add mod topLvl">
          <ac:chgData name="Elhadi Belghache" userId="25bd9855-c3c8-4fe0-90d6-09dac4ca243f" providerId="ADAL" clId="{458196EB-EEBC-48AB-B259-E7649F7E1AA1}" dt="2022-04-23T16:14:36.025" v="3433" actId="165"/>
          <ac:cxnSpMkLst>
            <pc:docMk/>
            <pc:sldMk cId="348379310" sldId="299"/>
            <ac:cxnSpMk id="44" creationId="{9ACE6DA2-7AA6-4408-B748-2C2F9DAEA572}"/>
          </ac:cxnSpMkLst>
        </pc:cxnChg>
        <pc:cxnChg chg="del mod">
          <ac:chgData name="Elhadi Belghache" userId="25bd9855-c3c8-4fe0-90d6-09dac4ca243f" providerId="ADAL" clId="{458196EB-EEBC-48AB-B259-E7649F7E1AA1}" dt="2022-04-23T15:26:18.807" v="2907" actId="478"/>
          <ac:cxnSpMkLst>
            <pc:docMk/>
            <pc:sldMk cId="348379310" sldId="299"/>
            <ac:cxnSpMk id="69" creationId="{DB102471-CF4F-4F7A-88C3-9ED52116F030}"/>
          </ac:cxnSpMkLst>
        </pc:cxnChg>
        <pc:cxnChg chg="mod topLvl">
          <ac:chgData name="Elhadi Belghache" userId="25bd9855-c3c8-4fe0-90d6-09dac4ca243f" providerId="ADAL" clId="{458196EB-EEBC-48AB-B259-E7649F7E1AA1}" dt="2022-04-23T16:18:28.878" v="3676" actId="164"/>
          <ac:cxnSpMkLst>
            <pc:docMk/>
            <pc:sldMk cId="348379310" sldId="299"/>
            <ac:cxnSpMk id="70" creationId="{AACEFED0-71F4-43AA-A5EA-E543FC620FAE}"/>
          </ac:cxnSpMkLst>
        </pc:cxnChg>
        <pc:cxnChg chg="mod topLvl">
          <ac:chgData name="Elhadi Belghache" userId="25bd9855-c3c8-4fe0-90d6-09dac4ca243f" providerId="ADAL" clId="{458196EB-EEBC-48AB-B259-E7649F7E1AA1}" dt="2022-04-23T16:18:28.878" v="3676" actId="164"/>
          <ac:cxnSpMkLst>
            <pc:docMk/>
            <pc:sldMk cId="348379310" sldId="299"/>
            <ac:cxnSpMk id="75" creationId="{AF9296EE-9462-4DFB-8C6C-C0B48806EBD6}"/>
          </ac:cxnSpMkLst>
        </pc:cxnChg>
        <pc:cxnChg chg="add mod topLvl">
          <ac:chgData name="Elhadi Belghache" userId="25bd9855-c3c8-4fe0-90d6-09dac4ca243f" providerId="ADAL" clId="{458196EB-EEBC-48AB-B259-E7649F7E1AA1}" dt="2022-04-23T16:18:28.878" v="3676" actId="164"/>
          <ac:cxnSpMkLst>
            <pc:docMk/>
            <pc:sldMk cId="348379310" sldId="299"/>
            <ac:cxnSpMk id="85" creationId="{7291A8FD-E15C-401C-A311-8C7A4F012F91}"/>
          </ac:cxnSpMkLst>
        </pc:cxnChg>
        <pc:cxnChg chg="mod topLvl">
          <ac:chgData name="Elhadi Belghache" userId="25bd9855-c3c8-4fe0-90d6-09dac4ca243f" providerId="ADAL" clId="{458196EB-EEBC-48AB-B259-E7649F7E1AA1}" dt="2022-04-23T16:18:28.878" v="3676" actId="164"/>
          <ac:cxnSpMkLst>
            <pc:docMk/>
            <pc:sldMk cId="348379310" sldId="299"/>
            <ac:cxnSpMk id="100" creationId="{B2C6EC01-2622-459F-AF81-3E781A576658}"/>
          </ac:cxnSpMkLst>
        </pc:cxnChg>
        <pc:cxnChg chg="mod topLvl">
          <ac:chgData name="Elhadi Belghache" userId="25bd9855-c3c8-4fe0-90d6-09dac4ca243f" providerId="ADAL" clId="{458196EB-EEBC-48AB-B259-E7649F7E1AA1}" dt="2022-04-23T16:18:28.878" v="3676" actId="164"/>
          <ac:cxnSpMkLst>
            <pc:docMk/>
            <pc:sldMk cId="348379310" sldId="299"/>
            <ac:cxnSpMk id="101" creationId="{7956E82E-4EC3-4F74-8A3B-6269B7FB695D}"/>
          </ac:cxnSpMkLst>
        </pc:cxnChg>
        <pc:cxnChg chg="mod topLvl">
          <ac:chgData name="Elhadi Belghache" userId="25bd9855-c3c8-4fe0-90d6-09dac4ca243f" providerId="ADAL" clId="{458196EB-EEBC-48AB-B259-E7649F7E1AA1}" dt="2022-04-23T16:18:28.878" v="3676" actId="164"/>
          <ac:cxnSpMkLst>
            <pc:docMk/>
            <pc:sldMk cId="348379310" sldId="299"/>
            <ac:cxnSpMk id="106" creationId="{D3B34884-780A-4F12-9185-2B495130223A}"/>
          </ac:cxnSpMkLst>
        </pc:cxnChg>
        <pc:cxnChg chg="add del mod">
          <ac:chgData name="Elhadi Belghache" userId="25bd9855-c3c8-4fe0-90d6-09dac4ca243f" providerId="ADAL" clId="{458196EB-EEBC-48AB-B259-E7649F7E1AA1}" dt="2022-04-23T15:51:39.428" v="3232" actId="478"/>
          <ac:cxnSpMkLst>
            <pc:docMk/>
            <pc:sldMk cId="348379310" sldId="299"/>
            <ac:cxnSpMk id="108" creationId="{ECEC697D-88AF-48F3-9D15-7FE44157D438}"/>
          </ac:cxnSpMkLst>
        </pc:cxnChg>
        <pc:cxnChg chg="add mod topLvl">
          <ac:chgData name="Elhadi Belghache" userId="25bd9855-c3c8-4fe0-90d6-09dac4ca243f" providerId="ADAL" clId="{458196EB-EEBC-48AB-B259-E7649F7E1AA1}" dt="2022-04-23T16:18:28.878" v="3676" actId="164"/>
          <ac:cxnSpMkLst>
            <pc:docMk/>
            <pc:sldMk cId="348379310" sldId="299"/>
            <ac:cxnSpMk id="122" creationId="{A45BD36C-8688-43FB-B400-08E1BE63923C}"/>
          </ac:cxnSpMkLst>
        </pc:cxnChg>
        <pc:cxnChg chg="add mod topLvl">
          <ac:chgData name="Elhadi Belghache" userId="25bd9855-c3c8-4fe0-90d6-09dac4ca243f" providerId="ADAL" clId="{458196EB-EEBC-48AB-B259-E7649F7E1AA1}" dt="2022-04-23T16:25:28.323" v="3746" actId="164"/>
          <ac:cxnSpMkLst>
            <pc:docMk/>
            <pc:sldMk cId="348379310" sldId="299"/>
            <ac:cxnSpMk id="136" creationId="{BA8994DC-3C76-4BBD-AA36-3CD5C701D194}"/>
          </ac:cxnSpMkLst>
        </pc:cxnChg>
        <pc:cxnChg chg="add mod topLvl">
          <ac:chgData name="Elhadi Belghache" userId="25bd9855-c3c8-4fe0-90d6-09dac4ca243f" providerId="ADAL" clId="{458196EB-EEBC-48AB-B259-E7649F7E1AA1}" dt="2022-04-23T16:18:28.878" v="3676" actId="164"/>
          <ac:cxnSpMkLst>
            <pc:docMk/>
            <pc:sldMk cId="348379310" sldId="299"/>
            <ac:cxnSpMk id="139" creationId="{4ED95773-3BC7-4736-9035-2B3DA56512E4}"/>
          </ac:cxnSpMkLst>
        </pc:cxnChg>
        <pc:cxnChg chg="add mod topLvl">
          <ac:chgData name="Elhadi Belghache" userId="25bd9855-c3c8-4fe0-90d6-09dac4ca243f" providerId="ADAL" clId="{458196EB-EEBC-48AB-B259-E7649F7E1AA1}" dt="2022-04-23T16:18:28.878" v="3676" actId="164"/>
          <ac:cxnSpMkLst>
            <pc:docMk/>
            <pc:sldMk cId="348379310" sldId="299"/>
            <ac:cxnSpMk id="143" creationId="{6B7480DF-0B59-45AA-A279-F4CC757B0D01}"/>
          </ac:cxnSpMkLst>
        </pc:cxnChg>
        <pc:cxnChg chg="add mod">
          <ac:chgData name="Elhadi Belghache" userId="25bd9855-c3c8-4fe0-90d6-09dac4ca243f" providerId="ADAL" clId="{458196EB-EEBC-48AB-B259-E7649F7E1AA1}" dt="2022-04-23T17:01:59.741" v="4102" actId="33986"/>
          <ac:cxnSpMkLst>
            <pc:docMk/>
            <pc:sldMk cId="348379310" sldId="299"/>
            <ac:cxnSpMk id="177" creationId="{51DD3493-63C5-4743-96B6-72A508730491}"/>
          </ac:cxnSpMkLst>
        </pc:cxnChg>
        <pc:cxnChg chg="add mod">
          <ac:chgData name="Elhadi Belghache" userId="25bd9855-c3c8-4fe0-90d6-09dac4ca243f" providerId="ADAL" clId="{458196EB-EEBC-48AB-B259-E7649F7E1AA1}" dt="2022-04-23T17:00:28.592" v="4101" actId="33986"/>
          <ac:cxnSpMkLst>
            <pc:docMk/>
            <pc:sldMk cId="348379310" sldId="299"/>
            <ac:cxnSpMk id="180" creationId="{0F1071F6-0038-4729-AC77-599D649DA318}"/>
          </ac:cxnSpMkLst>
        </pc:cxnChg>
        <pc:cxnChg chg="add mod">
          <ac:chgData name="Elhadi Belghache" userId="25bd9855-c3c8-4fe0-90d6-09dac4ca243f" providerId="ADAL" clId="{458196EB-EEBC-48AB-B259-E7649F7E1AA1}" dt="2022-04-23T16:57:58.944" v="4085" actId="33986"/>
          <ac:cxnSpMkLst>
            <pc:docMk/>
            <pc:sldMk cId="348379310" sldId="299"/>
            <ac:cxnSpMk id="183" creationId="{9E60AD86-AA8F-43CB-A000-AF6ADBCF5919}"/>
          </ac:cxnSpMkLst>
        </pc:cxnChg>
        <pc:cxnChg chg="add mod">
          <ac:chgData name="Elhadi Belghache" userId="25bd9855-c3c8-4fe0-90d6-09dac4ca243f" providerId="ADAL" clId="{458196EB-EEBC-48AB-B259-E7649F7E1AA1}" dt="2022-04-23T16:57:19.356" v="4062" actId="14100"/>
          <ac:cxnSpMkLst>
            <pc:docMk/>
            <pc:sldMk cId="348379310" sldId="299"/>
            <ac:cxnSpMk id="211" creationId="{E14DDFAE-217E-4C6C-8CA6-A6C39B8B204E}"/>
          </ac:cxnSpMkLst>
        </pc:cxnChg>
        <pc:cxnChg chg="add mod">
          <ac:chgData name="Elhadi Belghache" userId="25bd9855-c3c8-4fe0-90d6-09dac4ca243f" providerId="ADAL" clId="{458196EB-EEBC-48AB-B259-E7649F7E1AA1}" dt="2022-04-23T16:55:19.286" v="4013" actId="164"/>
          <ac:cxnSpMkLst>
            <pc:docMk/>
            <pc:sldMk cId="348379310" sldId="299"/>
            <ac:cxnSpMk id="215" creationId="{1225ED4F-65AE-49F2-B8D1-52D9017BECFB}"/>
          </ac:cxnSpMkLst>
        </pc:cxnChg>
        <pc:cxnChg chg="add mod">
          <ac:chgData name="Elhadi Belghache" userId="25bd9855-c3c8-4fe0-90d6-09dac4ca243f" providerId="ADAL" clId="{458196EB-EEBC-48AB-B259-E7649F7E1AA1}" dt="2022-04-23T16:55:19.286" v="4013" actId="164"/>
          <ac:cxnSpMkLst>
            <pc:docMk/>
            <pc:sldMk cId="348379310" sldId="299"/>
            <ac:cxnSpMk id="233" creationId="{31D62F7D-B964-4E2B-80CC-C554062A5987}"/>
          </ac:cxnSpMkLst>
        </pc:cxnChg>
        <pc:cxnChg chg="add mod">
          <ac:chgData name="Elhadi Belghache" userId="25bd9855-c3c8-4fe0-90d6-09dac4ca243f" providerId="ADAL" clId="{458196EB-EEBC-48AB-B259-E7649F7E1AA1}" dt="2022-04-23T16:55:19.286" v="4013" actId="164"/>
          <ac:cxnSpMkLst>
            <pc:docMk/>
            <pc:sldMk cId="348379310" sldId="299"/>
            <ac:cxnSpMk id="236" creationId="{ACDEA9CE-58F5-4DBC-9CD1-A1C2CCE0FA71}"/>
          </ac:cxnSpMkLst>
        </pc:cxnChg>
        <pc:cxnChg chg="add mod">
          <ac:chgData name="Elhadi Belghache" userId="25bd9855-c3c8-4fe0-90d6-09dac4ca243f" providerId="ADAL" clId="{458196EB-EEBC-48AB-B259-E7649F7E1AA1}" dt="2022-04-23T16:57:02.116" v="4052" actId="14100"/>
          <ac:cxnSpMkLst>
            <pc:docMk/>
            <pc:sldMk cId="348379310" sldId="299"/>
            <ac:cxnSpMk id="260" creationId="{25B994EF-8EDB-4898-91BB-95A5D7ECF84E}"/>
          </ac:cxnSpMkLst>
        </pc:cxnChg>
      </pc:sldChg>
      <pc:sldChg chg="modSp add mod ord">
        <pc:chgData name="Elhadi Belghache" userId="25bd9855-c3c8-4fe0-90d6-09dac4ca243f" providerId="ADAL" clId="{458196EB-EEBC-48AB-B259-E7649F7E1AA1}" dt="2022-04-23T17:29:57.661" v="4424" actId="20577"/>
        <pc:sldMkLst>
          <pc:docMk/>
          <pc:sldMk cId="451126776" sldId="300"/>
        </pc:sldMkLst>
        <pc:spChg chg="mod">
          <ac:chgData name="Elhadi Belghache" userId="25bd9855-c3c8-4fe0-90d6-09dac4ca243f" providerId="ADAL" clId="{458196EB-EEBC-48AB-B259-E7649F7E1AA1}" dt="2022-04-23T17:29:57.661" v="4424" actId="20577"/>
          <ac:spMkLst>
            <pc:docMk/>
            <pc:sldMk cId="451126776" sldId="300"/>
            <ac:spMk id="6" creationId="{F317138E-7D63-4FB3-A276-64F43BE70681}"/>
          </ac:spMkLst>
        </pc:spChg>
      </pc:sldChg>
      <pc:sldChg chg="add del">
        <pc:chgData name="Elhadi Belghache" userId="25bd9855-c3c8-4fe0-90d6-09dac4ca243f" providerId="ADAL" clId="{458196EB-EEBC-48AB-B259-E7649F7E1AA1}" dt="2022-04-23T17:02:51.258" v="4107" actId="47"/>
        <pc:sldMkLst>
          <pc:docMk/>
          <pc:sldMk cId="583122837" sldId="300"/>
        </pc:sldMkLst>
      </pc:sldChg>
      <pc:sldChg chg="modSp add mod">
        <pc:chgData name="Elhadi Belghache" userId="25bd9855-c3c8-4fe0-90d6-09dac4ca243f" providerId="ADAL" clId="{458196EB-EEBC-48AB-B259-E7649F7E1AA1}" dt="2022-04-23T17:31:15.986" v="4454" actId="20577"/>
        <pc:sldMkLst>
          <pc:docMk/>
          <pc:sldMk cId="3402286391" sldId="301"/>
        </pc:sldMkLst>
        <pc:spChg chg="mod">
          <ac:chgData name="Elhadi Belghache" userId="25bd9855-c3c8-4fe0-90d6-09dac4ca243f" providerId="ADAL" clId="{458196EB-EEBC-48AB-B259-E7649F7E1AA1}" dt="2022-04-23T17:31:15.986" v="4454" actId="20577"/>
          <ac:spMkLst>
            <pc:docMk/>
            <pc:sldMk cId="3402286391" sldId="301"/>
            <ac:spMk id="4" creationId="{566EEFCD-CFC8-4B50-BCAC-17E73DAA2F67}"/>
          </ac:spMkLst>
        </pc:spChg>
      </pc:sldChg>
      <pc:sldChg chg="modSp add mod">
        <pc:chgData name="Elhadi Belghache" userId="25bd9855-c3c8-4fe0-90d6-09dac4ca243f" providerId="ADAL" clId="{458196EB-EEBC-48AB-B259-E7649F7E1AA1}" dt="2022-04-23T17:53:40.922" v="4831" actId="6549"/>
        <pc:sldMkLst>
          <pc:docMk/>
          <pc:sldMk cId="887992360" sldId="302"/>
        </pc:sldMkLst>
        <pc:spChg chg="mod">
          <ac:chgData name="Elhadi Belghache" userId="25bd9855-c3c8-4fe0-90d6-09dac4ca243f" providerId="ADAL" clId="{458196EB-EEBC-48AB-B259-E7649F7E1AA1}" dt="2022-04-23T17:31:35.788" v="4469"/>
          <ac:spMkLst>
            <pc:docMk/>
            <pc:sldMk cId="887992360" sldId="302"/>
            <ac:spMk id="4" creationId="{566EEFCD-CFC8-4B50-BCAC-17E73DAA2F67}"/>
          </ac:spMkLst>
        </pc:spChg>
        <pc:spChg chg="mod">
          <ac:chgData name="Elhadi Belghache" userId="25bd9855-c3c8-4fe0-90d6-09dac4ca243f" providerId="ADAL" clId="{458196EB-EEBC-48AB-B259-E7649F7E1AA1}" dt="2022-04-23T17:53:40.922" v="4831" actId="6549"/>
          <ac:spMkLst>
            <pc:docMk/>
            <pc:sldMk cId="887992360" sldId="302"/>
            <ac:spMk id="11" creationId="{DFC45420-5D18-40F4-AB7B-FB3875FCA4DF}"/>
          </ac:spMkLst>
        </pc:spChg>
      </pc:sldChg>
      <pc:sldChg chg="delSp modSp add mod modClrScheme chgLayout">
        <pc:chgData name="Elhadi Belghache" userId="25bd9855-c3c8-4fe0-90d6-09dac4ca243f" providerId="ADAL" clId="{458196EB-EEBC-48AB-B259-E7649F7E1AA1}" dt="2022-04-23T17:57:03.578" v="4926" actId="113"/>
        <pc:sldMkLst>
          <pc:docMk/>
          <pc:sldMk cId="3504443206" sldId="303"/>
        </pc:sldMkLst>
        <pc:spChg chg="del mod ord">
          <ac:chgData name="Elhadi Belghache" userId="25bd9855-c3c8-4fe0-90d6-09dac4ca243f" providerId="ADAL" clId="{458196EB-EEBC-48AB-B259-E7649F7E1AA1}" dt="2022-04-23T17:56:32.264" v="4881" actId="478"/>
          <ac:spMkLst>
            <pc:docMk/>
            <pc:sldMk cId="3504443206" sldId="303"/>
            <ac:spMk id="2" creationId="{3B991F51-3CE8-4337-9419-2D224670B995}"/>
          </ac:spMkLst>
        </pc:spChg>
        <pc:spChg chg="del mod ord">
          <ac:chgData name="Elhadi Belghache" userId="25bd9855-c3c8-4fe0-90d6-09dac4ca243f" providerId="ADAL" clId="{458196EB-EEBC-48AB-B259-E7649F7E1AA1}" dt="2022-04-23T17:56:26.808" v="4878" actId="478"/>
          <ac:spMkLst>
            <pc:docMk/>
            <pc:sldMk cId="3504443206" sldId="303"/>
            <ac:spMk id="3" creationId="{76BB43A2-C089-475B-AE05-0A80653D0272}"/>
          </ac:spMkLst>
        </pc:spChg>
        <pc:spChg chg="mod ord">
          <ac:chgData name="Elhadi Belghache" userId="25bd9855-c3c8-4fe0-90d6-09dac4ca243f" providerId="ADAL" clId="{458196EB-EEBC-48AB-B259-E7649F7E1AA1}" dt="2022-04-23T17:57:03.578" v="4926" actId="113"/>
          <ac:spMkLst>
            <pc:docMk/>
            <pc:sldMk cId="3504443206" sldId="303"/>
            <ac:spMk id="4" creationId="{566EEFCD-CFC8-4B50-BCAC-17E73DAA2F67}"/>
          </ac:spMkLst>
        </pc:spChg>
        <pc:spChg chg="del mod ord">
          <ac:chgData name="Elhadi Belghache" userId="25bd9855-c3c8-4fe0-90d6-09dac4ca243f" providerId="ADAL" clId="{458196EB-EEBC-48AB-B259-E7649F7E1AA1}" dt="2022-04-23T17:56:29.912" v="4880" actId="478"/>
          <ac:spMkLst>
            <pc:docMk/>
            <pc:sldMk cId="3504443206" sldId="303"/>
            <ac:spMk id="5" creationId="{B0582A7B-DE4F-45FA-9C4F-B5C8B15EFFF9}"/>
          </ac:spMkLst>
        </pc:spChg>
        <pc:spChg chg="mod ord">
          <ac:chgData name="Elhadi Belghache" userId="25bd9855-c3c8-4fe0-90d6-09dac4ca243f" providerId="ADAL" clId="{458196EB-EEBC-48AB-B259-E7649F7E1AA1}" dt="2022-04-23T17:56:23.904" v="4877" actId="27636"/>
          <ac:spMkLst>
            <pc:docMk/>
            <pc:sldMk cId="3504443206" sldId="303"/>
            <ac:spMk id="11" creationId="{DFC45420-5D18-40F4-AB7B-FB3875FCA4DF}"/>
          </ac:spMkLst>
        </pc:spChg>
        <pc:spChg chg="mod ord">
          <ac:chgData name="Elhadi Belghache" userId="25bd9855-c3c8-4fe0-90d6-09dac4ca243f" providerId="ADAL" clId="{458196EB-EEBC-48AB-B259-E7649F7E1AA1}" dt="2022-04-23T17:56:19.402" v="4872" actId="700"/>
          <ac:spMkLst>
            <pc:docMk/>
            <pc:sldMk cId="3504443206" sldId="303"/>
            <ac:spMk id="45" creationId="{0C8A3968-AB85-45B2-B1CF-CB417C7FDA89}"/>
          </ac:spMkLst>
        </pc:spChg>
      </pc:sldChg>
    </pc:docChg>
  </pc:docChgLst>
  <pc:docChgLst>
    <pc:chgData name="Elhadi" userId="25bd9855-c3c8-4fe0-90d6-09dac4ca243f" providerId="ADAL" clId="{EDE4E29C-3D5C-414D-99F0-F9AF4280DC64}"/>
    <pc:docChg chg="undo redo custSel addSld delSld modSld sldOrd modMainMaster">
      <pc:chgData name="Elhadi" userId="25bd9855-c3c8-4fe0-90d6-09dac4ca243f" providerId="ADAL" clId="{EDE4E29C-3D5C-414D-99F0-F9AF4280DC64}" dt="2022-04-24T01:21:30.105" v="4251" actId="313"/>
      <pc:docMkLst>
        <pc:docMk/>
      </pc:docMkLst>
      <pc:sldChg chg="modSp mod">
        <pc:chgData name="Elhadi" userId="25bd9855-c3c8-4fe0-90d6-09dac4ca243f" providerId="ADAL" clId="{EDE4E29C-3D5C-414D-99F0-F9AF4280DC64}" dt="2022-04-24T01:21:30.105" v="4251" actId="313"/>
        <pc:sldMkLst>
          <pc:docMk/>
          <pc:sldMk cId="2768659440" sldId="256"/>
        </pc:sldMkLst>
        <pc:spChg chg="mod">
          <ac:chgData name="Elhadi" userId="25bd9855-c3c8-4fe0-90d6-09dac4ca243f" providerId="ADAL" clId="{EDE4E29C-3D5C-414D-99F0-F9AF4280DC64}" dt="2022-04-24T01:21:30.105" v="4251" actId="313"/>
          <ac:spMkLst>
            <pc:docMk/>
            <pc:sldMk cId="2768659440" sldId="256"/>
            <ac:spMk id="3" creationId="{D2C7D867-35F0-4416-A874-46355FA1A488}"/>
          </ac:spMkLst>
        </pc:spChg>
      </pc:sldChg>
      <pc:sldChg chg="modSp mod">
        <pc:chgData name="Elhadi" userId="25bd9855-c3c8-4fe0-90d6-09dac4ca243f" providerId="ADAL" clId="{EDE4E29C-3D5C-414D-99F0-F9AF4280DC64}" dt="2022-04-24T00:46:47.283" v="3871" actId="6549"/>
        <pc:sldMkLst>
          <pc:docMk/>
          <pc:sldMk cId="1536896425" sldId="258"/>
        </pc:sldMkLst>
        <pc:spChg chg="mod">
          <ac:chgData name="Elhadi" userId="25bd9855-c3c8-4fe0-90d6-09dac4ca243f" providerId="ADAL" clId="{EDE4E29C-3D5C-414D-99F0-F9AF4280DC64}" dt="2022-04-24T00:46:47.283" v="3871" actId="6549"/>
          <ac:spMkLst>
            <pc:docMk/>
            <pc:sldMk cId="1536896425" sldId="258"/>
            <ac:spMk id="5" creationId="{0DEECFA4-0101-4E2F-BC91-8586E01542D6}"/>
          </ac:spMkLst>
        </pc:spChg>
      </pc:sldChg>
      <pc:sldChg chg="ord">
        <pc:chgData name="Elhadi" userId="25bd9855-c3c8-4fe0-90d6-09dac4ca243f" providerId="ADAL" clId="{EDE4E29C-3D5C-414D-99F0-F9AF4280DC64}" dt="2022-04-23T00:38:52.940" v="912"/>
        <pc:sldMkLst>
          <pc:docMk/>
          <pc:sldMk cId="3851067448" sldId="261"/>
        </pc:sldMkLst>
      </pc:sldChg>
      <pc:sldChg chg="addSp delSp modSp mod">
        <pc:chgData name="Elhadi" userId="25bd9855-c3c8-4fe0-90d6-09dac4ca243f" providerId="ADAL" clId="{EDE4E29C-3D5C-414D-99F0-F9AF4280DC64}" dt="2022-04-24T00:52:06.848" v="3883" actId="6549"/>
        <pc:sldMkLst>
          <pc:docMk/>
          <pc:sldMk cId="1114077113" sldId="264"/>
        </pc:sldMkLst>
        <pc:spChg chg="mod">
          <ac:chgData name="Elhadi" userId="25bd9855-c3c8-4fe0-90d6-09dac4ca243f" providerId="ADAL" clId="{EDE4E29C-3D5C-414D-99F0-F9AF4280DC64}" dt="2022-04-22T23:52:10.547" v="512" actId="20577"/>
          <ac:spMkLst>
            <pc:docMk/>
            <pc:sldMk cId="1114077113" sldId="264"/>
            <ac:spMk id="4" creationId="{566EEFCD-CFC8-4B50-BCAC-17E73DAA2F67}"/>
          </ac:spMkLst>
        </pc:spChg>
        <pc:spChg chg="mod">
          <ac:chgData name="Elhadi" userId="25bd9855-c3c8-4fe0-90d6-09dac4ca243f" providerId="ADAL" clId="{EDE4E29C-3D5C-414D-99F0-F9AF4280DC64}" dt="2022-04-24T00:52:06.848" v="3883" actId="6549"/>
          <ac:spMkLst>
            <pc:docMk/>
            <pc:sldMk cId="1114077113" sldId="264"/>
            <ac:spMk id="11" creationId="{DFC45420-5D18-40F4-AB7B-FB3875FCA4DF}"/>
          </ac:spMkLst>
        </pc:spChg>
        <pc:spChg chg="add del">
          <ac:chgData name="Elhadi" userId="25bd9855-c3c8-4fe0-90d6-09dac4ca243f" providerId="ADAL" clId="{EDE4E29C-3D5C-414D-99F0-F9AF4280DC64}" dt="2022-04-22T23:38:37.493" v="457" actId="22"/>
          <ac:spMkLst>
            <pc:docMk/>
            <pc:sldMk cId="1114077113" sldId="264"/>
            <ac:spMk id="14" creationId="{7A9ECDEF-8C38-49F0-844F-F64B34B99A58}"/>
          </ac:spMkLst>
        </pc:spChg>
        <pc:spChg chg="add del">
          <ac:chgData name="Elhadi" userId="25bd9855-c3c8-4fe0-90d6-09dac4ca243f" providerId="ADAL" clId="{EDE4E29C-3D5C-414D-99F0-F9AF4280DC64}" dt="2022-04-22T23:38:40.742" v="459" actId="478"/>
          <ac:spMkLst>
            <pc:docMk/>
            <pc:sldMk cId="1114077113" sldId="264"/>
            <ac:spMk id="16" creationId="{B42D22CD-440E-410B-80C7-0154896DF901}"/>
          </ac:spMkLst>
        </pc:spChg>
        <pc:spChg chg="mod">
          <ac:chgData name="Elhadi" userId="25bd9855-c3c8-4fe0-90d6-09dac4ca243f" providerId="ADAL" clId="{EDE4E29C-3D5C-414D-99F0-F9AF4280DC64}" dt="2022-04-22T23:45:24.127" v="477" actId="14826"/>
          <ac:spMkLst>
            <pc:docMk/>
            <pc:sldMk cId="1114077113" sldId="264"/>
            <ac:spMk id="19" creationId="{B7D52132-DD32-4EC1-9F73-A100CC816AE2}"/>
          </ac:spMkLst>
        </pc:spChg>
        <pc:spChg chg="add mod">
          <ac:chgData name="Elhadi" userId="25bd9855-c3c8-4fe0-90d6-09dac4ca243f" providerId="ADAL" clId="{EDE4E29C-3D5C-414D-99F0-F9AF4280DC64}" dt="2022-04-23T23:09:55.426" v="2564" actId="1036"/>
          <ac:spMkLst>
            <pc:docMk/>
            <pc:sldMk cId="1114077113" sldId="264"/>
            <ac:spMk id="26" creationId="{8D30FF15-F5C5-4F60-AB16-B581DEF744ED}"/>
          </ac:spMkLst>
        </pc:spChg>
        <pc:spChg chg="add del">
          <ac:chgData name="Elhadi" userId="25bd9855-c3c8-4fe0-90d6-09dac4ca243f" providerId="ADAL" clId="{EDE4E29C-3D5C-414D-99F0-F9AF4280DC64}" dt="2022-04-23T00:10:19.100" v="698"/>
          <ac:spMkLst>
            <pc:docMk/>
            <pc:sldMk cId="1114077113" sldId="264"/>
            <ac:spMk id="27" creationId="{815BBBB0-3623-41F3-93C8-F223AB07F31E}"/>
          </ac:spMkLst>
        </pc:spChg>
        <pc:spChg chg="del topLvl">
          <ac:chgData name="Elhadi" userId="25bd9855-c3c8-4fe0-90d6-09dac4ca243f" providerId="ADAL" clId="{EDE4E29C-3D5C-414D-99F0-F9AF4280DC64}" dt="2022-04-22T23:13:21.277" v="399" actId="478"/>
          <ac:spMkLst>
            <pc:docMk/>
            <pc:sldMk cId="1114077113" sldId="264"/>
            <ac:spMk id="42" creationId="{920BAFE6-AC73-4DD3-A157-652253B785A6}"/>
          </ac:spMkLst>
        </pc:spChg>
        <pc:grpChg chg="del">
          <ac:chgData name="Elhadi" userId="25bd9855-c3c8-4fe0-90d6-09dac4ca243f" providerId="ADAL" clId="{EDE4E29C-3D5C-414D-99F0-F9AF4280DC64}" dt="2022-04-22T23:13:18.268" v="397" actId="478"/>
          <ac:grpSpMkLst>
            <pc:docMk/>
            <pc:sldMk cId="1114077113" sldId="264"/>
            <ac:grpSpMk id="8" creationId="{6EF63CFB-2A64-4835-BA4A-A1A68D7B299E}"/>
          </ac:grpSpMkLst>
        </pc:grpChg>
        <pc:grpChg chg="del">
          <ac:chgData name="Elhadi" userId="25bd9855-c3c8-4fe0-90d6-09dac4ca243f" providerId="ADAL" clId="{EDE4E29C-3D5C-414D-99F0-F9AF4280DC64}" dt="2022-04-22T23:13:12.284" v="394" actId="478"/>
          <ac:grpSpMkLst>
            <pc:docMk/>
            <pc:sldMk cId="1114077113" sldId="264"/>
            <ac:grpSpMk id="14" creationId="{BD92FC9F-11AB-4806-9C19-A3AD319526DB}"/>
          </ac:grpSpMkLst>
        </pc:grpChg>
        <pc:grpChg chg="mod topLvl">
          <ac:chgData name="Elhadi" userId="25bd9855-c3c8-4fe0-90d6-09dac4ca243f" providerId="ADAL" clId="{EDE4E29C-3D5C-414D-99F0-F9AF4280DC64}" dt="2022-04-23T23:54:53.447" v="3383" actId="1076"/>
          <ac:grpSpMkLst>
            <pc:docMk/>
            <pc:sldMk cId="1114077113" sldId="264"/>
            <ac:grpSpMk id="17" creationId="{54E7B52E-3E6C-4FA5-BF0D-46744E0AECC2}"/>
          </ac:grpSpMkLst>
        </pc:grpChg>
        <pc:grpChg chg="add mod">
          <ac:chgData name="Elhadi" userId="25bd9855-c3c8-4fe0-90d6-09dac4ca243f" providerId="ADAL" clId="{EDE4E29C-3D5C-414D-99F0-F9AF4280DC64}" dt="2022-04-23T23:36:12.927" v="2954" actId="1035"/>
          <ac:grpSpMkLst>
            <pc:docMk/>
            <pc:sldMk cId="1114077113" sldId="264"/>
            <ac:grpSpMk id="25" creationId="{0AF773FD-02AB-441B-8E92-7F86E8415DFF}"/>
          </ac:grpSpMkLst>
        </pc:grpChg>
        <pc:grpChg chg="add del">
          <ac:chgData name="Elhadi" userId="25bd9855-c3c8-4fe0-90d6-09dac4ca243f" providerId="ADAL" clId="{EDE4E29C-3D5C-414D-99F0-F9AF4280DC64}" dt="2022-04-22T23:13:21.277" v="399" actId="478"/>
          <ac:grpSpMkLst>
            <pc:docMk/>
            <pc:sldMk cId="1114077113" sldId="264"/>
            <ac:grpSpMk id="44" creationId="{F803E6D7-EAAD-48F6-9B43-F9937708F6FE}"/>
          </ac:grpSpMkLst>
        </pc:grpChg>
        <pc:graphicFrameChg chg="add del mod">
          <ac:chgData name="Elhadi" userId="25bd9855-c3c8-4fe0-90d6-09dac4ca243f" providerId="ADAL" clId="{EDE4E29C-3D5C-414D-99F0-F9AF4280DC64}" dt="2022-04-22T23:25:08.734" v="442"/>
          <ac:graphicFrameMkLst>
            <pc:docMk/>
            <pc:sldMk cId="1114077113" sldId="264"/>
            <ac:graphicFrameMk id="2" creationId="{5909D6BC-8BB3-455D-AD6D-90037434E5BD}"/>
          </ac:graphicFrameMkLst>
        </pc:graphicFrameChg>
        <pc:graphicFrameChg chg="add del mod modGraphic">
          <ac:chgData name="Elhadi" userId="25bd9855-c3c8-4fe0-90d6-09dac4ca243f" providerId="ADAL" clId="{EDE4E29C-3D5C-414D-99F0-F9AF4280DC64}" dt="2022-04-22T23:30:18.783" v="446"/>
          <ac:graphicFrameMkLst>
            <pc:docMk/>
            <pc:sldMk cId="1114077113" sldId="264"/>
            <ac:graphicFrameMk id="3" creationId="{2EA40123-84C9-4177-B6D5-F25B608BF72D}"/>
          </ac:graphicFrameMkLst>
        </pc:graphicFrameChg>
        <pc:graphicFrameChg chg="add del mod">
          <ac:chgData name="Elhadi" userId="25bd9855-c3c8-4fe0-90d6-09dac4ca243f" providerId="ADAL" clId="{EDE4E29C-3D5C-414D-99F0-F9AF4280DC64}" dt="2022-04-22T23:38:15.033" v="454" actId="478"/>
          <ac:graphicFrameMkLst>
            <pc:docMk/>
            <pc:sldMk cId="1114077113" sldId="264"/>
            <ac:graphicFrameMk id="5" creationId="{A76AB923-F6B5-4C76-BEE9-B28F15375503}"/>
          </ac:graphicFrameMkLst>
        </pc:graphicFrameChg>
        <pc:graphicFrameChg chg="add del mod">
          <ac:chgData name="Elhadi" userId="25bd9855-c3c8-4fe0-90d6-09dac4ca243f" providerId="ADAL" clId="{EDE4E29C-3D5C-414D-99F0-F9AF4280DC64}" dt="2022-04-22T23:38:11.785" v="452"/>
          <ac:graphicFrameMkLst>
            <pc:docMk/>
            <pc:sldMk cId="1114077113" sldId="264"/>
            <ac:graphicFrameMk id="6" creationId="{9E350CE1-4282-4AA7-8AD5-1178F0D8254A}"/>
          </ac:graphicFrameMkLst>
        </pc:graphicFrameChg>
        <pc:graphicFrameChg chg="add del mod">
          <ac:chgData name="Elhadi" userId="25bd9855-c3c8-4fe0-90d6-09dac4ca243f" providerId="ADAL" clId="{EDE4E29C-3D5C-414D-99F0-F9AF4280DC64}" dt="2022-04-22T23:38:33.134" v="455" actId="478"/>
          <ac:graphicFrameMkLst>
            <pc:docMk/>
            <pc:sldMk cId="1114077113" sldId="264"/>
            <ac:graphicFrameMk id="7" creationId="{8F29B829-5489-4574-9568-055F3BEE0C47}"/>
          </ac:graphicFrameMkLst>
        </pc:graphicFrameChg>
        <pc:graphicFrameChg chg="add del mod">
          <ac:chgData name="Elhadi" userId="25bd9855-c3c8-4fe0-90d6-09dac4ca243f" providerId="ADAL" clId="{EDE4E29C-3D5C-414D-99F0-F9AF4280DC64}" dt="2022-04-22T23:38:52.350" v="461"/>
          <ac:graphicFrameMkLst>
            <pc:docMk/>
            <pc:sldMk cId="1114077113" sldId="264"/>
            <ac:graphicFrameMk id="10" creationId="{20DEFAB0-FFDA-47F0-8195-6F2B87626C72}"/>
          </ac:graphicFrameMkLst>
        </pc:graphicFrameChg>
        <pc:graphicFrameChg chg="add del mod">
          <ac:chgData name="Elhadi" userId="25bd9855-c3c8-4fe0-90d6-09dac4ca243f" providerId="ADAL" clId="{EDE4E29C-3D5C-414D-99F0-F9AF4280DC64}" dt="2022-04-22T23:39:13.559" v="463" actId="478"/>
          <ac:graphicFrameMkLst>
            <pc:docMk/>
            <pc:sldMk cId="1114077113" sldId="264"/>
            <ac:graphicFrameMk id="12" creationId="{CCC46D1F-D936-4D65-9632-ACDCA33B9DAF}"/>
          </ac:graphicFrameMkLst>
        </pc:graphicFrameChg>
        <pc:graphicFrameChg chg="add del mod">
          <ac:chgData name="Elhadi" userId="25bd9855-c3c8-4fe0-90d6-09dac4ca243f" providerId="ADAL" clId="{EDE4E29C-3D5C-414D-99F0-F9AF4280DC64}" dt="2022-04-22T23:39:17.471" v="465"/>
          <ac:graphicFrameMkLst>
            <pc:docMk/>
            <pc:sldMk cId="1114077113" sldId="264"/>
            <ac:graphicFrameMk id="13" creationId="{A415109A-7CB2-4D55-8C6B-941EC9F11049}"/>
          </ac:graphicFrameMkLst>
        </pc:graphicFrameChg>
        <pc:graphicFrameChg chg="add del mod">
          <ac:chgData name="Elhadi" userId="25bd9855-c3c8-4fe0-90d6-09dac4ca243f" providerId="ADAL" clId="{EDE4E29C-3D5C-414D-99F0-F9AF4280DC64}" dt="2022-04-22T23:42:52.599" v="467" actId="478"/>
          <ac:graphicFrameMkLst>
            <pc:docMk/>
            <pc:sldMk cId="1114077113" sldId="264"/>
            <ac:graphicFrameMk id="15" creationId="{2CC6743F-91F5-468C-8AE4-A7E5C02FE149}"/>
          </ac:graphicFrameMkLst>
        </pc:graphicFrameChg>
        <pc:graphicFrameChg chg="add del mod">
          <ac:chgData name="Elhadi" userId="25bd9855-c3c8-4fe0-90d6-09dac4ca243f" providerId="ADAL" clId="{EDE4E29C-3D5C-414D-99F0-F9AF4280DC64}" dt="2022-04-22T23:42:56.253" v="469"/>
          <ac:graphicFrameMkLst>
            <pc:docMk/>
            <pc:sldMk cId="1114077113" sldId="264"/>
            <ac:graphicFrameMk id="20" creationId="{FF933F3D-D8BC-4E0B-8B42-376FDB1B01DF}"/>
          </ac:graphicFrameMkLst>
        </pc:graphicFrameChg>
        <pc:graphicFrameChg chg="add del mod">
          <ac:chgData name="Elhadi" userId="25bd9855-c3c8-4fe0-90d6-09dac4ca243f" providerId="ADAL" clId="{EDE4E29C-3D5C-414D-99F0-F9AF4280DC64}" dt="2022-04-22T23:43:02.967" v="473"/>
          <ac:graphicFrameMkLst>
            <pc:docMk/>
            <pc:sldMk cId="1114077113" sldId="264"/>
            <ac:graphicFrameMk id="21" creationId="{CFBA9396-F131-40C3-AF88-9A97658911C9}"/>
          </ac:graphicFrameMkLst>
        </pc:graphicFrameChg>
        <pc:graphicFrameChg chg="add del mod">
          <ac:chgData name="Elhadi" userId="25bd9855-c3c8-4fe0-90d6-09dac4ca243f" providerId="ADAL" clId="{EDE4E29C-3D5C-414D-99F0-F9AF4280DC64}" dt="2022-04-22T23:46:06.251" v="483"/>
          <ac:graphicFrameMkLst>
            <pc:docMk/>
            <pc:sldMk cId="1114077113" sldId="264"/>
            <ac:graphicFrameMk id="23" creationId="{26BB9D26-98F5-4323-903B-1FE121ACC8C4}"/>
          </ac:graphicFrameMkLst>
        </pc:graphicFrameChg>
        <pc:picChg chg="mod">
          <ac:chgData name="Elhadi" userId="25bd9855-c3c8-4fe0-90d6-09dac4ca243f" providerId="ADAL" clId="{EDE4E29C-3D5C-414D-99F0-F9AF4280DC64}" dt="2022-04-22T23:45:36.249" v="478"/>
          <ac:picMkLst>
            <pc:docMk/>
            <pc:sldMk cId="1114077113" sldId="264"/>
            <ac:picMk id="18" creationId="{98615D7D-C9D4-41EC-BFA3-BA3239AF24CF}"/>
          </ac:picMkLst>
        </pc:picChg>
        <pc:picChg chg="add del mod">
          <ac:chgData name="Elhadi" userId="25bd9855-c3c8-4fe0-90d6-09dac4ca243f" providerId="ADAL" clId="{EDE4E29C-3D5C-414D-99F0-F9AF4280DC64}" dt="2022-04-22T23:46:10.620" v="485" actId="478"/>
          <ac:picMkLst>
            <pc:docMk/>
            <pc:sldMk cId="1114077113" sldId="264"/>
            <ac:picMk id="22" creationId="{0531B87F-8EEB-463B-A340-B6A479A1CF19}"/>
          </ac:picMkLst>
        </pc:picChg>
        <pc:picChg chg="add mod">
          <ac:chgData name="Elhadi" userId="25bd9855-c3c8-4fe0-90d6-09dac4ca243f" providerId="ADAL" clId="{EDE4E29C-3D5C-414D-99F0-F9AF4280DC64}" dt="2022-04-22T23:51:19.031" v="509" actId="164"/>
          <ac:picMkLst>
            <pc:docMk/>
            <pc:sldMk cId="1114077113" sldId="264"/>
            <ac:picMk id="24" creationId="{609A0F99-AD9E-4955-A6F6-7873FDD80A5B}"/>
          </ac:picMkLst>
        </pc:picChg>
        <pc:cxnChg chg="del">
          <ac:chgData name="Elhadi" userId="25bd9855-c3c8-4fe0-90d6-09dac4ca243f" providerId="ADAL" clId="{EDE4E29C-3D5C-414D-99F0-F9AF4280DC64}" dt="2022-04-22T23:13:19.840" v="398" actId="478"/>
          <ac:cxnSpMkLst>
            <pc:docMk/>
            <pc:sldMk cId="1114077113" sldId="264"/>
            <ac:cxnSpMk id="36" creationId="{68FA9612-74DF-4FC3-A5F7-F98A3C07E125}"/>
          </ac:cxnSpMkLst>
        </pc:cxnChg>
      </pc:sldChg>
      <pc:sldChg chg="modSp mod">
        <pc:chgData name="Elhadi" userId="25bd9855-c3c8-4fe0-90d6-09dac4ca243f" providerId="ADAL" clId="{EDE4E29C-3D5C-414D-99F0-F9AF4280DC64}" dt="2022-04-24T00:51:10.480" v="3881" actId="27636"/>
        <pc:sldMkLst>
          <pc:docMk/>
          <pc:sldMk cId="2673650201" sldId="269"/>
        </pc:sldMkLst>
        <pc:spChg chg="mod">
          <ac:chgData name="Elhadi" userId="25bd9855-c3c8-4fe0-90d6-09dac4ca243f" providerId="ADAL" clId="{EDE4E29C-3D5C-414D-99F0-F9AF4280DC64}" dt="2022-04-24T00:51:10.480" v="3881" actId="27636"/>
          <ac:spMkLst>
            <pc:docMk/>
            <pc:sldMk cId="2673650201" sldId="269"/>
            <ac:spMk id="5" creationId="{7D266EE9-11C1-4F1C-AAC0-09A6FB709CA3}"/>
          </ac:spMkLst>
        </pc:spChg>
        <pc:spChg chg="mod">
          <ac:chgData name="Elhadi" userId="25bd9855-c3c8-4fe0-90d6-09dac4ca243f" providerId="ADAL" clId="{EDE4E29C-3D5C-414D-99F0-F9AF4280DC64}" dt="2022-04-23T23:08:22.419" v="2555" actId="20577"/>
          <ac:spMkLst>
            <pc:docMk/>
            <pc:sldMk cId="2673650201" sldId="269"/>
            <ac:spMk id="27" creationId="{E203F5FE-D74C-4A9C-B671-DD022EC809BB}"/>
          </ac:spMkLst>
        </pc:spChg>
      </pc:sldChg>
      <pc:sldChg chg="modSp mod">
        <pc:chgData name="Elhadi" userId="25bd9855-c3c8-4fe0-90d6-09dac4ca243f" providerId="ADAL" clId="{EDE4E29C-3D5C-414D-99F0-F9AF4280DC64}" dt="2022-04-23T10:38:52.712" v="949" actId="20577"/>
        <pc:sldMkLst>
          <pc:docMk/>
          <pc:sldMk cId="1571618705" sldId="270"/>
        </pc:sldMkLst>
        <pc:spChg chg="mod">
          <ac:chgData name="Elhadi" userId="25bd9855-c3c8-4fe0-90d6-09dac4ca243f" providerId="ADAL" clId="{EDE4E29C-3D5C-414D-99F0-F9AF4280DC64}" dt="2022-04-23T10:38:52.712" v="949" actId="20577"/>
          <ac:spMkLst>
            <pc:docMk/>
            <pc:sldMk cId="1571618705" sldId="270"/>
            <ac:spMk id="4" creationId="{566EEFCD-CFC8-4B50-BCAC-17E73DAA2F67}"/>
          </ac:spMkLst>
        </pc:spChg>
      </pc:sldChg>
      <pc:sldChg chg="del">
        <pc:chgData name="Elhadi" userId="25bd9855-c3c8-4fe0-90d6-09dac4ca243f" providerId="ADAL" clId="{EDE4E29C-3D5C-414D-99F0-F9AF4280DC64}" dt="2022-04-23T00:39:05.693" v="913" actId="47"/>
        <pc:sldMkLst>
          <pc:docMk/>
          <pc:sldMk cId="3105073692" sldId="272"/>
        </pc:sldMkLst>
      </pc:sldChg>
      <pc:sldChg chg="modSp mod">
        <pc:chgData name="Elhadi" userId="25bd9855-c3c8-4fe0-90d6-09dac4ca243f" providerId="ADAL" clId="{EDE4E29C-3D5C-414D-99F0-F9AF4280DC64}" dt="2022-04-23T22:29:38.358" v="2343" actId="20577"/>
        <pc:sldMkLst>
          <pc:docMk/>
          <pc:sldMk cId="3661185574" sldId="280"/>
        </pc:sldMkLst>
        <pc:spChg chg="mod">
          <ac:chgData name="Elhadi" userId="25bd9855-c3c8-4fe0-90d6-09dac4ca243f" providerId="ADAL" clId="{EDE4E29C-3D5C-414D-99F0-F9AF4280DC64}" dt="2022-04-23T22:29:38.358" v="2343" actId="20577"/>
          <ac:spMkLst>
            <pc:docMk/>
            <pc:sldMk cId="3661185574" sldId="280"/>
            <ac:spMk id="6" creationId="{F317138E-7D63-4FB3-A276-64F43BE70681}"/>
          </ac:spMkLst>
        </pc:spChg>
      </pc:sldChg>
      <pc:sldChg chg="modSp mod">
        <pc:chgData name="Elhadi" userId="25bd9855-c3c8-4fe0-90d6-09dac4ca243f" providerId="ADAL" clId="{EDE4E29C-3D5C-414D-99F0-F9AF4280DC64}" dt="2022-04-23T00:39:53.079" v="919" actId="20577"/>
        <pc:sldMkLst>
          <pc:docMk/>
          <pc:sldMk cId="481142094" sldId="281"/>
        </pc:sldMkLst>
        <pc:spChg chg="mod">
          <ac:chgData name="Elhadi" userId="25bd9855-c3c8-4fe0-90d6-09dac4ca243f" providerId="ADAL" clId="{EDE4E29C-3D5C-414D-99F0-F9AF4280DC64}" dt="2022-04-23T00:39:53.079" v="919" actId="20577"/>
          <ac:spMkLst>
            <pc:docMk/>
            <pc:sldMk cId="481142094" sldId="281"/>
            <ac:spMk id="6" creationId="{F317138E-7D63-4FB3-A276-64F43BE70681}"/>
          </ac:spMkLst>
        </pc:spChg>
      </pc:sldChg>
      <pc:sldChg chg="addSp delSp modSp mod">
        <pc:chgData name="Elhadi" userId="25bd9855-c3c8-4fe0-90d6-09dac4ca243f" providerId="ADAL" clId="{EDE4E29C-3D5C-414D-99F0-F9AF4280DC64}" dt="2022-04-24T01:17:54.054" v="4236" actId="1036"/>
        <pc:sldMkLst>
          <pc:docMk/>
          <pc:sldMk cId="1632297661" sldId="283"/>
        </pc:sldMkLst>
        <pc:spChg chg="mod">
          <ac:chgData name="Elhadi" userId="25bd9855-c3c8-4fe0-90d6-09dac4ca243f" providerId="ADAL" clId="{EDE4E29C-3D5C-414D-99F0-F9AF4280DC64}" dt="2022-04-24T01:06:05.200" v="4146" actId="1036"/>
          <ac:spMkLst>
            <pc:docMk/>
            <pc:sldMk cId="1632297661" sldId="283"/>
            <ac:spMk id="2" creationId="{3B991F51-3CE8-4337-9419-2D224670B995}"/>
          </ac:spMkLst>
        </pc:spChg>
        <pc:spChg chg="mod">
          <ac:chgData name="Elhadi" userId="25bd9855-c3c8-4fe0-90d6-09dac4ca243f" providerId="ADAL" clId="{EDE4E29C-3D5C-414D-99F0-F9AF4280DC64}" dt="2022-04-24T01:17:01.795" v="4227" actId="14100"/>
          <ac:spMkLst>
            <pc:docMk/>
            <pc:sldMk cId="1632297661" sldId="283"/>
            <ac:spMk id="3" creationId="{76BB43A2-C089-475B-AE05-0A80653D0272}"/>
          </ac:spMkLst>
        </pc:spChg>
        <pc:spChg chg="mod">
          <ac:chgData name="Elhadi" userId="25bd9855-c3c8-4fe0-90d6-09dac4ca243f" providerId="ADAL" clId="{EDE4E29C-3D5C-414D-99F0-F9AF4280DC64}" dt="2022-04-23T23:59:41.742" v="3424" actId="20577"/>
          <ac:spMkLst>
            <pc:docMk/>
            <pc:sldMk cId="1632297661" sldId="283"/>
            <ac:spMk id="4" creationId="{566EEFCD-CFC8-4B50-BCAC-17E73DAA2F67}"/>
          </ac:spMkLst>
        </pc:spChg>
        <pc:spChg chg="mod">
          <ac:chgData name="Elhadi" userId="25bd9855-c3c8-4fe0-90d6-09dac4ca243f" providerId="ADAL" clId="{EDE4E29C-3D5C-414D-99F0-F9AF4280DC64}" dt="2022-04-24T01:06:05.200" v="4146" actId="1036"/>
          <ac:spMkLst>
            <pc:docMk/>
            <pc:sldMk cId="1632297661" sldId="283"/>
            <ac:spMk id="5" creationId="{B0582A7B-DE4F-45FA-9C4F-B5C8B15EFFF9}"/>
          </ac:spMkLst>
        </pc:spChg>
        <pc:spChg chg="add del">
          <ac:chgData name="Elhadi" userId="25bd9855-c3c8-4fe0-90d6-09dac4ca243f" providerId="ADAL" clId="{EDE4E29C-3D5C-414D-99F0-F9AF4280DC64}" dt="2022-04-23T20:22:37.455" v="994"/>
          <ac:spMkLst>
            <pc:docMk/>
            <pc:sldMk cId="1632297661" sldId="283"/>
            <ac:spMk id="6" creationId="{0400CE52-22EC-4EE9-8BF6-FE751D5D4227}"/>
          </ac:spMkLst>
        </pc:spChg>
        <pc:spChg chg="add del mod">
          <ac:chgData name="Elhadi" userId="25bd9855-c3c8-4fe0-90d6-09dac4ca243f" providerId="ADAL" clId="{EDE4E29C-3D5C-414D-99F0-F9AF4280DC64}" dt="2022-04-23T20:22:33.320" v="993"/>
          <ac:spMkLst>
            <pc:docMk/>
            <pc:sldMk cId="1632297661" sldId="283"/>
            <ac:spMk id="7" creationId="{7C623413-9EED-4827-AA78-BECB84119A71}"/>
          </ac:spMkLst>
        </pc:spChg>
        <pc:spChg chg="add mod">
          <ac:chgData name="Elhadi" userId="25bd9855-c3c8-4fe0-90d6-09dac4ca243f" providerId="ADAL" clId="{EDE4E29C-3D5C-414D-99F0-F9AF4280DC64}" dt="2022-04-24T01:17:54.054" v="4236" actId="1036"/>
          <ac:spMkLst>
            <pc:docMk/>
            <pc:sldMk cId="1632297661" sldId="283"/>
            <ac:spMk id="8" creationId="{0BC25340-5409-4A7E-8AEA-BC88EF092D2F}"/>
          </ac:spMkLst>
        </pc:spChg>
        <pc:spChg chg="mod">
          <ac:chgData name="Elhadi" userId="25bd9855-c3c8-4fe0-90d6-09dac4ca243f" providerId="ADAL" clId="{EDE4E29C-3D5C-414D-99F0-F9AF4280DC64}" dt="2022-04-24T01:14:48.122" v="4214" actId="2710"/>
          <ac:spMkLst>
            <pc:docMk/>
            <pc:sldMk cId="1632297661" sldId="283"/>
            <ac:spMk id="11" creationId="{DFC45420-5D18-40F4-AB7B-FB3875FCA4DF}"/>
          </ac:spMkLst>
        </pc:spChg>
      </pc:sldChg>
      <pc:sldChg chg="addSp delSp modSp mod modClrScheme chgLayout">
        <pc:chgData name="Elhadi" userId="25bd9855-c3c8-4fe0-90d6-09dac4ca243f" providerId="ADAL" clId="{EDE4E29C-3D5C-414D-99F0-F9AF4280DC64}" dt="2022-04-23T23:09:04.950" v="2559" actId="1076"/>
        <pc:sldMkLst>
          <pc:docMk/>
          <pc:sldMk cId="2036919401" sldId="285"/>
        </pc:sldMkLst>
        <pc:spChg chg="mod ord">
          <ac:chgData name="Elhadi" userId="25bd9855-c3c8-4fe0-90d6-09dac4ca243f" providerId="ADAL" clId="{EDE4E29C-3D5C-414D-99F0-F9AF4280DC64}" dt="2022-04-22T22:36:48.382" v="273" actId="700"/>
          <ac:spMkLst>
            <pc:docMk/>
            <pc:sldMk cId="2036919401" sldId="285"/>
            <ac:spMk id="4" creationId="{40A14A2A-1098-41E1-9F82-CDA3CE6C3127}"/>
          </ac:spMkLst>
        </pc:spChg>
        <pc:spChg chg="mod ord">
          <ac:chgData name="Elhadi" userId="25bd9855-c3c8-4fe0-90d6-09dac4ca243f" providerId="ADAL" clId="{EDE4E29C-3D5C-414D-99F0-F9AF4280DC64}" dt="2022-04-22T22:36:48.382" v="273" actId="700"/>
          <ac:spMkLst>
            <pc:docMk/>
            <pc:sldMk cId="2036919401" sldId="285"/>
            <ac:spMk id="5" creationId="{7F0F4AC9-EF86-4135-8515-A01ACBECB46D}"/>
          </ac:spMkLst>
        </pc:spChg>
        <pc:spChg chg="del mod ord">
          <ac:chgData name="Elhadi" userId="25bd9855-c3c8-4fe0-90d6-09dac4ca243f" providerId="ADAL" clId="{EDE4E29C-3D5C-414D-99F0-F9AF4280DC64}" dt="2022-04-22T23:15:05.550" v="414" actId="478"/>
          <ac:spMkLst>
            <pc:docMk/>
            <pc:sldMk cId="2036919401" sldId="285"/>
            <ac:spMk id="6" creationId="{8058A369-0AD5-4D07-8272-B54A13E8827C}"/>
          </ac:spMkLst>
        </pc:spChg>
        <pc:spChg chg="del mod ord">
          <ac:chgData name="Elhadi" userId="25bd9855-c3c8-4fe0-90d6-09dac4ca243f" providerId="ADAL" clId="{EDE4E29C-3D5C-414D-99F0-F9AF4280DC64}" dt="2022-04-22T22:38:19.669" v="307" actId="478"/>
          <ac:spMkLst>
            <pc:docMk/>
            <pc:sldMk cId="2036919401" sldId="285"/>
            <ac:spMk id="7" creationId="{B9791405-C965-487F-B9D7-D718E45B7366}"/>
          </ac:spMkLst>
        </pc:spChg>
        <pc:spChg chg="mod topLvl">
          <ac:chgData name="Elhadi" userId="25bd9855-c3c8-4fe0-90d6-09dac4ca243f" providerId="ADAL" clId="{EDE4E29C-3D5C-414D-99F0-F9AF4280DC64}" dt="2022-04-22T23:15:30.625" v="416" actId="164"/>
          <ac:spMkLst>
            <pc:docMk/>
            <pc:sldMk cId="2036919401" sldId="285"/>
            <ac:spMk id="21" creationId="{BF26899F-60EA-4D43-B679-448D396D8D3F}"/>
          </ac:spMkLst>
        </pc:spChg>
        <pc:spChg chg="add del mod ord">
          <ac:chgData name="Elhadi" userId="25bd9855-c3c8-4fe0-90d6-09dac4ca243f" providerId="ADAL" clId="{EDE4E29C-3D5C-414D-99F0-F9AF4280DC64}" dt="2022-04-22T22:23:38.657" v="212" actId="700"/>
          <ac:spMkLst>
            <pc:docMk/>
            <pc:sldMk cId="2036919401" sldId="285"/>
            <ac:spMk id="35" creationId="{AEE8B2B0-E724-4C4D-A6C4-9347F6505BB7}"/>
          </ac:spMkLst>
        </pc:spChg>
        <pc:spChg chg="add del mod ord">
          <ac:chgData name="Elhadi" userId="25bd9855-c3c8-4fe0-90d6-09dac4ca243f" providerId="ADAL" clId="{EDE4E29C-3D5C-414D-99F0-F9AF4280DC64}" dt="2022-04-22T22:23:38.657" v="212" actId="700"/>
          <ac:spMkLst>
            <pc:docMk/>
            <pc:sldMk cId="2036919401" sldId="285"/>
            <ac:spMk id="36" creationId="{3078DDA2-B5D1-40E0-9050-F18F8006F4EE}"/>
          </ac:spMkLst>
        </pc:spChg>
        <pc:spChg chg="add mod ord">
          <ac:chgData name="Elhadi" userId="25bd9855-c3c8-4fe0-90d6-09dac4ca243f" providerId="ADAL" clId="{EDE4E29C-3D5C-414D-99F0-F9AF4280DC64}" dt="2022-04-22T22:37:11.906" v="278" actId="27636"/>
          <ac:spMkLst>
            <pc:docMk/>
            <pc:sldMk cId="2036919401" sldId="285"/>
            <ac:spMk id="37" creationId="{8180467B-F1E1-46A1-B6F9-5F237A004A6F}"/>
          </ac:spMkLst>
        </pc:spChg>
        <pc:spChg chg="add mod ord">
          <ac:chgData name="Elhadi" userId="25bd9855-c3c8-4fe0-90d6-09dac4ca243f" providerId="ADAL" clId="{EDE4E29C-3D5C-414D-99F0-F9AF4280DC64}" dt="2022-04-22T22:37:16.241" v="280" actId="27636"/>
          <ac:spMkLst>
            <pc:docMk/>
            <pc:sldMk cId="2036919401" sldId="285"/>
            <ac:spMk id="38" creationId="{991B2BF8-5577-49EA-9113-88C073360202}"/>
          </ac:spMkLst>
        </pc:spChg>
        <pc:spChg chg="add mod">
          <ac:chgData name="Elhadi" userId="25bd9855-c3c8-4fe0-90d6-09dac4ca243f" providerId="ADAL" clId="{EDE4E29C-3D5C-414D-99F0-F9AF4280DC64}" dt="2022-04-22T22:39:56.247" v="326" actId="164"/>
          <ac:spMkLst>
            <pc:docMk/>
            <pc:sldMk cId="2036919401" sldId="285"/>
            <ac:spMk id="39" creationId="{F7C86C0D-71FE-433F-9215-586B418D8394}"/>
          </ac:spMkLst>
        </pc:spChg>
        <pc:spChg chg="add del mod">
          <ac:chgData name="Elhadi" userId="25bd9855-c3c8-4fe0-90d6-09dac4ca243f" providerId="ADAL" clId="{EDE4E29C-3D5C-414D-99F0-F9AF4280DC64}" dt="2022-04-22T22:38:23.833" v="308" actId="478"/>
          <ac:spMkLst>
            <pc:docMk/>
            <pc:sldMk cId="2036919401" sldId="285"/>
            <ac:spMk id="41" creationId="{4A251109-B60E-4507-B73E-5F5810F53C3A}"/>
          </ac:spMkLst>
        </pc:spChg>
        <pc:grpChg chg="add mod">
          <ac:chgData name="Elhadi" userId="25bd9855-c3c8-4fe0-90d6-09dac4ca243f" providerId="ADAL" clId="{EDE4E29C-3D5C-414D-99F0-F9AF4280DC64}" dt="2022-04-23T23:08:52.566" v="2556" actId="1076"/>
          <ac:grpSpMkLst>
            <pc:docMk/>
            <pc:sldMk cId="2036919401" sldId="285"/>
            <ac:grpSpMk id="2" creationId="{2C76660F-911A-42EB-BDFA-668FE154ADFB}"/>
          </ac:grpSpMkLst>
        </pc:grpChg>
        <pc:grpChg chg="mod">
          <ac:chgData name="Elhadi" userId="25bd9855-c3c8-4fe0-90d6-09dac4ca243f" providerId="ADAL" clId="{EDE4E29C-3D5C-414D-99F0-F9AF4280DC64}" dt="2022-04-23T23:08:57.188" v="2558" actId="1076"/>
          <ac:grpSpMkLst>
            <pc:docMk/>
            <pc:sldMk cId="2036919401" sldId="285"/>
            <ac:grpSpMk id="17" creationId="{ABF9767E-8C1A-4FD5-85B7-BED535987AC4}"/>
          </ac:grpSpMkLst>
        </pc:grpChg>
        <pc:grpChg chg="mod">
          <ac:chgData name="Elhadi" userId="25bd9855-c3c8-4fe0-90d6-09dac4ca243f" providerId="ADAL" clId="{EDE4E29C-3D5C-414D-99F0-F9AF4280DC64}" dt="2022-04-23T23:08:54.873" v="2557" actId="1076"/>
          <ac:grpSpMkLst>
            <pc:docMk/>
            <pc:sldMk cId="2036919401" sldId="285"/>
            <ac:grpSpMk id="18" creationId="{F9F3ED3B-FD6D-43C7-B242-690AA4AFE6B9}"/>
          </ac:grpSpMkLst>
        </pc:grpChg>
        <pc:grpChg chg="add del mod">
          <ac:chgData name="Elhadi" userId="25bd9855-c3c8-4fe0-90d6-09dac4ca243f" providerId="ADAL" clId="{EDE4E29C-3D5C-414D-99F0-F9AF4280DC64}" dt="2022-04-22T21:50:57.184" v="85" actId="478"/>
          <ac:grpSpMkLst>
            <pc:docMk/>
            <pc:sldMk cId="2036919401" sldId="285"/>
            <ac:grpSpMk id="19" creationId="{0F8ACB08-8FDF-4D24-927C-00CB8D6DFBED}"/>
          </ac:grpSpMkLst>
        </pc:grpChg>
        <pc:grpChg chg="add mod">
          <ac:chgData name="Elhadi" userId="25bd9855-c3c8-4fe0-90d6-09dac4ca243f" providerId="ADAL" clId="{EDE4E29C-3D5C-414D-99F0-F9AF4280DC64}" dt="2022-04-23T23:09:04.950" v="2559" actId="1076"/>
          <ac:grpSpMkLst>
            <pc:docMk/>
            <pc:sldMk cId="2036919401" sldId="285"/>
            <ac:grpSpMk id="46" creationId="{56559E1B-BC51-46D2-A832-432B7B7A9B9F}"/>
          </ac:grpSpMkLst>
        </pc:grpChg>
        <pc:graphicFrameChg chg="add del mod modGraphic">
          <ac:chgData name="Elhadi" userId="25bd9855-c3c8-4fe0-90d6-09dac4ca243f" providerId="ADAL" clId="{EDE4E29C-3D5C-414D-99F0-F9AF4280DC64}" dt="2022-04-22T21:43:25.427" v="50" actId="478"/>
          <ac:graphicFrameMkLst>
            <pc:docMk/>
            <pc:sldMk cId="2036919401" sldId="285"/>
            <ac:graphicFrameMk id="2" creationId="{0CA18165-4455-4778-BC82-A0F8B5987FAF}"/>
          </ac:graphicFrameMkLst>
        </pc:graphicFrameChg>
        <pc:graphicFrameChg chg="add del mod">
          <ac:chgData name="Elhadi" userId="25bd9855-c3c8-4fe0-90d6-09dac4ca243f" providerId="ADAL" clId="{EDE4E29C-3D5C-414D-99F0-F9AF4280DC64}" dt="2022-04-22T21:39:52.361" v="18"/>
          <ac:graphicFrameMkLst>
            <pc:docMk/>
            <pc:sldMk cId="2036919401" sldId="285"/>
            <ac:graphicFrameMk id="13" creationId="{0F44AE64-C65C-4910-9AFA-4D8CF0AC6738}"/>
          </ac:graphicFrameMkLst>
        </pc:graphicFrameChg>
        <pc:graphicFrameChg chg="add del mod">
          <ac:chgData name="Elhadi" userId="25bd9855-c3c8-4fe0-90d6-09dac4ca243f" providerId="ADAL" clId="{EDE4E29C-3D5C-414D-99F0-F9AF4280DC64}" dt="2022-04-22T22:01:00.114" v="97"/>
          <ac:graphicFrameMkLst>
            <pc:docMk/>
            <pc:sldMk cId="2036919401" sldId="285"/>
            <ac:graphicFrameMk id="22" creationId="{502A28BE-DF81-4008-B50D-0FCD5DD65E44}"/>
          </ac:graphicFrameMkLst>
        </pc:graphicFrameChg>
        <pc:graphicFrameChg chg="add del mod modGraphic">
          <ac:chgData name="Elhadi" userId="25bd9855-c3c8-4fe0-90d6-09dac4ca243f" providerId="ADAL" clId="{EDE4E29C-3D5C-414D-99F0-F9AF4280DC64}" dt="2022-04-22T22:06:42.704" v="107" actId="478"/>
          <ac:graphicFrameMkLst>
            <pc:docMk/>
            <pc:sldMk cId="2036919401" sldId="285"/>
            <ac:graphicFrameMk id="23" creationId="{A426D798-F083-488B-871F-9219CFDB416C}"/>
          </ac:graphicFrameMkLst>
        </pc:graphicFrameChg>
        <pc:graphicFrameChg chg="add del mod">
          <ac:chgData name="Elhadi" userId="25bd9855-c3c8-4fe0-90d6-09dac4ca243f" providerId="ADAL" clId="{EDE4E29C-3D5C-414D-99F0-F9AF4280DC64}" dt="2022-04-22T22:05:41.247" v="102"/>
          <ac:graphicFrameMkLst>
            <pc:docMk/>
            <pc:sldMk cId="2036919401" sldId="285"/>
            <ac:graphicFrameMk id="24" creationId="{720F7B9C-7F89-4E4B-AFBB-C7685843725A}"/>
          </ac:graphicFrameMkLst>
        </pc:graphicFrameChg>
        <pc:graphicFrameChg chg="add del mod">
          <ac:chgData name="Elhadi" userId="25bd9855-c3c8-4fe0-90d6-09dac4ca243f" providerId="ADAL" clId="{EDE4E29C-3D5C-414D-99F0-F9AF4280DC64}" dt="2022-04-22T22:06:40.834" v="106" actId="478"/>
          <ac:graphicFrameMkLst>
            <pc:docMk/>
            <pc:sldMk cId="2036919401" sldId="285"/>
            <ac:graphicFrameMk id="25" creationId="{0276E34A-0EC0-4F03-A33C-473707106FAF}"/>
          </ac:graphicFrameMkLst>
        </pc:graphicFrameChg>
        <pc:graphicFrameChg chg="add del mod">
          <ac:chgData name="Elhadi" userId="25bd9855-c3c8-4fe0-90d6-09dac4ca243f" providerId="ADAL" clId="{EDE4E29C-3D5C-414D-99F0-F9AF4280DC64}" dt="2022-04-22T22:06:50.298" v="111"/>
          <ac:graphicFrameMkLst>
            <pc:docMk/>
            <pc:sldMk cId="2036919401" sldId="285"/>
            <ac:graphicFrameMk id="26" creationId="{53ECEC19-313B-4F2F-80F7-72790FB8153F}"/>
          </ac:graphicFrameMkLst>
        </pc:graphicFrameChg>
        <pc:graphicFrameChg chg="add del mod">
          <ac:chgData name="Elhadi" userId="25bd9855-c3c8-4fe0-90d6-09dac4ca243f" providerId="ADAL" clId="{EDE4E29C-3D5C-414D-99F0-F9AF4280DC64}" dt="2022-04-22T22:07:48.225" v="114" actId="478"/>
          <ac:graphicFrameMkLst>
            <pc:docMk/>
            <pc:sldMk cId="2036919401" sldId="285"/>
            <ac:graphicFrameMk id="27" creationId="{2875A5A1-2585-4091-B49B-C85D9147FBE5}"/>
          </ac:graphicFrameMkLst>
        </pc:graphicFrameChg>
        <pc:graphicFrameChg chg="add del mod">
          <ac:chgData name="Elhadi" userId="25bd9855-c3c8-4fe0-90d6-09dac4ca243f" providerId="ADAL" clId="{EDE4E29C-3D5C-414D-99F0-F9AF4280DC64}" dt="2022-04-22T22:07:52.543" v="118"/>
          <ac:graphicFrameMkLst>
            <pc:docMk/>
            <pc:sldMk cId="2036919401" sldId="285"/>
            <ac:graphicFrameMk id="28" creationId="{2952E4F6-B254-4F30-9C44-3343FF9EA368}"/>
          </ac:graphicFrameMkLst>
        </pc:graphicFrameChg>
        <pc:graphicFrameChg chg="add del mod modGraphic">
          <ac:chgData name="Elhadi" userId="25bd9855-c3c8-4fe0-90d6-09dac4ca243f" providerId="ADAL" clId="{EDE4E29C-3D5C-414D-99F0-F9AF4280DC64}" dt="2022-04-22T22:39:06.169" v="314" actId="21"/>
          <ac:graphicFrameMkLst>
            <pc:docMk/>
            <pc:sldMk cId="2036919401" sldId="285"/>
            <ac:graphicFrameMk id="29" creationId="{B65786C3-F8D3-4B4E-A5DB-15BD494115D2}"/>
          </ac:graphicFrameMkLst>
        </pc:graphicFrameChg>
        <pc:graphicFrameChg chg="add del mod">
          <ac:chgData name="Elhadi" userId="25bd9855-c3c8-4fe0-90d6-09dac4ca243f" providerId="ADAL" clId="{EDE4E29C-3D5C-414D-99F0-F9AF4280DC64}" dt="2022-04-22T22:08:12.659" v="122"/>
          <ac:graphicFrameMkLst>
            <pc:docMk/>
            <pc:sldMk cId="2036919401" sldId="285"/>
            <ac:graphicFrameMk id="30" creationId="{7ED0975C-6AF5-4EF1-8145-E76323FB13D4}"/>
          </ac:graphicFrameMkLst>
        </pc:graphicFrameChg>
        <pc:graphicFrameChg chg="add del mod">
          <ac:chgData name="Elhadi" userId="25bd9855-c3c8-4fe0-90d6-09dac4ca243f" providerId="ADAL" clId="{EDE4E29C-3D5C-414D-99F0-F9AF4280DC64}" dt="2022-04-22T22:39:24.294" v="319" actId="21"/>
          <ac:graphicFrameMkLst>
            <pc:docMk/>
            <pc:sldMk cId="2036919401" sldId="285"/>
            <ac:graphicFrameMk id="31" creationId="{84968EB4-C982-4BC9-9AF0-1E4E092A43A5}"/>
          </ac:graphicFrameMkLst>
        </pc:graphicFrameChg>
        <pc:graphicFrameChg chg="add del mod">
          <ac:chgData name="Elhadi" userId="25bd9855-c3c8-4fe0-90d6-09dac4ca243f" providerId="ADAL" clId="{EDE4E29C-3D5C-414D-99F0-F9AF4280DC64}" dt="2022-04-22T22:39:09.803" v="316"/>
          <ac:graphicFrameMkLst>
            <pc:docMk/>
            <pc:sldMk cId="2036919401" sldId="285"/>
            <ac:graphicFrameMk id="42" creationId="{5CE3BBB5-7083-4557-987F-9B44A3585785}"/>
          </ac:graphicFrameMkLst>
        </pc:graphicFrameChg>
        <pc:graphicFrameChg chg="add del mod">
          <ac:chgData name="Elhadi" userId="25bd9855-c3c8-4fe0-90d6-09dac4ca243f" providerId="ADAL" clId="{EDE4E29C-3D5C-414D-99F0-F9AF4280DC64}" dt="2022-04-22T22:39:28.436" v="321"/>
          <ac:graphicFrameMkLst>
            <pc:docMk/>
            <pc:sldMk cId="2036919401" sldId="285"/>
            <ac:graphicFrameMk id="44" creationId="{E67AD228-7E98-4053-A7EC-FFC2E2494611}"/>
          </ac:graphicFrameMkLst>
        </pc:graphicFrameChg>
        <pc:picChg chg="add del mod">
          <ac:chgData name="Elhadi" userId="25bd9855-c3c8-4fe0-90d6-09dac4ca243f" providerId="ADAL" clId="{EDE4E29C-3D5C-414D-99F0-F9AF4280DC64}" dt="2022-04-22T21:40:10.929" v="22"/>
          <ac:picMkLst>
            <pc:docMk/>
            <pc:sldMk cId="2036919401" sldId="285"/>
            <ac:picMk id="3" creationId="{32DFC9AD-043A-41A4-8871-5FFF5DEEDFB1}"/>
          </ac:picMkLst>
        </pc:picChg>
        <pc:picChg chg="add del mod">
          <ac:chgData name="Elhadi" userId="25bd9855-c3c8-4fe0-90d6-09dac4ca243f" providerId="ADAL" clId="{EDE4E29C-3D5C-414D-99F0-F9AF4280DC64}" dt="2022-04-22T22:06:45.019" v="108" actId="478"/>
          <ac:picMkLst>
            <pc:docMk/>
            <pc:sldMk cId="2036919401" sldId="285"/>
            <ac:picMk id="11" creationId="{61142659-1E36-4C84-B733-12B65B15D900}"/>
          </ac:picMkLst>
        </pc:picChg>
        <pc:picChg chg="add del mod">
          <ac:chgData name="Elhadi" userId="25bd9855-c3c8-4fe0-90d6-09dac4ca243f" providerId="ADAL" clId="{EDE4E29C-3D5C-414D-99F0-F9AF4280DC64}" dt="2022-04-22T22:06:45.829" v="109" actId="478"/>
          <ac:picMkLst>
            <pc:docMk/>
            <pc:sldMk cId="2036919401" sldId="285"/>
            <ac:picMk id="14" creationId="{69C4EAB5-CE33-4F49-A19F-CF081015CC50}"/>
          </ac:picMkLst>
        </pc:picChg>
        <pc:picChg chg="del mod topLvl">
          <ac:chgData name="Elhadi" userId="25bd9855-c3c8-4fe0-90d6-09dac4ca243f" providerId="ADAL" clId="{EDE4E29C-3D5C-414D-99F0-F9AF4280DC64}" dt="2022-04-22T21:50:57.184" v="85" actId="478"/>
          <ac:picMkLst>
            <pc:docMk/>
            <pc:sldMk cId="2036919401" sldId="285"/>
            <ac:picMk id="20" creationId="{984D9E6B-DF8B-41FF-9503-1CBA39FDAAFF}"/>
          </ac:picMkLst>
        </pc:picChg>
        <pc:picChg chg="add mod">
          <ac:chgData name="Elhadi" userId="25bd9855-c3c8-4fe0-90d6-09dac4ca243f" providerId="ADAL" clId="{EDE4E29C-3D5C-414D-99F0-F9AF4280DC64}" dt="2022-04-22T23:15:30.625" v="416" actId="164"/>
          <ac:picMkLst>
            <pc:docMk/>
            <pc:sldMk cId="2036919401" sldId="285"/>
            <ac:picMk id="43" creationId="{C84406C3-FF0F-4C0B-81C1-B75B30509549}"/>
          </ac:picMkLst>
        </pc:picChg>
        <pc:picChg chg="add mod">
          <ac:chgData name="Elhadi" userId="25bd9855-c3c8-4fe0-90d6-09dac4ca243f" providerId="ADAL" clId="{EDE4E29C-3D5C-414D-99F0-F9AF4280DC64}" dt="2022-04-22T22:39:56.247" v="326" actId="164"/>
          <ac:picMkLst>
            <pc:docMk/>
            <pc:sldMk cId="2036919401" sldId="285"/>
            <ac:picMk id="45" creationId="{B1372B8D-16E6-472B-833F-0DD365D3C815}"/>
          </ac:picMkLst>
        </pc:picChg>
        <pc:cxnChg chg="add del mod">
          <ac:chgData name="Elhadi" userId="25bd9855-c3c8-4fe0-90d6-09dac4ca243f" providerId="ADAL" clId="{EDE4E29C-3D5C-414D-99F0-F9AF4280DC64}" dt="2022-04-22T22:17:03.399" v="162" actId="478"/>
          <ac:cxnSpMkLst>
            <pc:docMk/>
            <pc:sldMk cId="2036919401" sldId="285"/>
            <ac:cxnSpMk id="33" creationId="{EBB81AC1-1BF2-4391-BB6E-2FED82696F57}"/>
          </ac:cxnSpMkLst>
        </pc:cxnChg>
        <pc:cxnChg chg="add del mod">
          <ac:chgData name="Elhadi" userId="25bd9855-c3c8-4fe0-90d6-09dac4ca243f" providerId="ADAL" clId="{EDE4E29C-3D5C-414D-99F0-F9AF4280DC64}" dt="2022-04-22T22:22:41.383" v="203"/>
          <ac:cxnSpMkLst>
            <pc:docMk/>
            <pc:sldMk cId="2036919401" sldId="285"/>
            <ac:cxnSpMk id="34" creationId="{2D9B2C15-2000-4082-9989-51941CCC1DEB}"/>
          </ac:cxnSpMkLst>
        </pc:cxnChg>
      </pc:sldChg>
      <pc:sldChg chg="modSp add del mod">
        <pc:chgData name="Elhadi" userId="25bd9855-c3c8-4fe0-90d6-09dac4ca243f" providerId="ADAL" clId="{EDE4E29C-3D5C-414D-99F0-F9AF4280DC64}" dt="2022-04-22T22:14:34.678" v="140" actId="47"/>
        <pc:sldMkLst>
          <pc:docMk/>
          <pc:sldMk cId="593224065" sldId="286"/>
        </pc:sldMkLst>
        <pc:spChg chg="mod">
          <ac:chgData name="Elhadi" userId="25bd9855-c3c8-4fe0-90d6-09dac4ca243f" providerId="ADAL" clId="{EDE4E29C-3D5C-414D-99F0-F9AF4280DC64}" dt="2022-04-22T22:14:33.220" v="139" actId="21"/>
          <ac:spMkLst>
            <pc:docMk/>
            <pc:sldMk cId="593224065" sldId="286"/>
            <ac:spMk id="5" creationId="{7F0F4AC9-EF86-4135-8515-A01ACBECB46D}"/>
          </ac:spMkLst>
        </pc:spChg>
      </pc:sldChg>
      <pc:sldChg chg="add del">
        <pc:chgData name="Elhadi" userId="25bd9855-c3c8-4fe0-90d6-09dac4ca243f" providerId="ADAL" clId="{EDE4E29C-3D5C-414D-99F0-F9AF4280DC64}" dt="2022-04-23T00:01:48.089" v="514" actId="47"/>
        <pc:sldMkLst>
          <pc:docMk/>
          <pc:sldMk cId="3246387661" sldId="287"/>
        </pc:sldMkLst>
      </pc:sldChg>
      <pc:sldChg chg="addSp delSp modSp add mod">
        <pc:chgData name="Elhadi" userId="25bd9855-c3c8-4fe0-90d6-09dac4ca243f" providerId="ADAL" clId="{EDE4E29C-3D5C-414D-99F0-F9AF4280DC64}" dt="2022-04-24T00:52:28.284" v="3884" actId="113"/>
        <pc:sldMkLst>
          <pc:docMk/>
          <pc:sldMk cId="643011039" sldId="288"/>
        </pc:sldMkLst>
        <pc:spChg chg="mod">
          <ac:chgData name="Elhadi" userId="25bd9855-c3c8-4fe0-90d6-09dac4ca243f" providerId="ADAL" clId="{EDE4E29C-3D5C-414D-99F0-F9AF4280DC64}" dt="2022-04-23T10:38:26.217" v="921" actId="20577"/>
          <ac:spMkLst>
            <pc:docMk/>
            <pc:sldMk cId="643011039" sldId="288"/>
            <ac:spMk id="4" creationId="{566EEFCD-CFC8-4B50-BCAC-17E73DAA2F67}"/>
          </ac:spMkLst>
        </pc:spChg>
        <pc:spChg chg="mod">
          <ac:chgData name="Elhadi" userId="25bd9855-c3c8-4fe0-90d6-09dac4ca243f" providerId="ADAL" clId="{EDE4E29C-3D5C-414D-99F0-F9AF4280DC64}" dt="2022-04-24T00:52:28.284" v="3884" actId="113"/>
          <ac:spMkLst>
            <pc:docMk/>
            <pc:sldMk cId="643011039" sldId="288"/>
            <ac:spMk id="11" creationId="{DFC45420-5D18-40F4-AB7B-FB3875FCA4DF}"/>
          </ac:spMkLst>
        </pc:spChg>
        <pc:spChg chg="mod">
          <ac:chgData name="Elhadi" userId="25bd9855-c3c8-4fe0-90d6-09dac4ca243f" providerId="ADAL" clId="{EDE4E29C-3D5C-414D-99F0-F9AF4280DC64}" dt="2022-04-23T00:35:25.351" v="877" actId="20577"/>
          <ac:spMkLst>
            <pc:docMk/>
            <pc:sldMk cId="643011039" sldId="288"/>
            <ac:spMk id="19" creationId="{B7D52132-DD32-4EC1-9F73-A100CC816AE2}"/>
          </ac:spMkLst>
        </pc:spChg>
        <pc:spChg chg="mod topLvl">
          <ac:chgData name="Elhadi" userId="25bd9855-c3c8-4fe0-90d6-09dac4ca243f" providerId="ADAL" clId="{EDE4E29C-3D5C-414D-99F0-F9AF4280DC64}" dt="2022-04-23T23:10:05.338" v="2566" actId="1036"/>
          <ac:spMkLst>
            <pc:docMk/>
            <pc:sldMk cId="643011039" sldId="288"/>
            <ac:spMk id="26" creationId="{8D30FF15-F5C5-4F60-AB16-B581DEF744ED}"/>
          </ac:spMkLst>
        </pc:spChg>
        <pc:grpChg chg="add mod">
          <ac:chgData name="Elhadi" userId="25bd9855-c3c8-4fe0-90d6-09dac4ca243f" providerId="ADAL" clId="{EDE4E29C-3D5C-414D-99F0-F9AF4280DC64}" dt="2022-04-23T23:31:27.151" v="2818" actId="1036"/>
          <ac:grpSpMkLst>
            <pc:docMk/>
            <pc:sldMk cId="643011039" sldId="288"/>
            <ac:grpSpMk id="5" creationId="{09315A3F-ACEE-49A2-8370-38B926B11A1F}"/>
          </ac:grpSpMkLst>
        </pc:grpChg>
        <pc:grpChg chg="mod">
          <ac:chgData name="Elhadi" userId="25bd9855-c3c8-4fe0-90d6-09dac4ca243f" providerId="ADAL" clId="{EDE4E29C-3D5C-414D-99F0-F9AF4280DC64}" dt="2022-04-23T23:31:25.807" v="2816" actId="1076"/>
          <ac:grpSpMkLst>
            <pc:docMk/>
            <pc:sldMk cId="643011039" sldId="288"/>
            <ac:grpSpMk id="17" creationId="{54E7B52E-3E6C-4FA5-BF0D-46744E0AECC2}"/>
          </ac:grpSpMkLst>
        </pc:grpChg>
        <pc:grpChg chg="del">
          <ac:chgData name="Elhadi" userId="25bd9855-c3c8-4fe0-90d6-09dac4ca243f" providerId="ADAL" clId="{EDE4E29C-3D5C-414D-99F0-F9AF4280DC64}" dt="2022-04-23T00:14:46.337" v="708" actId="478"/>
          <ac:grpSpMkLst>
            <pc:docMk/>
            <pc:sldMk cId="643011039" sldId="288"/>
            <ac:grpSpMk id="25" creationId="{0AF773FD-02AB-441B-8E92-7F86E8415DFF}"/>
          </ac:grpSpMkLst>
        </pc:grpChg>
        <pc:graphicFrameChg chg="add del mod">
          <ac:chgData name="Elhadi" userId="25bd9855-c3c8-4fe0-90d6-09dac4ca243f" providerId="ADAL" clId="{EDE4E29C-3D5C-414D-99F0-F9AF4280DC64}" dt="2022-04-23T00:14:21.507" v="702"/>
          <ac:graphicFrameMkLst>
            <pc:docMk/>
            <pc:sldMk cId="643011039" sldId="288"/>
            <ac:graphicFrameMk id="2" creationId="{D9D0AE5B-310E-4757-8E95-431E78C667C9}"/>
          </ac:graphicFrameMkLst>
        </pc:graphicFrameChg>
        <pc:picChg chg="add del mod">
          <ac:chgData name="Elhadi" userId="25bd9855-c3c8-4fe0-90d6-09dac4ca243f" providerId="ADAL" clId="{EDE4E29C-3D5C-414D-99F0-F9AF4280DC64}" dt="2022-04-23T00:15:22.261" v="743" actId="14100"/>
          <ac:picMkLst>
            <pc:docMk/>
            <pc:sldMk cId="643011039" sldId="288"/>
            <ac:picMk id="3" creationId="{02952607-30A3-45CE-BF22-20C9DA549923}"/>
          </ac:picMkLst>
        </pc:picChg>
        <pc:picChg chg="mod">
          <ac:chgData name="Elhadi" userId="25bd9855-c3c8-4fe0-90d6-09dac4ca243f" providerId="ADAL" clId="{EDE4E29C-3D5C-414D-99F0-F9AF4280DC64}" dt="2022-04-23T00:17:31.874" v="749"/>
          <ac:picMkLst>
            <pc:docMk/>
            <pc:sldMk cId="643011039" sldId="288"/>
            <ac:picMk id="18" creationId="{98615D7D-C9D4-41EC-BFA3-BA3239AF24CF}"/>
          </ac:picMkLst>
        </pc:picChg>
        <pc:picChg chg="del mod topLvl">
          <ac:chgData name="Elhadi" userId="25bd9855-c3c8-4fe0-90d6-09dac4ca243f" providerId="ADAL" clId="{EDE4E29C-3D5C-414D-99F0-F9AF4280DC64}" dt="2022-04-23T00:14:46.337" v="708" actId="478"/>
          <ac:picMkLst>
            <pc:docMk/>
            <pc:sldMk cId="643011039" sldId="288"/>
            <ac:picMk id="24" creationId="{609A0F99-AD9E-4955-A6F6-7873FDD80A5B}"/>
          </ac:picMkLst>
        </pc:picChg>
      </pc:sldChg>
      <pc:sldChg chg="add del">
        <pc:chgData name="Elhadi" userId="25bd9855-c3c8-4fe0-90d6-09dac4ca243f" providerId="ADAL" clId="{EDE4E29C-3D5C-414D-99F0-F9AF4280DC64}" dt="2022-04-22T23:13:32.722" v="400" actId="47"/>
        <pc:sldMkLst>
          <pc:docMk/>
          <pc:sldMk cId="3019876423" sldId="288"/>
        </pc:sldMkLst>
      </pc:sldChg>
      <pc:sldChg chg="add">
        <pc:chgData name="Elhadi" userId="25bd9855-c3c8-4fe0-90d6-09dac4ca243f" providerId="ADAL" clId="{EDE4E29C-3D5C-414D-99F0-F9AF4280DC64}" dt="2022-04-23T10:38:34.581" v="922" actId="2890"/>
        <pc:sldMkLst>
          <pc:docMk/>
          <pc:sldMk cId="1396421997" sldId="289"/>
        </pc:sldMkLst>
      </pc:sldChg>
      <pc:sldChg chg="modSp mod">
        <pc:chgData name="Elhadi" userId="25bd9855-c3c8-4fe0-90d6-09dac4ca243f" providerId="ADAL" clId="{EDE4E29C-3D5C-414D-99F0-F9AF4280DC64}" dt="2022-04-24T00:47:31.689" v="3873" actId="20577"/>
        <pc:sldMkLst>
          <pc:docMk/>
          <pc:sldMk cId="3351082235" sldId="291"/>
        </pc:sldMkLst>
        <pc:spChg chg="mod">
          <ac:chgData name="Elhadi" userId="25bd9855-c3c8-4fe0-90d6-09dac4ca243f" providerId="ADAL" clId="{EDE4E29C-3D5C-414D-99F0-F9AF4280DC64}" dt="2022-04-23T23:42:12.262" v="3033" actId="20577"/>
          <ac:spMkLst>
            <pc:docMk/>
            <pc:sldMk cId="3351082235" sldId="291"/>
            <ac:spMk id="2" creationId="{A83BE4AE-2B03-477B-A3ED-01C37EDE23A3}"/>
          </ac:spMkLst>
        </pc:spChg>
        <pc:spChg chg="mod">
          <ac:chgData name="Elhadi" userId="25bd9855-c3c8-4fe0-90d6-09dac4ca243f" providerId="ADAL" clId="{EDE4E29C-3D5C-414D-99F0-F9AF4280DC64}" dt="2022-04-24T00:47:31.689" v="3873" actId="20577"/>
          <ac:spMkLst>
            <pc:docMk/>
            <pc:sldMk cId="3351082235" sldId="291"/>
            <ac:spMk id="4" creationId="{958B6320-FBA1-4C75-B27D-9E9A0437CEFB}"/>
          </ac:spMkLst>
        </pc:spChg>
      </pc:sldChg>
      <pc:sldChg chg="modSp mod">
        <pc:chgData name="Elhadi" userId="25bd9855-c3c8-4fe0-90d6-09dac4ca243f" providerId="ADAL" clId="{EDE4E29C-3D5C-414D-99F0-F9AF4280DC64}" dt="2022-04-24T00:48:57.808" v="3877" actId="20577"/>
        <pc:sldMkLst>
          <pc:docMk/>
          <pc:sldMk cId="2154881766" sldId="293"/>
        </pc:sldMkLst>
        <pc:spChg chg="mod">
          <ac:chgData name="Elhadi" userId="25bd9855-c3c8-4fe0-90d6-09dac4ca243f" providerId="ADAL" clId="{EDE4E29C-3D5C-414D-99F0-F9AF4280DC64}" dt="2022-04-24T00:48:57.808" v="3877" actId="20577"/>
          <ac:spMkLst>
            <pc:docMk/>
            <pc:sldMk cId="2154881766" sldId="293"/>
            <ac:spMk id="6" creationId="{F317138E-7D63-4FB3-A276-64F43BE70681}"/>
          </ac:spMkLst>
        </pc:spChg>
      </pc:sldChg>
      <pc:sldChg chg="addSp delSp modSp mod">
        <pc:chgData name="Elhadi" userId="25bd9855-c3c8-4fe0-90d6-09dac4ca243f" providerId="ADAL" clId="{EDE4E29C-3D5C-414D-99F0-F9AF4280DC64}" dt="2022-04-24T00:43:29.990" v="3835" actId="20577"/>
        <pc:sldMkLst>
          <pc:docMk/>
          <pc:sldMk cId="1683478379" sldId="296"/>
        </pc:sldMkLst>
        <pc:spChg chg="del">
          <ac:chgData name="Elhadi" userId="25bd9855-c3c8-4fe0-90d6-09dac4ca243f" providerId="ADAL" clId="{EDE4E29C-3D5C-414D-99F0-F9AF4280DC64}" dt="2022-04-23T22:13:14.182" v="2212" actId="478"/>
          <ac:spMkLst>
            <pc:docMk/>
            <pc:sldMk cId="1683478379" sldId="296"/>
            <ac:spMk id="10" creationId="{89227867-860E-4C1D-AF9D-1A8DFC7FC502}"/>
          </ac:spMkLst>
        </pc:spChg>
        <pc:spChg chg="add mod topLvl">
          <ac:chgData name="Elhadi" userId="25bd9855-c3c8-4fe0-90d6-09dac4ca243f" providerId="ADAL" clId="{EDE4E29C-3D5C-414D-99F0-F9AF4280DC64}" dt="2022-04-23T22:22:13.438" v="2293" actId="164"/>
          <ac:spMkLst>
            <pc:docMk/>
            <pc:sldMk cId="1683478379" sldId="296"/>
            <ac:spMk id="14" creationId="{AB9D6756-7711-41C0-A23E-AB6177C5EB66}"/>
          </ac:spMkLst>
        </pc:spChg>
        <pc:spChg chg="add mod topLvl">
          <ac:chgData name="Elhadi" userId="25bd9855-c3c8-4fe0-90d6-09dac4ca243f" providerId="ADAL" clId="{EDE4E29C-3D5C-414D-99F0-F9AF4280DC64}" dt="2022-04-23T22:23:28.389" v="2315" actId="164"/>
          <ac:spMkLst>
            <pc:docMk/>
            <pc:sldMk cId="1683478379" sldId="296"/>
            <ac:spMk id="15" creationId="{0CD81248-3509-474E-8594-5BC5D0ADB122}"/>
          </ac:spMkLst>
        </pc:spChg>
        <pc:spChg chg="add mod">
          <ac:chgData name="Elhadi" userId="25bd9855-c3c8-4fe0-90d6-09dac4ca243f" providerId="ADAL" clId="{EDE4E29C-3D5C-414D-99F0-F9AF4280DC64}" dt="2022-04-23T22:24:37.567" v="2336" actId="1076"/>
          <ac:spMkLst>
            <pc:docMk/>
            <pc:sldMk cId="1683478379" sldId="296"/>
            <ac:spMk id="16" creationId="{649CD9E3-0ACF-4D5F-A756-21CB813CB757}"/>
          </ac:spMkLst>
        </pc:spChg>
        <pc:spChg chg="mod">
          <ac:chgData name="Elhadi" userId="25bd9855-c3c8-4fe0-90d6-09dac4ca243f" providerId="ADAL" clId="{EDE4E29C-3D5C-414D-99F0-F9AF4280DC64}" dt="2022-04-24T00:43:29.990" v="3835" actId="20577"/>
          <ac:spMkLst>
            <pc:docMk/>
            <pc:sldMk cId="1683478379" sldId="296"/>
            <ac:spMk id="18" creationId="{D4F0A2F5-323C-433E-96AB-609F5674BF9B}"/>
          </ac:spMkLst>
        </pc:spChg>
        <pc:grpChg chg="add mod">
          <ac:chgData name="Elhadi" userId="25bd9855-c3c8-4fe0-90d6-09dac4ca243f" providerId="ADAL" clId="{EDE4E29C-3D5C-414D-99F0-F9AF4280DC64}" dt="2022-04-23T22:32:35.396" v="2390" actId="1035"/>
          <ac:grpSpMkLst>
            <pc:docMk/>
            <pc:sldMk cId="1683478379" sldId="296"/>
            <ac:grpSpMk id="2" creationId="{730D49E7-431C-4953-9545-A2BF158268D3}"/>
          </ac:grpSpMkLst>
        </pc:grpChg>
        <pc:grpChg chg="add del mod">
          <ac:chgData name="Elhadi" userId="25bd9855-c3c8-4fe0-90d6-09dac4ca243f" providerId="ADAL" clId="{EDE4E29C-3D5C-414D-99F0-F9AF4280DC64}" dt="2022-04-23T22:22:18.301" v="2294" actId="165"/>
          <ac:grpSpMkLst>
            <pc:docMk/>
            <pc:sldMk cId="1683478379" sldId="296"/>
            <ac:grpSpMk id="3" creationId="{F4C17AE4-6B8F-46D1-A76F-ACFFE465B959}"/>
          </ac:grpSpMkLst>
        </pc:grpChg>
        <pc:grpChg chg="add del mod">
          <ac:chgData name="Elhadi" userId="25bd9855-c3c8-4fe0-90d6-09dac4ca243f" providerId="ADAL" clId="{EDE4E29C-3D5C-414D-99F0-F9AF4280DC64}" dt="2022-04-23T22:22:00.992" v="2291" actId="165"/>
          <ac:grpSpMkLst>
            <pc:docMk/>
            <pc:sldMk cId="1683478379" sldId="296"/>
            <ac:grpSpMk id="4" creationId="{4688B15A-7CB7-4268-8981-C165DEBF532D}"/>
          </ac:grpSpMkLst>
        </pc:grpChg>
        <pc:grpChg chg="add mod">
          <ac:chgData name="Elhadi" userId="25bd9855-c3c8-4fe0-90d6-09dac4ca243f" providerId="ADAL" clId="{EDE4E29C-3D5C-414D-99F0-F9AF4280DC64}" dt="2022-04-23T22:32:41.997" v="2395" actId="1035"/>
          <ac:grpSpMkLst>
            <pc:docMk/>
            <pc:sldMk cId="1683478379" sldId="296"/>
            <ac:grpSpMk id="6" creationId="{49C685FA-8D3D-454E-B24B-2215F63FE841}"/>
          </ac:grpSpMkLst>
        </pc:grpChg>
        <pc:grpChg chg="del">
          <ac:chgData name="Elhadi" userId="25bd9855-c3c8-4fe0-90d6-09dac4ca243f" providerId="ADAL" clId="{EDE4E29C-3D5C-414D-99F0-F9AF4280DC64}" dt="2022-04-23T22:13:11.717" v="2211" actId="478"/>
          <ac:grpSpMkLst>
            <pc:docMk/>
            <pc:sldMk cId="1683478379" sldId="296"/>
            <ac:grpSpMk id="8" creationId="{A8550FC3-FBE6-4998-94B9-12E4E480B395}"/>
          </ac:grpSpMkLst>
        </pc:grpChg>
        <pc:grpChg chg="add mod">
          <ac:chgData name="Elhadi" userId="25bd9855-c3c8-4fe0-90d6-09dac4ca243f" providerId="ADAL" clId="{EDE4E29C-3D5C-414D-99F0-F9AF4280DC64}" dt="2022-04-23T22:32:41.997" v="2395" actId="1035"/>
          <ac:grpSpMkLst>
            <pc:docMk/>
            <pc:sldMk cId="1683478379" sldId="296"/>
            <ac:grpSpMk id="17" creationId="{FDBA32C8-73C5-4B23-AD1E-9C6C3E27AAD0}"/>
          </ac:grpSpMkLst>
        </pc:grpChg>
        <pc:picChg chg="add mod topLvl">
          <ac:chgData name="Elhadi" userId="25bd9855-c3c8-4fe0-90d6-09dac4ca243f" providerId="ADAL" clId="{EDE4E29C-3D5C-414D-99F0-F9AF4280DC64}" dt="2022-04-23T22:22:13.438" v="2293" actId="164"/>
          <ac:picMkLst>
            <pc:docMk/>
            <pc:sldMk cId="1683478379" sldId="296"/>
            <ac:picMk id="11" creationId="{DE88923C-CF87-44F7-B4CB-4E480987B3A7}"/>
          </ac:picMkLst>
        </pc:picChg>
        <pc:picChg chg="add mod topLvl">
          <ac:chgData name="Elhadi" userId="25bd9855-c3c8-4fe0-90d6-09dac4ca243f" providerId="ADAL" clId="{EDE4E29C-3D5C-414D-99F0-F9AF4280DC64}" dt="2022-04-23T22:23:28.389" v="2315" actId="164"/>
          <ac:picMkLst>
            <pc:docMk/>
            <pc:sldMk cId="1683478379" sldId="296"/>
            <ac:picMk id="12" creationId="{523E219F-9113-4913-ADAD-0E0B8DAAEB6F}"/>
          </ac:picMkLst>
        </pc:picChg>
        <pc:picChg chg="add mod">
          <ac:chgData name="Elhadi" userId="25bd9855-c3c8-4fe0-90d6-09dac4ca243f" providerId="ADAL" clId="{EDE4E29C-3D5C-414D-99F0-F9AF4280DC64}" dt="2022-04-23T22:19:35.406" v="2261" actId="164"/>
          <ac:picMkLst>
            <pc:docMk/>
            <pc:sldMk cId="1683478379" sldId="296"/>
            <ac:picMk id="13" creationId="{B915D3F1-687C-4883-ACED-71FE83075B2B}"/>
          </ac:picMkLst>
        </pc:picChg>
      </pc:sldChg>
      <pc:sldChg chg="modSp mod">
        <pc:chgData name="Elhadi" userId="25bd9855-c3c8-4fe0-90d6-09dac4ca243f" providerId="ADAL" clId="{EDE4E29C-3D5C-414D-99F0-F9AF4280DC64}" dt="2022-04-24T00:45:42.578" v="3867" actId="313"/>
        <pc:sldMkLst>
          <pc:docMk/>
          <pc:sldMk cId="1738777771" sldId="298"/>
        </pc:sldMkLst>
        <pc:spChg chg="mod">
          <ac:chgData name="Elhadi" userId="25bd9855-c3c8-4fe0-90d6-09dac4ca243f" providerId="ADAL" clId="{EDE4E29C-3D5C-414D-99F0-F9AF4280DC64}" dt="2022-04-24T00:45:42.578" v="3867" actId="313"/>
          <ac:spMkLst>
            <pc:docMk/>
            <pc:sldMk cId="1738777771" sldId="298"/>
            <ac:spMk id="18" creationId="{D4F0A2F5-323C-433E-96AB-609F5674BF9B}"/>
          </ac:spMkLst>
        </pc:spChg>
      </pc:sldChg>
      <pc:sldChg chg="addSp delSp modSp mod">
        <pc:chgData name="Elhadi" userId="25bd9855-c3c8-4fe0-90d6-09dac4ca243f" providerId="ADAL" clId="{EDE4E29C-3D5C-414D-99F0-F9AF4280DC64}" dt="2022-04-24T00:48:50.971" v="3875" actId="6549"/>
        <pc:sldMkLst>
          <pc:docMk/>
          <pc:sldMk cId="348379310" sldId="299"/>
        </pc:sldMkLst>
        <pc:spChg chg="del mod">
          <ac:chgData name="Elhadi" userId="25bd9855-c3c8-4fe0-90d6-09dac4ca243f" providerId="ADAL" clId="{EDE4E29C-3D5C-414D-99F0-F9AF4280DC64}" dt="2022-04-23T22:06:21.292" v="2171" actId="21"/>
          <ac:spMkLst>
            <pc:docMk/>
            <pc:sldMk cId="348379310" sldId="299"/>
            <ac:spMk id="5" creationId="{8AE90560-3882-4ECB-9C2A-E5417396D2F0}"/>
          </ac:spMkLst>
        </pc:spChg>
        <pc:spChg chg="mod">
          <ac:chgData name="Elhadi" userId="25bd9855-c3c8-4fe0-90d6-09dac4ca243f" providerId="ADAL" clId="{EDE4E29C-3D5C-414D-99F0-F9AF4280DC64}" dt="2022-04-23T22:06:06.753" v="2170" actId="404"/>
          <ac:spMkLst>
            <pc:docMk/>
            <pc:sldMk cId="348379310" sldId="299"/>
            <ac:spMk id="11" creationId="{BA76A97F-3509-4FED-BDDB-1B1DB251B5F3}"/>
          </ac:spMkLst>
        </pc:spChg>
        <pc:spChg chg="mod">
          <ac:chgData name="Elhadi" userId="25bd9855-c3c8-4fe0-90d6-09dac4ca243f" providerId="ADAL" clId="{EDE4E29C-3D5C-414D-99F0-F9AF4280DC64}" dt="2022-04-23T22:06:06.753" v="2170" actId="404"/>
          <ac:spMkLst>
            <pc:docMk/>
            <pc:sldMk cId="348379310" sldId="299"/>
            <ac:spMk id="13" creationId="{43F08392-CAC7-46FB-A0FF-873051B18A0F}"/>
          </ac:spMkLst>
        </pc:spChg>
        <pc:spChg chg="mod">
          <ac:chgData name="Elhadi" userId="25bd9855-c3c8-4fe0-90d6-09dac4ca243f" providerId="ADAL" clId="{EDE4E29C-3D5C-414D-99F0-F9AF4280DC64}" dt="2022-04-24T00:48:50.971" v="3875" actId="6549"/>
          <ac:spMkLst>
            <pc:docMk/>
            <pc:sldMk cId="348379310" sldId="299"/>
            <ac:spMk id="18" creationId="{D4F0A2F5-323C-433E-96AB-609F5674BF9B}"/>
          </ac:spMkLst>
        </pc:spChg>
        <pc:spChg chg="mod">
          <ac:chgData name="Elhadi" userId="25bd9855-c3c8-4fe0-90d6-09dac4ca243f" providerId="ADAL" clId="{EDE4E29C-3D5C-414D-99F0-F9AF4280DC64}" dt="2022-04-23T22:06:06.753" v="2170" actId="404"/>
          <ac:spMkLst>
            <pc:docMk/>
            <pc:sldMk cId="348379310" sldId="299"/>
            <ac:spMk id="21" creationId="{4658D1D2-B409-42F4-AE2E-D26795E63605}"/>
          </ac:spMkLst>
        </pc:spChg>
        <pc:spChg chg="del mod">
          <ac:chgData name="Elhadi" userId="25bd9855-c3c8-4fe0-90d6-09dac4ca243f" providerId="ADAL" clId="{EDE4E29C-3D5C-414D-99F0-F9AF4280DC64}" dt="2022-04-23T22:06:21.292" v="2171" actId="21"/>
          <ac:spMkLst>
            <pc:docMk/>
            <pc:sldMk cId="348379310" sldId="299"/>
            <ac:spMk id="27" creationId="{5F33A9FD-20ED-42AE-9BFC-5DF867E310C1}"/>
          </ac:spMkLst>
        </pc:spChg>
        <pc:spChg chg="del mod">
          <ac:chgData name="Elhadi" userId="25bd9855-c3c8-4fe0-90d6-09dac4ca243f" providerId="ADAL" clId="{EDE4E29C-3D5C-414D-99F0-F9AF4280DC64}" dt="2022-04-23T22:06:21.292" v="2171" actId="21"/>
          <ac:spMkLst>
            <pc:docMk/>
            <pc:sldMk cId="348379310" sldId="299"/>
            <ac:spMk id="28" creationId="{E88E4E07-DD86-4735-9C12-946A2D368B68}"/>
          </ac:spMkLst>
        </pc:spChg>
        <pc:spChg chg="del mod">
          <ac:chgData name="Elhadi" userId="25bd9855-c3c8-4fe0-90d6-09dac4ca243f" providerId="ADAL" clId="{EDE4E29C-3D5C-414D-99F0-F9AF4280DC64}" dt="2022-04-23T22:06:21.292" v="2171" actId="21"/>
          <ac:spMkLst>
            <pc:docMk/>
            <pc:sldMk cId="348379310" sldId="299"/>
            <ac:spMk id="30" creationId="{422C5AE7-0963-4062-96E0-89282A187767}"/>
          </ac:spMkLst>
        </pc:spChg>
        <pc:spChg chg="mod">
          <ac:chgData name="Elhadi" userId="25bd9855-c3c8-4fe0-90d6-09dac4ca243f" providerId="ADAL" clId="{EDE4E29C-3D5C-414D-99F0-F9AF4280DC64}" dt="2022-04-23T22:06:06.753" v="2170" actId="404"/>
          <ac:spMkLst>
            <pc:docMk/>
            <pc:sldMk cId="348379310" sldId="299"/>
            <ac:spMk id="39" creationId="{72B14124-0E31-42D1-85A0-785BEC0F7819}"/>
          </ac:spMkLst>
        </pc:spChg>
        <pc:spChg chg="mod">
          <ac:chgData name="Elhadi" userId="25bd9855-c3c8-4fe0-90d6-09dac4ca243f" providerId="ADAL" clId="{EDE4E29C-3D5C-414D-99F0-F9AF4280DC64}" dt="2022-04-23T22:06:06.753" v="2170" actId="404"/>
          <ac:spMkLst>
            <pc:docMk/>
            <pc:sldMk cId="348379310" sldId="299"/>
            <ac:spMk id="40" creationId="{BBCEDE25-D9F7-4EDE-A6DC-1BBFB1C943C0}"/>
          </ac:spMkLst>
        </pc:spChg>
        <pc:spChg chg="mod">
          <ac:chgData name="Elhadi" userId="25bd9855-c3c8-4fe0-90d6-09dac4ca243f" providerId="ADAL" clId="{EDE4E29C-3D5C-414D-99F0-F9AF4280DC64}" dt="2022-04-23T22:06:06.753" v="2170" actId="404"/>
          <ac:spMkLst>
            <pc:docMk/>
            <pc:sldMk cId="348379310" sldId="299"/>
            <ac:spMk id="41" creationId="{930038B5-46CD-4AD8-9B50-4E60846D359F}"/>
          </ac:spMkLst>
        </pc:spChg>
        <pc:spChg chg="mod">
          <ac:chgData name="Elhadi" userId="25bd9855-c3c8-4fe0-90d6-09dac4ca243f" providerId="ADAL" clId="{EDE4E29C-3D5C-414D-99F0-F9AF4280DC64}" dt="2022-04-23T22:06:06.753" v="2170" actId="404"/>
          <ac:spMkLst>
            <pc:docMk/>
            <pc:sldMk cId="348379310" sldId="299"/>
            <ac:spMk id="61" creationId="{CEB910F4-B578-49A7-A299-86BFE29B58C9}"/>
          </ac:spMkLst>
        </pc:spChg>
        <pc:spChg chg="add mod">
          <ac:chgData name="Elhadi" userId="25bd9855-c3c8-4fe0-90d6-09dac4ca243f" providerId="ADAL" clId="{EDE4E29C-3D5C-414D-99F0-F9AF4280DC64}" dt="2022-04-23T22:06:23.233" v="2172"/>
          <ac:spMkLst>
            <pc:docMk/>
            <pc:sldMk cId="348379310" sldId="299"/>
            <ac:spMk id="68" creationId="{5D794536-5ACE-4824-B8BE-A7B8FEB41615}"/>
          </ac:spMkLst>
        </pc:spChg>
        <pc:spChg chg="add del mod">
          <ac:chgData name="Elhadi" userId="25bd9855-c3c8-4fe0-90d6-09dac4ca243f" providerId="ADAL" clId="{EDE4E29C-3D5C-414D-99F0-F9AF4280DC64}" dt="2022-04-23T22:06:30.973" v="2173" actId="21"/>
          <ac:spMkLst>
            <pc:docMk/>
            <pc:sldMk cId="348379310" sldId="299"/>
            <ac:spMk id="69" creationId="{C6272980-5018-4C0E-8DBA-E26364F22BBA}"/>
          </ac:spMkLst>
        </pc:spChg>
        <pc:spChg chg="mod">
          <ac:chgData name="Elhadi" userId="25bd9855-c3c8-4fe0-90d6-09dac4ca243f" providerId="ADAL" clId="{EDE4E29C-3D5C-414D-99F0-F9AF4280DC64}" dt="2022-04-23T22:06:06.753" v="2170" actId="404"/>
          <ac:spMkLst>
            <pc:docMk/>
            <pc:sldMk cId="348379310" sldId="299"/>
            <ac:spMk id="71" creationId="{EC94488D-8589-4645-9349-34C93EA98A3E}"/>
          </ac:spMkLst>
        </pc:spChg>
        <pc:spChg chg="mod">
          <ac:chgData name="Elhadi" userId="25bd9855-c3c8-4fe0-90d6-09dac4ca243f" providerId="ADAL" clId="{EDE4E29C-3D5C-414D-99F0-F9AF4280DC64}" dt="2022-04-23T22:06:06.753" v="2170" actId="404"/>
          <ac:spMkLst>
            <pc:docMk/>
            <pc:sldMk cId="348379310" sldId="299"/>
            <ac:spMk id="72" creationId="{600EE0BE-8F8A-42BD-B0B2-0ECFFB0936F1}"/>
          </ac:spMkLst>
        </pc:spChg>
        <pc:spChg chg="mod">
          <ac:chgData name="Elhadi" userId="25bd9855-c3c8-4fe0-90d6-09dac4ca243f" providerId="ADAL" clId="{EDE4E29C-3D5C-414D-99F0-F9AF4280DC64}" dt="2022-04-23T22:06:06.753" v="2170" actId="404"/>
          <ac:spMkLst>
            <pc:docMk/>
            <pc:sldMk cId="348379310" sldId="299"/>
            <ac:spMk id="73" creationId="{CC1C0AE9-F6D7-4610-999C-7F3B8C130135}"/>
          </ac:spMkLst>
        </pc:spChg>
        <pc:spChg chg="mod">
          <ac:chgData name="Elhadi" userId="25bd9855-c3c8-4fe0-90d6-09dac4ca243f" providerId="ADAL" clId="{EDE4E29C-3D5C-414D-99F0-F9AF4280DC64}" dt="2022-04-23T22:06:06.753" v="2170" actId="404"/>
          <ac:spMkLst>
            <pc:docMk/>
            <pc:sldMk cId="348379310" sldId="299"/>
            <ac:spMk id="74" creationId="{72F55494-CD7E-492F-8B4D-1B886C5C5966}"/>
          </ac:spMkLst>
        </pc:spChg>
        <pc:spChg chg="mod">
          <ac:chgData name="Elhadi" userId="25bd9855-c3c8-4fe0-90d6-09dac4ca243f" providerId="ADAL" clId="{EDE4E29C-3D5C-414D-99F0-F9AF4280DC64}" dt="2022-04-23T22:06:06.753" v="2170" actId="404"/>
          <ac:spMkLst>
            <pc:docMk/>
            <pc:sldMk cId="348379310" sldId="299"/>
            <ac:spMk id="76" creationId="{5BFD88EB-5868-461A-AFE2-813DFDD2B23D}"/>
          </ac:spMkLst>
        </pc:spChg>
        <pc:spChg chg="add del mod">
          <ac:chgData name="Elhadi" userId="25bd9855-c3c8-4fe0-90d6-09dac4ca243f" providerId="ADAL" clId="{EDE4E29C-3D5C-414D-99F0-F9AF4280DC64}" dt="2022-04-23T22:06:30.973" v="2173" actId="21"/>
          <ac:spMkLst>
            <pc:docMk/>
            <pc:sldMk cId="348379310" sldId="299"/>
            <ac:spMk id="77" creationId="{CB2E5141-736C-4332-9FDC-3C311ED341AC}"/>
          </ac:spMkLst>
        </pc:spChg>
        <pc:spChg chg="add del mod">
          <ac:chgData name="Elhadi" userId="25bd9855-c3c8-4fe0-90d6-09dac4ca243f" providerId="ADAL" clId="{EDE4E29C-3D5C-414D-99F0-F9AF4280DC64}" dt="2022-04-23T22:06:30.973" v="2173" actId="21"/>
          <ac:spMkLst>
            <pc:docMk/>
            <pc:sldMk cId="348379310" sldId="299"/>
            <ac:spMk id="78" creationId="{5E0EEC8F-E576-4281-8636-FC0E56815FB5}"/>
          </ac:spMkLst>
        </pc:spChg>
        <pc:spChg chg="mod">
          <ac:chgData name="Elhadi" userId="25bd9855-c3c8-4fe0-90d6-09dac4ca243f" providerId="ADAL" clId="{EDE4E29C-3D5C-414D-99F0-F9AF4280DC64}" dt="2022-04-23T22:06:23.233" v="2172"/>
          <ac:spMkLst>
            <pc:docMk/>
            <pc:sldMk cId="348379310" sldId="299"/>
            <ac:spMk id="80" creationId="{4C9224F6-C39A-4C63-B56A-FB9F2A8B8ACD}"/>
          </ac:spMkLst>
        </pc:spChg>
        <pc:spChg chg="mod">
          <ac:chgData name="Elhadi" userId="25bd9855-c3c8-4fe0-90d6-09dac4ca243f" providerId="ADAL" clId="{EDE4E29C-3D5C-414D-99F0-F9AF4280DC64}" dt="2022-04-23T22:06:06.753" v="2170" actId="404"/>
          <ac:spMkLst>
            <pc:docMk/>
            <pc:sldMk cId="348379310" sldId="299"/>
            <ac:spMk id="82" creationId="{0C150243-2D64-40B0-BE18-F00E8DAABF55}"/>
          </ac:spMkLst>
        </pc:spChg>
        <pc:spChg chg="mod">
          <ac:chgData name="Elhadi" userId="25bd9855-c3c8-4fe0-90d6-09dac4ca243f" providerId="ADAL" clId="{EDE4E29C-3D5C-414D-99F0-F9AF4280DC64}" dt="2022-04-23T22:06:23.233" v="2172"/>
          <ac:spMkLst>
            <pc:docMk/>
            <pc:sldMk cId="348379310" sldId="299"/>
            <ac:spMk id="95" creationId="{B04E4ED8-9207-4137-9955-C09F20328CBE}"/>
          </ac:spMkLst>
        </pc:spChg>
        <pc:spChg chg="mod">
          <ac:chgData name="Elhadi" userId="25bd9855-c3c8-4fe0-90d6-09dac4ca243f" providerId="ADAL" clId="{EDE4E29C-3D5C-414D-99F0-F9AF4280DC64}" dt="2022-04-23T22:06:23.233" v="2172"/>
          <ac:spMkLst>
            <pc:docMk/>
            <pc:sldMk cId="348379310" sldId="299"/>
            <ac:spMk id="96" creationId="{7E2D60A4-8D41-433B-887C-0661F2DE5EFF}"/>
          </ac:spMkLst>
        </pc:spChg>
        <pc:spChg chg="mod">
          <ac:chgData name="Elhadi" userId="25bd9855-c3c8-4fe0-90d6-09dac4ca243f" providerId="ADAL" clId="{EDE4E29C-3D5C-414D-99F0-F9AF4280DC64}" dt="2022-04-23T22:06:23.233" v="2172"/>
          <ac:spMkLst>
            <pc:docMk/>
            <pc:sldMk cId="348379310" sldId="299"/>
            <ac:spMk id="97" creationId="{346184BD-853C-4847-9EB8-3090266A9BB7}"/>
          </ac:spMkLst>
        </pc:spChg>
        <pc:spChg chg="mod">
          <ac:chgData name="Elhadi" userId="25bd9855-c3c8-4fe0-90d6-09dac4ca243f" providerId="ADAL" clId="{EDE4E29C-3D5C-414D-99F0-F9AF4280DC64}" dt="2022-04-23T22:06:06.753" v="2170" actId="404"/>
          <ac:spMkLst>
            <pc:docMk/>
            <pc:sldMk cId="348379310" sldId="299"/>
            <ac:spMk id="99" creationId="{52309D61-28B1-4643-91F0-A2B0F7C3702F}"/>
          </ac:spMkLst>
        </pc:spChg>
        <pc:spChg chg="mod">
          <ac:chgData name="Elhadi" userId="25bd9855-c3c8-4fe0-90d6-09dac4ca243f" providerId="ADAL" clId="{EDE4E29C-3D5C-414D-99F0-F9AF4280DC64}" dt="2022-04-23T22:06:06.753" v="2170" actId="404"/>
          <ac:spMkLst>
            <pc:docMk/>
            <pc:sldMk cId="348379310" sldId="299"/>
            <ac:spMk id="102" creationId="{BD0579E9-7B69-49D7-9476-1D39A5B91CCD}"/>
          </ac:spMkLst>
        </pc:spChg>
        <pc:spChg chg="mod">
          <ac:chgData name="Elhadi" userId="25bd9855-c3c8-4fe0-90d6-09dac4ca243f" providerId="ADAL" clId="{EDE4E29C-3D5C-414D-99F0-F9AF4280DC64}" dt="2022-04-23T22:06:06.753" v="2170" actId="404"/>
          <ac:spMkLst>
            <pc:docMk/>
            <pc:sldMk cId="348379310" sldId="299"/>
            <ac:spMk id="103" creationId="{BEE4D99F-5F6A-44BF-9C1F-1F3C8D017380}"/>
          </ac:spMkLst>
        </pc:spChg>
        <pc:spChg chg="mod">
          <ac:chgData name="Elhadi" userId="25bd9855-c3c8-4fe0-90d6-09dac4ca243f" providerId="ADAL" clId="{EDE4E29C-3D5C-414D-99F0-F9AF4280DC64}" dt="2022-04-23T22:06:06.753" v="2170" actId="404"/>
          <ac:spMkLst>
            <pc:docMk/>
            <pc:sldMk cId="348379310" sldId="299"/>
            <ac:spMk id="104" creationId="{45E2097C-E277-4794-A898-7DD59FB386CA}"/>
          </ac:spMkLst>
        </pc:spChg>
        <pc:spChg chg="mod">
          <ac:chgData name="Elhadi" userId="25bd9855-c3c8-4fe0-90d6-09dac4ca243f" providerId="ADAL" clId="{EDE4E29C-3D5C-414D-99F0-F9AF4280DC64}" dt="2022-04-23T22:06:06.753" v="2170" actId="404"/>
          <ac:spMkLst>
            <pc:docMk/>
            <pc:sldMk cId="348379310" sldId="299"/>
            <ac:spMk id="105" creationId="{6B72379B-F3F4-4D04-A868-860F25FE38E1}"/>
          </ac:spMkLst>
        </pc:spChg>
        <pc:spChg chg="mod">
          <ac:chgData name="Elhadi" userId="25bd9855-c3c8-4fe0-90d6-09dac4ca243f" providerId="ADAL" clId="{EDE4E29C-3D5C-414D-99F0-F9AF4280DC64}" dt="2022-04-23T22:06:06.753" v="2170" actId="404"/>
          <ac:spMkLst>
            <pc:docMk/>
            <pc:sldMk cId="348379310" sldId="299"/>
            <ac:spMk id="107" creationId="{625EC69A-9EBD-4075-A8CD-4DD73B56E2FB}"/>
          </ac:spMkLst>
        </pc:spChg>
        <pc:spChg chg="mod">
          <ac:chgData name="Elhadi" userId="25bd9855-c3c8-4fe0-90d6-09dac4ca243f" providerId="ADAL" clId="{EDE4E29C-3D5C-414D-99F0-F9AF4280DC64}" dt="2022-04-23T22:06:23.233" v="2172"/>
          <ac:spMkLst>
            <pc:docMk/>
            <pc:sldMk cId="348379310" sldId="299"/>
            <ac:spMk id="109" creationId="{697F5E0A-A873-4BAC-BE4A-991DDA66C53A}"/>
          </ac:spMkLst>
        </pc:spChg>
        <pc:spChg chg="mod">
          <ac:chgData name="Elhadi" userId="25bd9855-c3c8-4fe0-90d6-09dac4ca243f" providerId="ADAL" clId="{EDE4E29C-3D5C-414D-99F0-F9AF4280DC64}" dt="2022-04-23T22:06:23.233" v="2172"/>
          <ac:spMkLst>
            <pc:docMk/>
            <pc:sldMk cId="348379310" sldId="299"/>
            <ac:spMk id="110" creationId="{F0986FFD-2569-46A6-88FA-8AB8702DD4B9}"/>
          </ac:spMkLst>
        </pc:spChg>
        <pc:spChg chg="mod">
          <ac:chgData name="Elhadi" userId="25bd9855-c3c8-4fe0-90d6-09dac4ca243f" providerId="ADAL" clId="{EDE4E29C-3D5C-414D-99F0-F9AF4280DC64}" dt="2022-04-23T22:06:23.233" v="2172"/>
          <ac:spMkLst>
            <pc:docMk/>
            <pc:sldMk cId="348379310" sldId="299"/>
            <ac:spMk id="111" creationId="{9D3EE5BA-874C-4543-905F-CC792355DDA8}"/>
          </ac:spMkLst>
        </pc:spChg>
        <pc:spChg chg="mod">
          <ac:chgData name="Elhadi" userId="25bd9855-c3c8-4fe0-90d6-09dac4ca243f" providerId="ADAL" clId="{EDE4E29C-3D5C-414D-99F0-F9AF4280DC64}" dt="2022-04-23T22:06:23.233" v="2172"/>
          <ac:spMkLst>
            <pc:docMk/>
            <pc:sldMk cId="348379310" sldId="299"/>
            <ac:spMk id="112" creationId="{4C4EB8DF-1463-479C-9805-4A6A4305E1D9}"/>
          </ac:spMkLst>
        </pc:spChg>
        <pc:spChg chg="mod">
          <ac:chgData name="Elhadi" userId="25bd9855-c3c8-4fe0-90d6-09dac4ca243f" providerId="ADAL" clId="{EDE4E29C-3D5C-414D-99F0-F9AF4280DC64}" dt="2022-04-23T22:06:23.233" v="2172"/>
          <ac:spMkLst>
            <pc:docMk/>
            <pc:sldMk cId="348379310" sldId="299"/>
            <ac:spMk id="113" creationId="{1256FA89-06D3-4D65-A051-7F0BEFC3416A}"/>
          </ac:spMkLst>
        </pc:spChg>
        <pc:spChg chg="mod">
          <ac:chgData name="Elhadi" userId="25bd9855-c3c8-4fe0-90d6-09dac4ca243f" providerId="ADAL" clId="{EDE4E29C-3D5C-414D-99F0-F9AF4280DC64}" dt="2022-04-23T22:06:23.233" v="2172"/>
          <ac:spMkLst>
            <pc:docMk/>
            <pc:sldMk cId="348379310" sldId="299"/>
            <ac:spMk id="114" creationId="{EA56DC9F-D46B-49C3-A4D5-EE007F6A5573}"/>
          </ac:spMkLst>
        </pc:spChg>
        <pc:spChg chg="mod">
          <ac:chgData name="Elhadi" userId="25bd9855-c3c8-4fe0-90d6-09dac4ca243f" providerId="ADAL" clId="{EDE4E29C-3D5C-414D-99F0-F9AF4280DC64}" dt="2022-04-23T22:06:23.233" v="2172"/>
          <ac:spMkLst>
            <pc:docMk/>
            <pc:sldMk cId="348379310" sldId="299"/>
            <ac:spMk id="115" creationId="{3B32ABEB-3C2F-457B-9D4E-E29F05D09B35}"/>
          </ac:spMkLst>
        </pc:spChg>
        <pc:spChg chg="mod">
          <ac:chgData name="Elhadi" userId="25bd9855-c3c8-4fe0-90d6-09dac4ca243f" providerId="ADAL" clId="{EDE4E29C-3D5C-414D-99F0-F9AF4280DC64}" dt="2022-04-23T22:06:23.233" v="2172"/>
          <ac:spMkLst>
            <pc:docMk/>
            <pc:sldMk cId="348379310" sldId="299"/>
            <ac:spMk id="116" creationId="{5EEF258E-61CB-4A27-8747-B9397A5EB257}"/>
          </ac:spMkLst>
        </pc:spChg>
        <pc:spChg chg="mod">
          <ac:chgData name="Elhadi" userId="25bd9855-c3c8-4fe0-90d6-09dac4ca243f" providerId="ADAL" clId="{EDE4E29C-3D5C-414D-99F0-F9AF4280DC64}" dt="2022-04-23T22:06:06.753" v="2170" actId="404"/>
          <ac:spMkLst>
            <pc:docMk/>
            <pc:sldMk cId="348379310" sldId="299"/>
            <ac:spMk id="117" creationId="{4B6C15BE-281D-4BB4-AA47-86F8F4836C9D}"/>
          </ac:spMkLst>
        </pc:spChg>
        <pc:spChg chg="mod">
          <ac:chgData name="Elhadi" userId="25bd9855-c3c8-4fe0-90d6-09dac4ca243f" providerId="ADAL" clId="{EDE4E29C-3D5C-414D-99F0-F9AF4280DC64}" dt="2022-04-23T22:06:23.233" v="2172"/>
          <ac:spMkLst>
            <pc:docMk/>
            <pc:sldMk cId="348379310" sldId="299"/>
            <ac:spMk id="118" creationId="{39C891AE-D57A-492F-B45A-2D76883ECE31}"/>
          </ac:spMkLst>
        </pc:spChg>
        <pc:spChg chg="mod">
          <ac:chgData name="Elhadi" userId="25bd9855-c3c8-4fe0-90d6-09dac4ca243f" providerId="ADAL" clId="{EDE4E29C-3D5C-414D-99F0-F9AF4280DC64}" dt="2022-04-23T22:06:23.233" v="2172"/>
          <ac:spMkLst>
            <pc:docMk/>
            <pc:sldMk cId="348379310" sldId="299"/>
            <ac:spMk id="119" creationId="{B31EA5E3-88FA-412D-A925-F1DEE7A6AF81}"/>
          </ac:spMkLst>
        </pc:spChg>
        <pc:spChg chg="mod">
          <ac:chgData name="Elhadi" userId="25bd9855-c3c8-4fe0-90d6-09dac4ca243f" providerId="ADAL" clId="{EDE4E29C-3D5C-414D-99F0-F9AF4280DC64}" dt="2022-04-23T22:06:23.233" v="2172"/>
          <ac:spMkLst>
            <pc:docMk/>
            <pc:sldMk cId="348379310" sldId="299"/>
            <ac:spMk id="120" creationId="{13A90986-56E4-42D4-9016-4CF583AB0C0F}"/>
          </ac:spMkLst>
        </pc:spChg>
        <pc:spChg chg="mod">
          <ac:chgData name="Elhadi" userId="25bd9855-c3c8-4fe0-90d6-09dac4ca243f" providerId="ADAL" clId="{EDE4E29C-3D5C-414D-99F0-F9AF4280DC64}" dt="2022-04-23T22:06:23.233" v="2172"/>
          <ac:spMkLst>
            <pc:docMk/>
            <pc:sldMk cId="348379310" sldId="299"/>
            <ac:spMk id="121" creationId="{A609E414-73AD-4B6E-A94D-AF436F63DFAF}"/>
          </ac:spMkLst>
        </pc:spChg>
        <pc:spChg chg="mod">
          <ac:chgData name="Elhadi" userId="25bd9855-c3c8-4fe0-90d6-09dac4ca243f" providerId="ADAL" clId="{EDE4E29C-3D5C-414D-99F0-F9AF4280DC64}" dt="2022-04-23T22:06:23.233" v="2172"/>
          <ac:spMkLst>
            <pc:docMk/>
            <pc:sldMk cId="348379310" sldId="299"/>
            <ac:spMk id="123" creationId="{7DAED862-84A9-4E86-B89B-04CB8812206A}"/>
          </ac:spMkLst>
        </pc:spChg>
        <pc:spChg chg="mod">
          <ac:chgData name="Elhadi" userId="25bd9855-c3c8-4fe0-90d6-09dac4ca243f" providerId="ADAL" clId="{EDE4E29C-3D5C-414D-99F0-F9AF4280DC64}" dt="2022-04-23T22:06:23.233" v="2172"/>
          <ac:spMkLst>
            <pc:docMk/>
            <pc:sldMk cId="348379310" sldId="299"/>
            <ac:spMk id="124" creationId="{ADC16927-93A2-4768-BF85-94552619CD7E}"/>
          </ac:spMkLst>
        </pc:spChg>
        <pc:spChg chg="mod">
          <ac:chgData name="Elhadi" userId="25bd9855-c3c8-4fe0-90d6-09dac4ca243f" providerId="ADAL" clId="{EDE4E29C-3D5C-414D-99F0-F9AF4280DC64}" dt="2022-04-23T22:06:06.753" v="2170" actId="404"/>
          <ac:spMkLst>
            <pc:docMk/>
            <pc:sldMk cId="348379310" sldId="299"/>
            <ac:spMk id="127" creationId="{29D3346F-0179-4FFF-8C90-1EA1C6F80D86}"/>
          </ac:spMkLst>
        </pc:spChg>
        <pc:spChg chg="mod">
          <ac:chgData name="Elhadi" userId="25bd9855-c3c8-4fe0-90d6-09dac4ca243f" providerId="ADAL" clId="{EDE4E29C-3D5C-414D-99F0-F9AF4280DC64}" dt="2022-04-23T22:06:23.233" v="2172"/>
          <ac:spMkLst>
            <pc:docMk/>
            <pc:sldMk cId="348379310" sldId="299"/>
            <ac:spMk id="128" creationId="{1BF2905C-B4A7-433C-B1BD-2986873C11A3}"/>
          </ac:spMkLst>
        </pc:spChg>
        <pc:spChg chg="mod">
          <ac:chgData name="Elhadi" userId="25bd9855-c3c8-4fe0-90d6-09dac4ca243f" providerId="ADAL" clId="{EDE4E29C-3D5C-414D-99F0-F9AF4280DC64}" dt="2022-04-23T22:06:06.753" v="2170" actId="404"/>
          <ac:spMkLst>
            <pc:docMk/>
            <pc:sldMk cId="348379310" sldId="299"/>
            <ac:spMk id="129" creationId="{BE4B6AE4-059A-48AF-A591-8C3DC6369D5C}"/>
          </ac:spMkLst>
        </pc:spChg>
        <pc:spChg chg="mod">
          <ac:chgData name="Elhadi" userId="25bd9855-c3c8-4fe0-90d6-09dac4ca243f" providerId="ADAL" clId="{EDE4E29C-3D5C-414D-99F0-F9AF4280DC64}" dt="2022-04-23T22:06:23.233" v="2172"/>
          <ac:spMkLst>
            <pc:docMk/>
            <pc:sldMk cId="348379310" sldId="299"/>
            <ac:spMk id="130" creationId="{B156ED07-EAD4-41EE-8050-8A31415710CF}"/>
          </ac:spMkLst>
        </pc:spChg>
        <pc:spChg chg="mod">
          <ac:chgData name="Elhadi" userId="25bd9855-c3c8-4fe0-90d6-09dac4ca243f" providerId="ADAL" clId="{EDE4E29C-3D5C-414D-99F0-F9AF4280DC64}" dt="2022-04-23T22:06:23.233" v="2172"/>
          <ac:spMkLst>
            <pc:docMk/>
            <pc:sldMk cId="348379310" sldId="299"/>
            <ac:spMk id="131" creationId="{29C9511E-9D0C-4354-B3F1-C5C74B15DE81}"/>
          </ac:spMkLst>
        </pc:spChg>
        <pc:spChg chg="mod">
          <ac:chgData name="Elhadi" userId="25bd9855-c3c8-4fe0-90d6-09dac4ca243f" providerId="ADAL" clId="{EDE4E29C-3D5C-414D-99F0-F9AF4280DC64}" dt="2022-04-23T22:06:23.233" v="2172"/>
          <ac:spMkLst>
            <pc:docMk/>
            <pc:sldMk cId="348379310" sldId="299"/>
            <ac:spMk id="132" creationId="{3826C30C-A988-4855-B3BC-19F7F846A326}"/>
          </ac:spMkLst>
        </pc:spChg>
        <pc:spChg chg="mod">
          <ac:chgData name="Elhadi" userId="25bd9855-c3c8-4fe0-90d6-09dac4ca243f" providerId="ADAL" clId="{EDE4E29C-3D5C-414D-99F0-F9AF4280DC64}" dt="2022-04-23T22:06:23.233" v="2172"/>
          <ac:spMkLst>
            <pc:docMk/>
            <pc:sldMk cId="348379310" sldId="299"/>
            <ac:spMk id="134" creationId="{C3728A8F-85FB-4C95-BF0C-2AFF107E05E2}"/>
          </ac:spMkLst>
        </pc:spChg>
        <pc:spChg chg="mod">
          <ac:chgData name="Elhadi" userId="25bd9855-c3c8-4fe0-90d6-09dac4ca243f" providerId="ADAL" clId="{EDE4E29C-3D5C-414D-99F0-F9AF4280DC64}" dt="2022-04-23T22:06:06.753" v="2170" actId="404"/>
          <ac:spMkLst>
            <pc:docMk/>
            <pc:sldMk cId="348379310" sldId="299"/>
            <ac:spMk id="137" creationId="{B8CE3C0C-BBCB-4CB4-ACDD-8A11ECAF2BC8}"/>
          </ac:spMkLst>
        </pc:spChg>
        <pc:spChg chg="mod">
          <ac:chgData name="Elhadi" userId="25bd9855-c3c8-4fe0-90d6-09dac4ca243f" providerId="ADAL" clId="{EDE4E29C-3D5C-414D-99F0-F9AF4280DC64}" dt="2022-04-23T22:06:23.233" v="2172"/>
          <ac:spMkLst>
            <pc:docMk/>
            <pc:sldMk cId="348379310" sldId="299"/>
            <ac:spMk id="141" creationId="{E809D90E-ACB7-401D-BF6E-82DF82F1240F}"/>
          </ac:spMkLst>
        </pc:spChg>
        <pc:spChg chg="add del mod">
          <ac:chgData name="Elhadi" userId="25bd9855-c3c8-4fe0-90d6-09dac4ca243f" providerId="ADAL" clId="{EDE4E29C-3D5C-414D-99F0-F9AF4280DC64}" dt="2022-04-23T22:06:30.973" v="2173" actId="21"/>
          <ac:spMkLst>
            <pc:docMk/>
            <pc:sldMk cId="348379310" sldId="299"/>
            <ac:spMk id="142" creationId="{CA3A8B3D-3F6C-4916-94EA-C731CF84E686}"/>
          </ac:spMkLst>
        </pc:spChg>
        <pc:spChg chg="add del mod">
          <ac:chgData name="Elhadi" userId="25bd9855-c3c8-4fe0-90d6-09dac4ca243f" providerId="ADAL" clId="{EDE4E29C-3D5C-414D-99F0-F9AF4280DC64}" dt="2022-04-23T22:06:30.973" v="2173" actId="21"/>
          <ac:spMkLst>
            <pc:docMk/>
            <pc:sldMk cId="348379310" sldId="299"/>
            <ac:spMk id="147" creationId="{DC07AC57-5E8C-490D-A435-3DADFA34F6BA}"/>
          </ac:spMkLst>
        </pc:spChg>
        <pc:spChg chg="mod">
          <ac:chgData name="Elhadi" userId="25bd9855-c3c8-4fe0-90d6-09dac4ca243f" providerId="ADAL" clId="{EDE4E29C-3D5C-414D-99F0-F9AF4280DC64}" dt="2022-04-23T22:06:23.233" v="2172"/>
          <ac:spMkLst>
            <pc:docMk/>
            <pc:sldMk cId="348379310" sldId="299"/>
            <ac:spMk id="150" creationId="{62FB7259-8529-45FF-8677-751B8021E65A}"/>
          </ac:spMkLst>
        </pc:spChg>
        <pc:spChg chg="mod">
          <ac:chgData name="Elhadi" userId="25bd9855-c3c8-4fe0-90d6-09dac4ca243f" providerId="ADAL" clId="{EDE4E29C-3D5C-414D-99F0-F9AF4280DC64}" dt="2022-04-23T22:06:23.233" v="2172"/>
          <ac:spMkLst>
            <pc:docMk/>
            <pc:sldMk cId="348379310" sldId="299"/>
            <ac:spMk id="151" creationId="{4969BA01-CD40-4FA2-A352-1157C398153E}"/>
          </ac:spMkLst>
        </pc:spChg>
        <pc:spChg chg="mod">
          <ac:chgData name="Elhadi" userId="25bd9855-c3c8-4fe0-90d6-09dac4ca243f" providerId="ADAL" clId="{EDE4E29C-3D5C-414D-99F0-F9AF4280DC64}" dt="2022-04-23T22:06:23.233" v="2172"/>
          <ac:spMkLst>
            <pc:docMk/>
            <pc:sldMk cId="348379310" sldId="299"/>
            <ac:spMk id="152" creationId="{1FF54627-8788-4DD6-8467-62B72CB3CC11}"/>
          </ac:spMkLst>
        </pc:spChg>
        <pc:spChg chg="mod">
          <ac:chgData name="Elhadi" userId="25bd9855-c3c8-4fe0-90d6-09dac4ca243f" providerId="ADAL" clId="{EDE4E29C-3D5C-414D-99F0-F9AF4280DC64}" dt="2022-04-23T22:06:23.233" v="2172"/>
          <ac:spMkLst>
            <pc:docMk/>
            <pc:sldMk cId="348379310" sldId="299"/>
            <ac:spMk id="153" creationId="{4B2643A7-E062-47BE-B67A-5A31AF3987D3}"/>
          </ac:spMkLst>
        </pc:spChg>
        <pc:spChg chg="mod">
          <ac:chgData name="Elhadi" userId="25bd9855-c3c8-4fe0-90d6-09dac4ca243f" providerId="ADAL" clId="{EDE4E29C-3D5C-414D-99F0-F9AF4280DC64}" dt="2022-04-23T22:06:23.233" v="2172"/>
          <ac:spMkLst>
            <pc:docMk/>
            <pc:sldMk cId="348379310" sldId="299"/>
            <ac:spMk id="154" creationId="{5EBC9137-E097-4838-8256-48C89F17DED7}"/>
          </ac:spMkLst>
        </pc:spChg>
        <pc:spChg chg="add del mod">
          <ac:chgData name="Elhadi" userId="25bd9855-c3c8-4fe0-90d6-09dac4ca243f" providerId="ADAL" clId="{EDE4E29C-3D5C-414D-99F0-F9AF4280DC64}" dt="2022-04-23T22:06:38.391" v="2175"/>
          <ac:spMkLst>
            <pc:docMk/>
            <pc:sldMk cId="348379310" sldId="299"/>
            <ac:spMk id="159" creationId="{C98B6C6F-E710-457E-BD37-B5C123D03662}"/>
          </ac:spMkLst>
        </pc:spChg>
        <pc:spChg chg="add del mod">
          <ac:chgData name="Elhadi" userId="25bd9855-c3c8-4fe0-90d6-09dac4ca243f" providerId="ADAL" clId="{EDE4E29C-3D5C-414D-99F0-F9AF4280DC64}" dt="2022-04-23T22:06:38.391" v="2175"/>
          <ac:spMkLst>
            <pc:docMk/>
            <pc:sldMk cId="348379310" sldId="299"/>
            <ac:spMk id="160" creationId="{98526153-5E65-4479-9266-2DEDA9190FC0}"/>
          </ac:spMkLst>
        </pc:spChg>
        <pc:spChg chg="add del mod">
          <ac:chgData name="Elhadi" userId="25bd9855-c3c8-4fe0-90d6-09dac4ca243f" providerId="ADAL" clId="{EDE4E29C-3D5C-414D-99F0-F9AF4280DC64}" dt="2022-04-23T22:06:38.391" v="2175"/>
          <ac:spMkLst>
            <pc:docMk/>
            <pc:sldMk cId="348379310" sldId="299"/>
            <ac:spMk id="161" creationId="{2117A829-CFF9-4BDC-9BD7-FABBA5868174}"/>
          </ac:spMkLst>
        </pc:spChg>
        <pc:spChg chg="mod">
          <ac:chgData name="Elhadi" userId="25bd9855-c3c8-4fe0-90d6-09dac4ca243f" providerId="ADAL" clId="{EDE4E29C-3D5C-414D-99F0-F9AF4280DC64}" dt="2022-04-23T22:06:32.560" v="2174"/>
          <ac:spMkLst>
            <pc:docMk/>
            <pc:sldMk cId="348379310" sldId="299"/>
            <ac:spMk id="163" creationId="{AC15BCBA-A027-4280-8823-8F23E229A572}"/>
          </ac:spMkLst>
        </pc:spChg>
        <pc:spChg chg="mod">
          <ac:chgData name="Elhadi" userId="25bd9855-c3c8-4fe0-90d6-09dac4ca243f" providerId="ADAL" clId="{EDE4E29C-3D5C-414D-99F0-F9AF4280DC64}" dt="2022-04-23T22:06:06.753" v="2170" actId="404"/>
          <ac:spMkLst>
            <pc:docMk/>
            <pc:sldMk cId="348379310" sldId="299"/>
            <ac:spMk id="171" creationId="{3DD931CE-AE3B-48B7-9A6B-1AD4431C15C7}"/>
          </ac:spMkLst>
        </pc:spChg>
        <pc:spChg chg="del mod">
          <ac:chgData name="Elhadi" userId="25bd9855-c3c8-4fe0-90d6-09dac4ca243f" providerId="ADAL" clId="{EDE4E29C-3D5C-414D-99F0-F9AF4280DC64}" dt="2022-04-23T22:06:21.292" v="2171" actId="21"/>
          <ac:spMkLst>
            <pc:docMk/>
            <pc:sldMk cId="348379310" sldId="299"/>
            <ac:spMk id="174" creationId="{2A43AB16-E144-48B4-92D0-C2BF6694B159}"/>
          </ac:spMkLst>
        </pc:spChg>
        <pc:spChg chg="mod">
          <ac:chgData name="Elhadi" userId="25bd9855-c3c8-4fe0-90d6-09dac4ca243f" providerId="ADAL" clId="{EDE4E29C-3D5C-414D-99F0-F9AF4280DC64}" dt="2022-04-23T22:06:06.753" v="2170" actId="404"/>
          <ac:spMkLst>
            <pc:docMk/>
            <pc:sldMk cId="348379310" sldId="299"/>
            <ac:spMk id="175" creationId="{AB5F4707-7B36-4942-858A-777058028D6A}"/>
          </ac:spMkLst>
        </pc:spChg>
        <pc:spChg chg="mod">
          <ac:chgData name="Elhadi" userId="25bd9855-c3c8-4fe0-90d6-09dac4ca243f" providerId="ADAL" clId="{EDE4E29C-3D5C-414D-99F0-F9AF4280DC64}" dt="2022-04-23T22:06:32.560" v="2174"/>
          <ac:spMkLst>
            <pc:docMk/>
            <pc:sldMk cId="348379310" sldId="299"/>
            <ac:spMk id="178" creationId="{1B4D3DF5-53E4-4982-AC09-0D0C65398307}"/>
          </ac:spMkLst>
        </pc:spChg>
        <pc:spChg chg="mod">
          <ac:chgData name="Elhadi" userId="25bd9855-c3c8-4fe0-90d6-09dac4ca243f" providerId="ADAL" clId="{EDE4E29C-3D5C-414D-99F0-F9AF4280DC64}" dt="2022-04-23T22:06:32.560" v="2174"/>
          <ac:spMkLst>
            <pc:docMk/>
            <pc:sldMk cId="348379310" sldId="299"/>
            <ac:spMk id="179" creationId="{DB38F18C-10C3-41D8-8B6C-2A17AF051D8F}"/>
          </ac:spMkLst>
        </pc:spChg>
        <pc:spChg chg="mod">
          <ac:chgData name="Elhadi" userId="25bd9855-c3c8-4fe0-90d6-09dac4ca243f" providerId="ADAL" clId="{EDE4E29C-3D5C-414D-99F0-F9AF4280DC64}" dt="2022-04-23T22:06:32.560" v="2174"/>
          <ac:spMkLst>
            <pc:docMk/>
            <pc:sldMk cId="348379310" sldId="299"/>
            <ac:spMk id="181" creationId="{DD11D0AF-5CEE-4B81-B27F-687D5DA27C4F}"/>
          </ac:spMkLst>
        </pc:spChg>
        <pc:spChg chg="mod">
          <ac:chgData name="Elhadi" userId="25bd9855-c3c8-4fe0-90d6-09dac4ca243f" providerId="ADAL" clId="{EDE4E29C-3D5C-414D-99F0-F9AF4280DC64}" dt="2022-04-23T22:06:32.560" v="2174"/>
          <ac:spMkLst>
            <pc:docMk/>
            <pc:sldMk cId="348379310" sldId="299"/>
            <ac:spMk id="185" creationId="{2EEBAE20-0CDF-4087-8337-8854D17D47D6}"/>
          </ac:spMkLst>
        </pc:spChg>
        <pc:spChg chg="mod">
          <ac:chgData name="Elhadi" userId="25bd9855-c3c8-4fe0-90d6-09dac4ca243f" providerId="ADAL" clId="{EDE4E29C-3D5C-414D-99F0-F9AF4280DC64}" dt="2022-04-23T22:06:32.560" v="2174"/>
          <ac:spMkLst>
            <pc:docMk/>
            <pc:sldMk cId="348379310" sldId="299"/>
            <ac:spMk id="186" creationId="{BA9B6F72-B246-4C01-9470-5CD697E8A0AD}"/>
          </ac:spMkLst>
        </pc:spChg>
        <pc:spChg chg="mod">
          <ac:chgData name="Elhadi" userId="25bd9855-c3c8-4fe0-90d6-09dac4ca243f" providerId="ADAL" clId="{EDE4E29C-3D5C-414D-99F0-F9AF4280DC64}" dt="2022-04-23T22:06:32.560" v="2174"/>
          <ac:spMkLst>
            <pc:docMk/>
            <pc:sldMk cId="348379310" sldId="299"/>
            <ac:spMk id="187" creationId="{613F83A0-520E-4964-B68A-0A7584F9E457}"/>
          </ac:spMkLst>
        </pc:spChg>
        <pc:spChg chg="mod">
          <ac:chgData name="Elhadi" userId="25bd9855-c3c8-4fe0-90d6-09dac4ca243f" providerId="ADAL" clId="{EDE4E29C-3D5C-414D-99F0-F9AF4280DC64}" dt="2022-04-23T22:06:32.560" v="2174"/>
          <ac:spMkLst>
            <pc:docMk/>
            <pc:sldMk cId="348379310" sldId="299"/>
            <ac:spMk id="188" creationId="{CC2B17ED-29BF-485F-BDC5-72AA24528C80}"/>
          </ac:spMkLst>
        </pc:spChg>
        <pc:spChg chg="mod">
          <ac:chgData name="Elhadi" userId="25bd9855-c3c8-4fe0-90d6-09dac4ca243f" providerId="ADAL" clId="{EDE4E29C-3D5C-414D-99F0-F9AF4280DC64}" dt="2022-04-23T22:06:32.560" v="2174"/>
          <ac:spMkLst>
            <pc:docMk/>
            <pc:sldMk cId="348379310" sldId="299"/>
            <ac:spMk id="189" creationId="{882B7C36-CBFA-4FDB-AB1A-B2B2B2203EB2}"/>
          </ac:spMkLst>
        </pc:spChg>
        <pc:spChg chg="mod">
          <ac:chgData name="Elhadi" userId="25bd9855-c3c8-4fe0-90d6-09dac4ca243f" providerId="ADAL" clId="{EDE4E29C-3D5C-414D-99F0-F9AF4280DC64}" dt="2022-04-23T22:06:32.560" v="2174"/>
          <ac:spMkLst>
            <pc:docMk/>
            <pc:sldMk cId="348379310" sldId="299"/>
            <ac:spMk id="190" creationId="{6284D44A-4432-431B-8FD9-A9358C67B3F8}"/>
          </ac:spMkLst>
        </pc:spChg>
        <pc:spChg chg="del mod">
          <ac:chgData name="Elhadi" userId="25bd9855-c3c8-4fe0-90d6-09dac4ca243f" providerId="ADAL" clId="{EDE4E29C-3D5C-414D-99F0-F9AF4280DC64}" dt="2022-04-23T22:06:21.292" v="2171" actId="21"/>
          <ac:spMkLst>
            <pc:docMk/>
            <pc:sldMk cId="348379310" sldId="299"/>
            <ac:spMk id="191" creationId="{6BBB3009-6188-4356-B46E-B96DC74BA6E2}"/>
          </ac:spMkLst>
        </pc:spChg>
        <pc:spChg chg="mod">
          <ac:chgData name="Elhadi" userId="25bd9855-c3c8-4fe0-90d6-09dac4ca243f" providerId="ADAL" clId="{EDE4E29C-3D5C-414D-99F0-F9AF4280DC64}" dt="2022-04-23T22:06:32.560" v="2174"/>
          <ac:spMkLst>
            <pc:docMk/>
            <pc:sldMk cId="348379310" sldId="299"/>
            <ac:spMk id="193" creationId="{1ED3D045-9F5F-4D31-AD03-F2B1E2DD598A}"/>
          </ac:spMkLst>
        </pc:spChg>
        <pc:spChg chg="mod">
          <ac:chgData name="Elhadi" userId="25bd9855-c3c8-4fe0-90d6-09dac4ca243f" providerId="ADAL" clId="{EDE4E29C-3D5C-414D-99F0-F9AF4280DC64}" dt="2022-04-23T22:06:32.560" v="2174"/>
          <ac:spMkLst>
            <pc:docMk/>
            <pc:sldMk cId="348379310" sldId="299"/>
            <ac:spMk id="194" creationId="{A2539A67-332D-4EC4-B94E-79E1B9E9AE64}"/>
          </ac:spMkLst>
        </pc:spChg>
        <pc:spChg chg="mod">
          <ac:chgData name="Elhadi" userId="25bd9855-c3c8-4fe0-90d6-09dac4ca243f" providerId="ADAL" clId="{EDE4E29C-3D5C-414D-99F0-F9AF4280DC64}" dt="2022-04-23T22:06:32.560" v="2174"/>
          <ac:spMkLst>
            <pc:docMk/>
            <pc:sldMk cId="348379310" sldId="299"/>
            <ac:spMk id="195" creationId="{B19B4A7E-FDE7-45EA-9CF4-7D635430ABAD}"/>
          </ac:spMkLst>
        </pc:spChg>
        <pc:spChg chg="mod">
          <ac:chgData name="Elhadi" userId="25bd9855-c3c8-4fe0-90d6-09dac4ca243f" providerId="ADAL" clId="{EDE4E29C-3D5C-414D-99F0-F9AF4280DC64}" dt="2022-04-23T22:06:32.560" v="2174"/>
          <ac:spMkLst>
            <pc:docMk/>
            <pc:sldMk cId="348379310" sldId="299"/>
            <ac:spMk id="196" creationId="{8C698EF2-D84E-4BEA-964D-F6B1807CF2AF}"/>
          </ac:spMkLst>
        </pc:spChg>
        <pc:spChg chg="mod">
          <ac:chgData name="Elhadi" userId="25bd9855-c3c8-4fe0-90d6-09dac4ca243f" providerId="ADAL" clId="{EDE4E29C-3D5C-414D-99F0-F9AF4280DC64}" dt="2022-04-23T22:06:06.753" v="2170" actId="404"/>
          <ac:spMkLst>
            <pc:docMk/>
            <pc:sldMk cId="348379310" sldId="299"/>
            <ac:spMk id="197" creationId="{7CFDA193-D845-4ECE-B52F-5111362B8667}"/>
          </ac:spMkLst>
        </pc:spChg>
        <pc:spChg chg="mod">
          <ac:chgData name="Elhadi" userId="25bd9855-c3c8-4fe0-90d6-09dac4ca243f" providerId="ADAL" clId="{EDE4E29C-3D5C-414D-99F0-F9AF4280DC64}" dt="2022-04-23T22:06:06.753" v="2170" actId="404"/>
          <ac:spMkLst>
            <pc:docMk/>
            <pc:sldMk cId="348379310" sldId="299"/>
            <ac:spMk id="198" creationId="{EBF88938-5F35-49AE-B524-F8CFFC2BE42A}"/>
          </ac:spMkLst>
        </pc:spChg>
        <pc:spChg chg="mod">
          <ac:chgData name="Elhadi" userId="25bd9855-c3c8-4fe0-90d6-09dac4ca243f" providerId="ADAL" clId="{EDE4E29C-3D5C-414D-99F0-F9AF4280DC64}" dt="2022-04-23T22:06:06.753" v="2170" actId="404"/>
          <ac:spMkLst>
            <pc:docMk/>
            <pc:sldMk cId="348379310" sldId="299"/>
            <ac:spMk id="199" creationId="{870CDF23-D3A4-4600-A4EA-78AF85C671ED}"/>
          </ac:spMkLst>
        </pc:spChg>
        <pc:spChg chg="mod">
          <ac:chgData name="Elhadi" userId="25bd9855-c3c8-4fe0-90d6-09dac4ca243f" providerId="ADAL" clId="{EDE4E29C-3D5C-414D-99F0-F9AF4280DC64}" dt="2022-04-23T22:06:06.753" v="2170" actId="404"/>
          <ac:spMkLst>
            <pc:docMk/>
            <pc:sldMk cId="348379310" sldId="299"/>
            <ac:spMk id="200" creationId="{49405A49-C1BC-4721-A90D-A8A38F97DD0F}"/>
          </ac:spMkLst>
        </pc:spChg>
        <pc:spChg chg="mod">
          <ac:chgData name="Elhadi" userId="25bd9855-c3c8-4fe0-90d6-09dac4ca243f" providerId="ADAL" clId="{EDE4E29C-3D5C-414D-99F0-F9AF4280DC64}" dt="2022-04-23T22:06:32.560" v="2174"/>
          <ac:spMkLst>
            <pc:docMk/>
            <pc:sldMk cId="348379310" sldId="299"/>
            <ac:spMk id="202" creationId="{EA258286-3D0D-4A53-8FCA-6157215BD1E2}"/>
          </ac:spMkLst>
        </pc:spChg>
        <pc:spChg chg="mod">
          <ac:chgData name="Elhadi" userId="25bd9855-c3c8-4fe0-90d6-09dac4ca243f" providerId="ADAL" clId="{EDE4E29C-3D5C-414D-99F0-F9AF4280DC64}" dt="2022-04-23T22:06:32.560" v="2174"/>
          <ac:spMkLst>
            <pc:docMk/>
            <pc:sldMk cId="348379310" sldId="299"/>
            <ac:spMk id="203" creationId="{B77AB8CE-42C3-4ECC-922A-8A87CAE5FA47}"/>
          </ac:spMkLst>
        </pc:spChg>
        <pc:spChg chg="mod">
          <ac:chgData name="Elhadi" userId="25bd9855-c3c8-4fe0-90d6-09dac4ca243f" providerId="ADAL" clId="{EDE4E29C-3D5C-414D-99F0-F9AF4280DC64}" dt="2022-04-23T22:06:32.560" v="2174"/>
          <ac:spMkLst>
            <pc:docMk/>
            <pc:sldMk cId="348379310" sldId="299"/>
            <ac:spMk id="204" creationId="{D708A6D7-8D29-487F-85F0-C65A01C3CD76}"/>
          </ac:spMkLst>
        </pc:spChg>
        <pc:spChg chg="mod">
          <ac:chgData name="Elhadi" userId="25bd9855-c3c8-4fe0-90d6-09dac4ca243f" providerId="ADAL" clId="{EDE4E29C-3D5C-414D-99F0-F9AF4280DC64}" dt="2022-04-23T22:06:32.560" v="2174"/>
          <ac:spMkLst>
            <pc:docMk/>
            <pc:sldMk cId="348379310" sldId="299"/>
            <ac:spMk id="205" creationId="{910FEF4B-3CC2-411C-9824-A6DEAAE6E31E}"/>
          </ac:spMkLst>
        </pc:spChg>
        <pc:spChg chg="mod">
          <ac:chgData name="Elhadi" userId="25bd9855-c3c8-4fe0-90d6-09dac4ca243f" providerId="ADAL" clId="{EDE4E29C-3D5C-414D-99F0-F9AF4280DC64}" dt="2022-04-23T22:06:32.560" v="2174"/>
          <ac:spMkLst>
            <pc:docMk/>
            <pc:sldMk cId="348379310" sldId="299"/>
            <ac:spMk id="208" creationId="{9C3CDEC1-6B31-4810-B6D9-E115F0870E11}"/>
          </ac:spMkLst>
        </pc:spChg>
        <pc:spChg chg="mod">
          <ac:chgData name="Elhadi" userId="25bd9855-c3c8-4fe0-90d6-09dac4ca243f" providerId="ADAL" clId="{EDE4E29C-3D5C-414D-99F0-F9AF4280DC64}" dt="2022-04-23T22:06:32.560" v="2174"/>
          <ac:spMkLst>
            <pc:docMk/>
            <pc:sldMk cId="348379310" sldId="299"/>
            <ac:spMk id="209" creationId="{2754D713-09F6-4AB6-8477-EA123CEF53F8}"/>
          </ac:spMkLst>
        </pc:spChg>
        <pc:spChg chg="mod">
          <ac:chgData name="Elhadi" userId="25bd9855-c3c8-4fe0-90d6-09dac4ca243f" providerId="ADAL" clId="{EDE4E29C-3D5C-414D-99F0-F9AF4280DC64}" dt="2022-04-23T22:06:32.560" v="2174"/>
          <ac:spMkLst>
            <pc:docMk/>
            <pc:sldMk cId="348379310" sldId="299"/>
            <ac:spMk id="210" creationId="{96170D22-7B3D-42A8-BE31-8C8CD58F5C7B}"/>
          </ac:spMkLst>
        </pc:spChg>
        <pc:spChg chg="mod">
          <ac:chgData name="Elhadi" userId="25bd9855-c3c8-4fe0-90d6-09dac4ca243f" providerId="ADAL" clId="{EDE4E29C-3D5C-414D-99F0-F9AF4280DC64}" dt="2022-04-23T22:06:32.560" v="2174"/>
          <ac:spMkLst>
            <pc:docMk/>
            <pc:sldMk cId="348379310" sldId="299"/>
            <ac:spMk id="212" creationId="{F3F371FD-F457-4DD8-AF81-12DDFF62FB7F}"/>
          </ac:spMkLst>
        </pc:spChg>
        <pc:spChg chg="mod">
          <ac:chgData name="Elhadi" userId="25bd9855-c3c8-4fe0-90d6-09dac4ca243f" providerId="ADAL" clId="{EDE4E29C-3D5C-414D-99F0-F9AF4280DC64}" dt="2022-04-23T22:06:32.560" v="2174"/>
          <ac:spMkLst>
            <pc:docMk/>
            <pc:sldMk cId="348379310" sldId="299"/>
            <ac:spMk id="214" creationId="{C7A2651C-EB02-4267-AC7E-04B4E2264655}"/>
          </ac:spMkLst>
        </pc:spChg>
        <pc:spChg chg="mod">
          <ac:chgData name="Elhadi" userId="25bd9855-c3c8-4fe0-90d6-09dac4ca243f" providerId="ADAL" clId="{EDE4E29C-3D5C-414D-99F0-F9AF4280DC64}" dt="2022-04-23T22:06:32.560" v="2174"/>
          <ac:spMkLst>
            <pc:docMk/>
            <pc:sldMk cId="348379310" sldId="299"/>
            <ac:spMk id="218" creationId="{4FF7204D-CFCB-4899-B381-FE46CAA23C3C}"/>
          </ac:spMkLst>
        </pc:spChg>
        <pc:spChg chg="add del mod">
          <ac:chgData name="Elhadi" userId="25bd9855-c3c8-4fe0-90d6-09dac4ca243f" providerId="ADAL" clId="{EDE4E29C-3D5C-414D-99F0-F9AF4280DC64}" dt="2022-04-23T22:06:38.391" v="2175"/>
          <ac:spMkLst>
            <pc:docMk/>
            <pc:sldMk cId="348379310" sldId="299"/>
            <ac:spMk id="219" creationId="{66F0EDED-A9BB-4C10-8A20-66F72F1A25E0}"/>
          </ac:spMkLst>
        </pc:spChg>
        <pc:spChg chg="add del mod">
          <ac:chgData name="Elhadi" userId="25bd9855-c3c8-4fe0-90d6-09dac4ca243f" providerId="ADAL" clId="{EDE4E29C-3D5C-414D-99F0-F9AF4280DC64}" dt="2022-04-23T22:06:38.391" v="2175"/>
          <ac:spMkLst>
            <pc:docMk/>
            <pc:sldMk cId="348379310" sldId="299"/>
            <ac:spMk id="223" creationId="{21F21B29-DA45-420F-8AD6-4F93DEA305DC}"/>
          </ac:spMkLst>
        </pc:spChg>
        <pc:spChg chg="mod">
          <ac:chgData name="Elhadi" userId="25bd9855-c3c8-4fe0-90d6-09dac4ca243f" providerId="ADAL" clId="{EDE4E29C-3D5C-414D-99F0-F9AF4280DC64}" dt="2022-04-23T22:06:32.560" v="2174"/>
          <ac:spMkLst>
            <pc:docMk/>
            <pc:sldMk cId="348379310" sldId="299"/>
            <ac:spMk id="226" creationId="{74B10E4A-2FE6-4F66-856E-89013C54BD6B}"/>
          </ac:spMkLst>
        </pc:spChg>
        <pc:spChg chg="mod">
          <ac:chgData name="Elhadi" userId="25bd9855-c3c8-4fe0-90d6-09dac4ca243f" providerId="ADAL" clId="{EDE4E29C-3D5C-414D-99F0-F9AF4280DC64}" dt="2022-04-23T22:06:32.560" v="2174"/>
          <ac:spMkLst>
            <pc:docMk/>
            <pc:sldMk cId="348379310" sldId="299"/>
            <ac:spMk id="227" creationId="{8D1CBF28-91D9-4172-A75B-65805C29BE60}"/>
          </ac:spMkLst>
        </pc:spChg>
        <pc:spChg chg="mod">
          <ac:chgData name="Elhadi" userId="25bd9855-c3c8-4fe0-90d6-09dac4ca243f" providerId="ADAL" clId="{EDE4E29C-3D5C-414D-99F0-F9AF4280DC64}" dt="2022-04-23T22:06:32.560" v="2174"/>
          <ac:spMkLst>
            <pc:docMk/>
            <pc:sldMk cId="348379310" sldId="299"/>
            <ac:spMk id="228" creationId="{233EC6B7-BCB4-4130-B5EF-47654A8630D8}"/>
          </ac:spMkLst>
        </pc:spChg>
        <pc:spChg chg="mod">
          <ac:chgData name="Elhadi" userId="25bd9855-c3c8-4fe0-90d6-09dac4ca243f" providerId="ADAL" clId="{EDE4E29C-3D5C-414D-99F0-F9AF4280DC64}" dt="2022-04-23T22:06:32.560" v="2174"/>
          <ac:spMkLst>
            <pc:docMk/>
            <pc:sldMk cId="348379310" sldId="299"/>
            <ac:spMk id="229" creationId="{8902DBC7-E6FC-4E2A-BD63-43E6F7461D73}"/>
          </ac:spMkLst>
        </pc:spChg>
        <pc:spChg chg="mod">
          <ac:chgData name="Elhadi" userId="25bd9855-c3c8-4fe0-90d6-09dac4ca243f" providerId="ADAL" clId="{EDE4E29C-3D5C-414D-99F0-F9AF4280DC64}" dt="2022-04-23T22:06:32.560" v="2174"/>
          <ac:spMkLst>
            <pc:docMk/>
            <pc:sldMk cId="348379310" sldId="299"/>
            <ac:spMk id="230" creationId="{F7B1AD00-724A-4ED9-8C34-A882BA703A0A}"/>
          </ac:spMkLst>
        </pc:spChg>
        <pc:spChg chg="add del mod">
          <ac:chgData name="Elhadi" userId="25bd9855-c3c8-4fe0-90d6-09dac4ca243f" providerId="ADAL" clId="{EDE4E29C-3D5C-414D-99F0-F9AF4280DC64}" dt="2022-04-23T22:51:44.610" v="2399"/>
          <ac:spMkLst>
            <pc:docMk/>
            <pc:sldMk cId="348379310" sldId="299"/>
            <ac:spMk id="237" creationId="{6F1E816A-D5E4-4DAF-821E-52A669E6F1E8}"/>
          </ac:spMkLst>
        </pc:spChg>
        <pc:spChg chg="add del mod">
          <ac:chgData name="Elhadi" userId="25bd9855-c3c8-4fe0-90d6-09dac4ca243f" providerId="ADAL" clId="{EDE4E29C-3D5C-414D-99F0-F9AF4280DC64}" dt="2022-04-23T22:51:44.610" v="2399"/>
          <ac:spMkLst>
            <pc:docMk/>
            <pc:sldMk cId="348379310" sldId="299"/>
            <ac:spMk id="238" creationId="{7DA4184C-D0AB-4BFD-918A-FE6D63837F23}"/>
          </ac:spMkLst>
        </pc:spChg>
        <pc:spChg chg="add del mod">
          <ac:chgData name="Elhadi" userId="25bd9855-c3c8-4fe0-90d6-09dac4ca243f" providerId="ADAL" clId="{EDE4E29C-3D5C-414D-99F0-F9AF4280DC64}" dt="2022-04-23T22:51:44.610" v="2399"/>
          <ac:spMkLst>
            <pc:docMk/>
            <pc:sldMk cId="348379310" sldId="299"/>
            <ac:spMk id="239" creationId="{7E86C26C-C86B-41B3-BEC1-0868F07A02C1}"/>
          </ac:spMkLst>
        </pc:spChg>
        <pc:spChg chg="add del mod">
          <ac:chgData name="Elhadi" userId="25bd9855-c3c8-4fe0-90d6-09dac4ca243f" providerId="ADAL" clId="{EDE4E29C-3D5C-414D-99F0-F9AF4280DC64}" dt="2022-04-23T22:51:44.610" v="2399"/>
          <ac:spMkLst>
            <pc:docMk/>
            <pc:sldMk cId="348379310" sldId="299"/>
            <ac:spMk id="240" creationId="{6A5F01B2-BD0D-4E76-BAAA-BE4F8D9D7BAE}"/>
          </ac:spMkLst>
        </pc:spChg>
        <pc:spChg chg="mod">
          <ac:chgData name="Elhadi" userId="25bd9855-c3c8-4fe0-90d6-09dac4ca243f" providerId="ADAL" clId="{EDE4E29C-3D5C-414D-99F0-F9AF4280DC64}" dt="2022-04-23T22:51:38.497" v="2398"/>
          <ac:spMkLst>
            <pc:docMk/>
            <pc:sldMk cId="348379310" sldId="299"/>
            <ac:spMk id="242" creationId="{DA325469-D221-4140-BCA8-4C7C0008B15A}"/>
          </ac:spMkLst>
        </pc:spChg>
        <pc:spChg chg="mod">
          <ac:chgData name="Elhadi" userId="25bd9855-c3c8-4fe0-90d6-09dac4ca243f" providerId="ADAL" clId="{EDE4E29C-3D5C-414D-99F0-F9AF4280DC64}" dt="2022-04-23T22:51:38.497" v="2398"/>
          <ac:spMkLst>
            <pc:docMk/>
            <pc:sldMk cId="348379310" sldId="299"/>
            <ac:spMk id="245" creationId="{18877E52-061A-4C60-A9D0-427A80119575}"/>
          </ac:spMkLst>
        </pc:spChg>
        <pc:spChg chg="mod">
          <ac:chgData name="Elhadi" userId="25bd9855-c3c8-4fe0-90d6-09dac4ca243f" providerId="ADAL" clId="{EDE4E29C-3D5C-414D-99F0-F9AF4280DC64}" dt="2022-04-23T22:51:38.497" v="2398"/>
          <ac:spMkLst>
            <pc:docMk/>
            <pc:sldMk cId="348379310" sldId="299"/>
            <ac:spMk id="246" creationId="{AFBCC962-3001-4BE6-8339-74B7BC76D192}"/>
          </ac:spMkLst>
        </pc:spChg>
        <pc:spChg chg="mod">
          <ac:chgData name="Elhadi" userId="25bd9855-c3c8-4fe0-90d6-09dac4ca243f" providerId="ADAL" clId="{EDE4E29C-3D5C-414D-99F0-F9AF4280DC64}" dt="2022-04-23T22:51:38.497" v="2398"/>
          <ac:spMkLst>
            <pc:docMk/>
            <pc:sldMk cId="348379310" sldId="299"/>
            <ac:spMk id="247" creationId="{2CD40923-178F-4B21-A3E1-CD71B7CE332F}"/>
          </ac:spMkLst>
        </pc:spChg>
        <pc:spChg chg="mod">
          <ac:chgData name="Elhadi" userId="25bd9855-c3c8-4fe0-90d6-09dac4ca243f" providerId="ADAL" clId="{EDE4E29C-3D5C-414D-99F0-F9AF4280DC64}" dt="2022-04-23T22:51:38.497" v="2398"/>
          <ac:spMkLst>
            <pc:docMk/>
            <pc:sldMk cId="348379310" sldId="299"/>
            <ac:spMk id="248" creationId="{3FD3DF4D-7C2D-4B24-8FE7-7AEBBDC808D4}"/>
          </ac:spMkLst>
        </pc:spChg>
        <pc:spChg chg="mod">
          <ac:chgData name="Elhadi" userId="25bd9855-c3c8-4fe0-90d6-09dac4ca243f" providerId="ADAL" clId="{EDE4E29C-3D5C-414D-99F0-F9AF4280DC64}" dt="2022-04-23T22:51:38.497" v="2398"/>
          <ac:spMkLst>
            <pc:docMk/>
            <pc:sldMk cId="348379310" sldId="299"/>
            <ac:spMk id="250" creationId="{8D4BE3F7-0FD7-4EA2-99ED-D915C2C65850}"/>
          </ac:spMkLst>
        </pc:spChg>
        <pc:spChg chg="mod">
          <ac:chgData name="Elhadi" userId="25bd9855-c3c8-4fe0-90d6-09dac4ca243f" providerId="ADAL" clId="{EDE4E29C-3D5C-414D-99F0-F9AF4280DC64}" dt="2022-04-23T22:51:38.497" v="2398"/>
          <ac:spMkLst>
            <pc:docMk/>
            <pc:sldMk cId="348379310" sldId="299"/>
            <ac:spMk id="254" creationId="{76F8FC89-C962-4C34-A7F4-2A15C3C9F4A0}"/>
          </ac:spMkLst>
        </pc:spChg>
        <pc:spChg chg="mod">
          <ac:chgData name="Elhadi" userId="25bd9855-c3c8-4fe0-90d6-09dac4ca243f" providerId="ADAL" clId="{EDE4E29C-3D5C-414D-99F0-F9AF4280DC64}" dt="2022-04-23T22:51:38.497" v="2398"/>
          <ac:spMkLst>
            <pc:docMk/>
            <pc:sldMk cId="348379310" sldId="299"/>
            <ac:spMk id="255" creationId="{670C48C9-5AA8-4AA8-BB8A-49C8C0D35C85}"/>
          </ac:spMkLst>
        </pc:spChg>
        <pc:spChg chg="mod">
          <ac:chgData name="Elhadi" userId="25bd9855-c3c8-4fe0-90d6-09dac4ca243f" providerId="ADAL" clId="{EDE4E29C-3D5C-414D-99F0-F9AF4280DC64}" dt="2022-04-23T22:51:38.497" v="2398"/>
          <ac:spMkLst>
            <pc:docMk/>
            <pc:sldMk cId="348379310" sldId="299"/>
            <ac:spMk id="256" creationId="{526DD8A3-8928-4FE4-AF7A-E9D93E3D386A}"/>
          </ac:spMkLst>
        </pc:spChg>
        <pc:spChg chg="mod">
          <ac:chgData name="Elhadi" userId="25bd9855-c3c8-4fe0-90d6-09dac4ca243f" providerId="ADAL" clId="{EDE4E29C-3D5C-414D-99F0-F9AF4280DC64}" dt="2022-04-23T22:51:38.497" v="2398"/>
          <ac:spMkLst>
            <pc:docMk/>
            <pc:sldMk cId="348379310" sldId="299"/>
            <ac:spMk id="257" creationId="{0C8B8A9C-F525-428D-B195-0EECB20D758A}"/>
          </ac:spMkLst>
        </pc:spChg>
        <pc:spChg chg="mod">
          <ac:chgData name="Elhadi" userId="25bd9855-c3c8-4fe0-90d6-09dac4ca243f" providerId="ADAL" clId="{EDE4E29C-3D5C-414D-99F0-F9AF4280DC64}" dt="2022-04-23T22:51:38.497" v="2398"/>
          <ac:spMkLst>
            <pc:docMk/>
            <pc:sldMk cId="348379310" sldId="299"/>
            <ac:spMk id="258" creationId="{7C2BAD1D-4D27-411B-BED2-BE64EA75F103}"/>
          </ac:spMkLst>
        </pc:spChg>
        <pc:spChg chg="mod">
          <ac:chgData name="Elhadi" userId="25bd9855-c3c8-4fe0-90d6-09dac4ca243f" providerId="ADAL" clId="{EDE4E29C-3D5C-414D-99F0-F9AF4280DC64}" dt="2022-04-23T22:51:38.497" v="2398"/>
          <ac:spMkLst>
            <pc:docMk/>
            <pc:sldMk cId="348379310" sldId="299"/>
            <ac:spMk id="261" creationId="{DB303886-1F50-440D-A467-01DADDEFE437}"/>
          </ac:spMkLst>
        </pc:spChg>
        <pc:spChg chg="mod">
          <ac:chgData name="Elhadi" userId="25bd9855-c3c8-4fe0-90d6-09dac4ca243f" providerId="ADAL" clId="{EDE4E29C-3D5C-414D-99F0-F9AF4280DC64}" dt="2022-04-23T22:51:38.497" v="2398"/>
          <ac:spMkLst>
            <pc:docMk/>
            <pc:sldMk cId="348379310" sldId="299"/>
            <ac:spMk id="267" creationId="{DC13BA15-773B-4C5E-951F-0B6FA4DD170C}"/>
          </ac:spMkLst>
        </pc:spChg>
        <pc:spChg chg="mod">
          <ac:chgData name="Elhadi" userId="25bd9855-c3c8-4fe0-90d6-09dac4ca243f" providerId="ADAL" clId="{EDE4E29C-3D5C-414D-99F0-F9AF4280DC64}" dt="2022-04-23T22:51:38.497" v="2398"/>
          <ac:spMkLst>
            <pc:docMk/>
            <pc:sldMk cId="348379310" sldId="299"/>
            <ac:spMk id="268" creationId="{D88BDE89-C026-4965-92D2-25A3CA36C545}"/>
          </ac:spMkLst>
        </pc:spChg>
        <pc:spChg chg="mod">
          <ac:chgData name="Elhadi" userId="25bd9855-c3c8-4fe0-90d6-09dac4ca243f" providerId="ADAL" clId="{EDE4E29C-3D5C-414D-99F0-F9AF4280DC64}" dt="2022-04-23T22:51:38.497" v="2398"/>
          <ac:spMkLst>
            <pc:docMk/>
            <pc:sldMk cId="348379310" sldId="299"/>
            <ac:spMk id="269" creationId="{E63FC949-86B6-41DB-9B7A-51BFCDFB6069}"/>
          </ac:spMkLst>
        </pc:spChg>
        <pc:spChg chg="mod">
          <ac:chgData name="Elhadi" userId="25bd9855-c3c8-4fe0-90d6-09dac4ca243f" providerId="ADAL" clId="{EDE4E29C-3D5C-414D-99F0-F9AF4280DC64}" dt="2022-04-23T22:51:38.497" v="2398"/>
          <ac:spMkLst>
            <pc:docMk/>
            <pc:sldMk cId="348379310" sldId="299"/>
            <ac:spMk id="270" creationId="{0D865D7B-2A94-40E1-B03A-2369DFEEDE33}"/>
          </ac:spMkLst>
        </pc:spChg>
        <pc:spChg chg="mod">
          <ac:chgData name="Elhadi" userId="25bd9855-c3c8-4fe0-90d6-09dac4ca243f" providerId="ADAL" clId="{EDE4E29C-3D5C-414D-99F0-F9AF4280DC64}" dt="2022-04-23T22:51:38.497" v="2398"/>
          <ac:spMkLst>
            <pc:docMk/>
            <pc:sldMk cId="348379310" sldId="299"/>
            <ac:spMk id="271" creationId="{F7A3EA19-5A25-45AC-9428-A93D9F9073EA}"/>
          </ac:spMkLst>
        </pc:spChg>
        <pc:spChg chg="mod">
          <ac:chgData name="Elhadi" userId="25bd9855-c3c8-4fe0-90d6-09dac4ca243f" providerId="ADAL" clId="{EDE4E29C-3D5C-414D-99F0-F9AF4280DC64}" dt="2022-04-23T22:51:38.497" v="2398"/>
          <ac:spMkLst>
            <pc:docMk/>
            <pc:sldMk cId="348379310" sldId="299"/>
            <ac:spMk id="272" creationId="{75444CD6-E3F4-4962-871A-C5A40BA3C7AE}"/>
          </ac:spMkLst>
        </pc:spChg>
        <pc:spChg chg="mod">
          <ac:chgData name="Elhadi" userId="25bd9855-c3c8-4fe0-90d6-09dac4ca243f" providerId="ADAL" clId="{EDE4E29C-3D5C-414D-99F0-F9AF4280DC64}" dt="2022-04-23T22:51:38.497" v="2398"/>
          <ac:spMkLst>
            <pc:docMk/>
            <pc:sldMk cId="348379310" sldId="299"/>
            <ac:spMk id="273" creationId="{8B1F1344-C8BF-4185-A920-E293367F6889}"/>
          </ac:spMkLst>
        </pc:spChg>
        <pc:spChg chg="add del mod">
          <ac:chgData name="Elhadi" userId="25bd9855-c3c8-4fe0-90d6-09dac4ca243f" providerId="ADAL" clId="{EDE4E29C-3D5C-414D-99F0-F9AF4280DC64}" dt="2022-04-23T22:51:44.610" v="2399"/>
          <ac:spMkLst>
            <pc:docMk/>
            <pc:sldMk cId="348379310" sldId="299"/>
            <ac:spMk id="275" creationId="{1B8EFB14-29A4-433F-9E32-D7126191D044}"/>
          </ac:spMkLst>
        </pc:spChg>
        <pc:spChg chg="add del mod">
          <ac:chgData name="Elhadi" userId="25bd9855-c3c8-4fe0-90d6-09dac4ca243f" providerId="ADAL" clId="{EDE4E29C-3D5C-414D-99F0-F9AF4280DC64}" dt="2022-04-23T22:51:44.610" v="2399"/>
          <ac:spMkLst>
            <pc:docMk/>
            <pc:sldMk cId="348379310" sldId="299"/>
            <ac:spMk id="276" creationId="{4ABD7544-74C1-49CE-8D85-3B4EDFBED446}"/>
          </ac:spMkLst>
        </pc:spChg>
        <pc:spChg chg="add del mod">
          <ac:chgData name="Elhadi" userId="25bd9855-c3c8-4fe0-90d6-09dac4ca243f" providerId="ADAL" clId="{EDE4E29C-3D5C-414D-99F0-F9AF4280DC64}" dt="2022-04-23T22:51:44.610" v="2399"/>
          <ac:spMkLst>
            <pc:docMk/>
            <pc:sldMk cId="348379310" sldId="299"/>
            <ac:spMk id="277" creationId="{716565D7-90D6-4F05-A9AC-3793A022F0F0}"/>
          </ac:spMkLst>
        </pc:spChg>
        <pc:spChg chg="mod">
          <ac:chgData name="Elhadi" userId="25bd9855-c3c8-4fe0-90d6-09dac4ca243f" providerId="ADAL" clId="{EDE4E29C-3D5C-414D-99F0-F9AF4280DC64}" dt="2022-04-23T22:51:38.497" v="2398"/>
          <ac:spMkLst>
            <pc:docMk/>
            <pc:sldMk cId="348379310" sldId="299"/>
            <ac:spMk id="282" creationId="{CA624FDF-E609-405D-8F8C-589A1DB5B393}"/>
          </ac:spMkLst>
        </pc:spChg>
        <pc:spChg chg="add del mod">
          <ac:chgData name="Elhadi" userId="25bd9855-c3c8-4fe0-90d6-09dac4ca243f" providerId="ADAL" clId="{EDE4E29C-3D5C-414D-99F0-F9AF4280DC64}" dt="2022-04-23T22:51:44.610" v="2399"/>
          <ac:spMkLst>
            <pc:docMk/>
            <pc:sldMk cId="348379310" sldId="299"/>
            <ac:spMk id="283" creationId="{7A517E75-6292-4F06-B17D-B55FD0C8DA8B}"/>
          </ac:spMkLst>
        </pc:spChg>
        <pc:spChg chg="add del mod">
          <ac:chgData name="Elhadi" userId="25bd9855-c3c8-4fe0-90d6-09dac4ca243f" providerId="ADAL" clId="{EDE4E29C-3D5C-414D-99F0-F9AF4280DC64}" dt="2022-04-23T22:51:44.610" v="2399"/>
          <ac:spMkLst>
            <pc:docMk/>
            <pc:sldMk cId="348379310" sldId="299"/>
            <ac:spMk id="287" creationId="{A177AED3-0FDD-4012-BC47-DD67C1C39E1E}"/>
          </ac:spMkLst>
        </pc:spChg>
        <pc:spChg chg="mod">
          <ac:chgData name="Elhadi" userId="25bd9855-c3c8-4fe0-90d6-09dac4ca243f" providerId="ADAL" clId="{EDE4E29C-3D5C-414D-99F0-F9AF4280DC64}" dt="2022-04-23T22:51:38.497" v="2398"/>
          <ac:spMkLst>
            <pc:docMk/>
            <pc:sldMk cId="348379310" sldId="299"/>
            <ac:spMk id="290" creationId="{0E1B93E5-93FA-424D-AE16-B1C9752BE8E4}"/>
          </ac:spMkLst>
        </pc:spChg>
        <pc:spChg chg="mod">
          <ac:chgData name="Elhadi" userId="25bd9855-c3c8-4fe0-90d6-09dac4ca243f" providerId="ADAL" clId="{EDE4E29C-3D5C-414D-99F0-F9AF4280DC64}" dt="2022-04-23T22:51:38.497" v="2398"/>
          <ac:spMkLst>
            <pc:docMk/>
            <pc:sldMk cId="348379310" sldId="299"/>
            <ac:spMk id="291" creationId="{03B27964-C9D8-4EAD-A60C-7E40F09234C5}"/>
          </ac:spMkLst>
        </pc:spChg>
        <pc:spChg chg="mod">
          <ac:chgData name="Elhadi" userId="25bd9855-c3c8-4fe0-90d6-09dac4ca243f" providerId="ADAL" clId="{EDE4E29C-3D5C-414D-99F0-F9AF4280DC64}" dt="2022-04-23T22:51:38.497" v="2398"/>
          <ac:spMkLst>
            <pc:docMk/>
            <pc:sldMk cId="348379310" sldId="299"/>
            <ac:spMk id="292" creationId="{71BE0F08-4A56-408D-8052-6E8103E0D1A8}"/>
          </ac:spMkLst>
        </pc:spChg>
        <pc:spChg chg="mod">
          <ac:chgData name="Elhadi" userId="25bd9855-c3c8-4fe0-90d6-09dac4ca243f" providerId="ADAL" clId="{EDE4E29C-3D5C-414D-99F0-F9AF4280DC64}" dt="2022-04-23T22:51:38.497" v="2398"/>
          <ac:spMkLst>
            <pc:docMk/>
            <pc:sldMk cId="348379310" sldId="299"/>
            <ac:spMk id="293" creationId="{22F5BCB2-76AB-47E2-9C72-EB2DF7F88E19}"/>
          </ac:spMkLst>
        </pc:spChg>
        <pc:spChg chg="mod">
          <ac:chgData name="Elhadi" userId="25bd9855-c3c8-4fe0-90d6-09dac4ca243f" providerId="ADAL" clId="{EDE4E29C-3D5C-414D-99F0-F9AF4280DC64}" dt="2022-04-23T22:51:38.497" v="2398"/>
          <ac:spMkLst>
            <pc:docMk/>
            <pc:sldMk cId="348379310" sldId="299"/>
            <ac:spMk id="294" creationId="{9E1FB352-A429-4D5E-86C3-14D32639D0C4}"/>
          </ac:spMkLst>
        </pc:spChg>
        <pc:spChg chg="add mod">
          <ac:chgData name="Elhadi" userId="25bd9855-c3c8-4fe0-90d6-09dac4ca243f" providerId="ADAL" clId="{EDE4E29C-3D5C-414D-99F0-F9AF4280DC64}" dt="2022-04-23T23:00:18.454" v="2528" actId="1076"/>
          <ac:spMkLst>
            <pc:docMk/>
            <pc:sldMk cId="348379310" sldId="299"/>
            <ac:spMk id="299" creationId="{6CD4A0A9-5BC1-4A97-8848-A493FBE5702F}"/>
          </ac:spMkLst>
        </pc:spChg>
        <pc:spChg chg="add mod">
          <ac:chgData name="Elhadi" userId="25bd9855-c3c8-4fe0-90d6-09dac4ca243f" providerId="ADAL" clId="{EDE4E29C-3D5C-414D-99F0-F9AF4280DC64}" dt="2022-04-23T23:01:06.069" v="2535" actId="1076"/>
          <ac:spMkLst>
            <pc:docMk/>
            <pc:sldMk cId="348379310" sldId="299"/>
            <ac:spMk id="300" creationId="{227353CA-526C-4226-B428-23D5F7C1E9D4}"/>
          </ac:spMkLst>
        </pc:spChg>
        <pc:spChg chg="add mod">
          <ac:chgData name="Elhadi" userId="25bd9855-c3c8-4fe0-90d6-09dac4ca243f" providerId="ADAL" clId="{EDE4E29C-3D5C-414D-99F0-F9AF4280DC64}" dt="2022-04-23T23:01:09.601" v="2536" actId="1076"/>
          <ac:spMkLst>
            <pc:docMk/>
            <pc:sldMk cId="348379310" sldId="299"/>
            <ac:spMk id="301" creationId="{0218E163-5A96-41DB-965A-101D40B1FB7B}"/>
          </ac:spMkLst>
        </pc:spChg>
        <pc:spChg chg="add mod">
          <ac:chgData name="Elhadi" userId="25bd9855-c3c8-4fe0-90d6-09dac4ca243f" providerId="ADAL" clId="{EDE4E29C-3D5C-414D-99F0-F9AF4280DC64}" dt="2022-04-23T22:59:05.920" v="2510" actId="1036"/>
          <ac:spMkLst>
            <pc:docMk/>
            <pc:sldMk cId="348379310" sldId="299"/>
            <ac:spMk id="302" creationId="{E71942AB-57FA-4CFC-93CF-7B80EA655B39}"/>
          </ac:spMkLst>
        </pc:spChg>
        <pc:spChg chg="mod">
          <ac:chgData name="Elhadi" userId="25bd9855-c3c8-4fe0-90d6-09dac4ca243f" providerId="ADAL" clId="{EDE4E29C-3D5C-414D-99F0-F9AF4280DC64}" dt="2022-04-23T22:51:45.863" v="2400"/>
          <ac:spMkLst>
            <pc:docMk/>
            <pc:sldMk cId="348379310" sldId="299"/>
            <ac:spMk id="304" creationId="{81382827-0AAD-4346-BD32-A9BAC805746E}"/>
          </ac:spMkLst>
        </pc:spChg>
        <pc:spChg chg="mod">
          <ac:chgData name="Elhadi" userId="25bd9855-c3c8-4fe0-90d6-09dac4ca243f" providerId="ADAL" clId="{EDE4E29C-3D5C-414D-99F0-F9AF4280DC64}" dt="2022-04-23T22:51:45.863" v="2400"/>
          <ac:spMkLst>
            <pc:docMk/>
            <pc:sldMk cId="348379310" sldId="299"/>
            <ac:spMk id="307" creationId="{1CA3CAAD-D933-4247-A8D2-637CE59F1EFC}"/>
          </ac:spMkLst>
        </pc:spChg>
        <pc:spChg chg="mod">
          <ac:chgData name="Elhadi" userId="25bd9855-c3c8-4fe0-90d6-09dac4ca243f" providerId="ADAL" clId="{EDE4E29C-3D5C-414D-99F0-F9AF4280DC64}" dt="2022-04-23T22:51:45.863" v="2400"/>
          <ac:spMkLst>
            <pc:docMk/>
            <pc:sldMk cId="348379310" sldId="299"/>
            <ac:spMk id="308" creationId="{BC5726FF-E93A-4D33-9945-17AFE654D88A}"/>
          </ac:spMkLst>
        </pc:spChg>
        <pc:spChg chg="mod">
          <ac:chgData name="Elhadi" userId="25bd9855-c3c8-4fe0-90d6-09dac4ca243f" providerId="ADAL" clId="{EDE4E29C-3D5C-414D-99F0-F9AF4280DC64}" dt="2022-04-23T22:51:45.863" v="2400"/>
          <ac:spMkLst>
            <pc:docMk/>
            <pc:sldMk cId="348379310" sldId="299"/>
            <ac:spMk id="309" creationId="{DE796E53-893D-438F-8E96-9002F5E808D2}"/>
          </ac:spMkLst>
        </pc:spChg>
        <pc:spChg chg="mod">
          <ac:chgData name="Elhadi" userId="25bd9855-c3c8-4fe0-90d6-09dac4ca243f" providerId="ADAL" clId="{EDE4E29C-3D5C-414D-99F0-F9AF4280DC64}" dt="2022-04-23T22:51:45.863" v="2400"/>
          <ac:spMkLst>
            <pc:docMk/>
            <pc:sldMk cId="348379310" sldId="299"/>
            <ac:spMk id="310" creationId="{F38C3304-8CCA-4029-B1DB-E592F820BF46}"/>
          </ac:spMkLst>
        </pc:spChg>
        <pc:spChg chg="mod">
          <ac:chgData name="Elhadi" userId="25bd9855-c3c8-4fe0-90d6-09dac4ca243f" providerId="ADAL" clId="{EDE4E29C-3D5C-414D-99F0-F9AF4280DC64}" dt="2022-04-23T22:51:45.863" v="2400"/>
          <ac:spMkLst>
            <pc:docMk/>
            <pc:sldMk cId="348379310" sldId="299"/>
            <ac:spMk id="312" creationId="{6DB73674-BF8A-4B46-AD30-994E866DBFDC}"/>
          </ac:spMkLst>
        </pc:spChg>
        <pc:spChg chg="mod">
          <ac:chgData name="Elhadi" userId="25bd9855-c3c8-4fe0-90d6-09dac4ca243f" providerId="ADAL" clId="{EDE4E29C-3D5C-414D-99F0-F9AF4280DC64}" dt="2022-04-23T22:51:45.863" v="2400"/>
          <ac:spMkLst>
            <pc:docMk/>
            <pc:sldMk cId="348379310" sldId="299"/>
            <ac:spMk id="316" creationId="{CC63FA7C-EB7A-46A9-9285-BC078290EC67}"/>
          </ac:spMkLst>
        </pc:spChg>
        <pc:spChg chg="mod">
          <ac:chgData name="Elhadi" userId="25bd9855-c3c8-4fe0-90d6-09dac4ca243f" providerId="ADAL" clId="{EDE4E29C-3D5C-414D-99F0-F9AF4280DC64}" dt="2022-04-23T22:51:45.863" v="2400"/>
          <ac:spMkLst>
            <pc:docMk/>
            <pc:sldMk cId="348379310" sldId="299"/>
            <ac:spMk id="317" creationId="{B0E6AF3E-5393-4928-899A-997210ACF961}"/>
          </ac:spMkLst>
        </pc:spChg>
        <pc:spChg chg="mod">
          <ac:chgData name="Elhadi" userId="25bd9855-c3c8-4fe0-90d6-09dac4ca243f" providerId="ADAL" clId="{EDE4E29C-3D5C-414D-99F0-F9AF4280DC64}" dt="2022-04-23T22:51:45.863" v="2400"/>
          <ac:spMkLst>
            <pc:docMk/>
            <pc:sldMk cId="348379310" sldId="299"/>
            <ac:spMk id="318" creationId="{FEEA239E-6B5D-4E9F-A635-BA60FDDF8863}"/>
          </ac:spMkLst>
        </pc:spChg>
        <pc:spChg chg="mod">
          <ac:chgData name="Elhadi" userId="25bd9855-c3c8-4fe0-90d6-09dac4ca243f" providerId="ADAL" clId="{EDE4E29C-3D5C-414D-99F0-F9AF4280DC64}" dt="2022-04-23T22:51:45.863" v="2400"/>
          <ac:spMkLst>
            <pc:docMk/>
            <pc:sldMk cId="348379310" sldId="299"/>
            <ac:spMk id="319" creationId="{C21A6587-1D41-4C5F-8808-B1655CA81984}"/>
          </ac:spMkLst>
        </pc:spChg>
        <pc:spChg chg="mod">
          <ac:chgData name="Elhadi" userId="25bd9855-c3c8-4fe0-90d6-09dac4ca243f" providerId="ADAL" clId="{EDE4E29C-3D5C-414D-99F0-F9AF4280DC64}" dt="2022-04-23T22:51:45.863" v="2400"/>
          <ac:spMkLst>
            <pc:docMk/>
            <pc:sldMk cId="348379310" sldId="299"/>
            <ac:spMk id="320" creationId="{E746C8F9-45E5-4C41-8C7A-F8C79967B4EA}"/>
          </ac:spMkLst>
        </pc:spChg>
        <pc:spChg chg="mod">
          <ac:chgData name="Elhadi" userId="25bd9855-c3c8-4fe0-90d6-09dac4ca243f" providerId="ADAL" clId="{EDE4E29C-3D5C-414D-99F0-F9AF4280DC64}" dt="2022-04-23T22:51:45.863" v="2400"/>
          <ac:spMkLst>
            <pc:docMk/>
            <pc:sldMk cId="348379310" sldId="299"/>
            <ac:spMk id="321" creationId="{998A18A6-BFF8-48C8-A897-0EECEAF5CFDF}"/>
          </ac:spMkLst>
        </pc:spChg>
        <pc:spChg chg="mod">
          <ac:chgData name="Elhadi" userId="25bd9855-c3c8-4fe0-90d6-09dac4ca243f" providerId="ADAL" clId="{EDE4E29C-3D5C-414D-99F0-F9AF4280DC64}" dt="2022-04-23T22:51:45.863" v="2400"/>
          <ac:spMkLst>
            <pc:docMk/>
            <pc:sldMk cId="348379310" sldId="299"/>
            <ac:spMk id="327" creationId="{64979020-F1D0-477B-82B2-65AB1543486C}"/>
          </ac:spMkLst>
        </pc:spChg>
        <pc:spChg chg="mod">
          <ac:chgData name="Elhadi" userId="25bd9855-c3c8-4fe0-90d6-09dac4ca243f" providerId="ADAL" clId="{EDE4E29C-3D5C-414D-99F0-F9AF4280DC64}" dt="2022-04-23T22:51:45.863" v="2400"/>
          <ac:spMkLst>
            <pc:docMk/>
            <pc:sldMk cId="348379310" sldId="299"/>
            <ac:spMk id="328" creationId="{5346BB76-FCF9-4A4D-887C-5CAF472ADFC4}"/>
          </ac:spMkLst>
        </pc:spChg>
        <pc:spChg chg="mod">
          <ac:chgData name="Elhadi" userId="25bd9855-c3c8-4fe0-90d6-09dac4ca243f" providerId="ADAL" clId="{EDE4E29C-3D5C-414D-99F0-F9AF4280DC64}" dt="2022-04-23T22:51:45.863" v="2400"/>
          <ac:spMkLst>
            <pc:docMk/>
            <pc:sldMk cId="348379310" sldId="299"/>
            <ac:spMk id="329" creationId="{6043350E-F2E0-4149-AC7C-6F28EB3DEE40}"/>
          </ac:spMkLst>
        </pc:spChg>
        <pc:spChg chg="mod">
          <ac:chgData name="Elhadi" userId="25bd9855-c3c8-4fe0-90d6-09dac4ca243f" providerId="ADAL" clId="{EDE4E29C-3D5C-414D-99F0-F9AF4280DC64}" dt="2022-04-23T22:51:45.863" v="2400"/>
          <ac:spMkLst>
            <pc:docMk/>
            <pc:sldMk cId="348379310" sldId="299"/>
            <ac:spMk id="330" creationId="{4CF5CA81-64D3-4BCA-AF6D-2E7EF380F48E}"/>
          </ac:spMkLst>
        </pc:spChg>
        <pc:spChg chg="mod">
          <ac:chgData name="Elhadi" userId="25bd9855-c3c8-4fe0-90d6-09dac4ca243f" providerId="ADAL" clId="{EDE4E29C-3D5C-414D-99F0-F9AF4280DC64}" dt="2022-04-23T22:51:45.863" v="2400"/>
          <ac:spMkLst>
            <pc:docMk/>
            <pc:sldMk cId="348379310" sldId="299"/>
            <ac:spMk id="331" creationId="{11DEAAFC-6C5D-42F1-86E0-047D53E5921E}"/>
          </ac:spMkLst>
        </pc:spChg>
        <pc:spChg chg="mod">
          <ac:chgData name="Elhadi" userId="25bd9855-c3c8-4fe0-90d6-09dac4ca243f" providerId="ADAL" clId="{EDE4E29C-3D5C-414D-99F0-F9AF4280DC64}" dt="2022-04-23T22:51:45.863" v="2400"/>
          <ac:spMkLst>
            <pc:docMk/>
            <pc:sldMk cId="348379310" sldId="299"/>
            <ac:spMk id="332" creationId="{22328F8C-A9CD-4905-AC7D-08535A135188}"/>
          </ac:spMkLst>
        </pc:spChg>
        <pc:spChg chg="mod">
          <ac:chgData name="Elhadi" userId="25bd9855-c3c8-4fe0-90d6-09dac4ca243f" providerId="ADAL" clId="{EDE4E29C-3D5C-414D-99F0-F9AF4280DC64}" dt="2022-04-23T22:51:45.863" v="2400"/>
          <ac:spMkLst>
            <pc:docMk/>
            <pc:sldMk cId="348379310" sldId="299"/>
            <ac:spMk id="333" creationId="{1C8984F8-7549-4701-843F-AAF2F4698F37}"/>
          </ac:spMkLst>
        </pc:spChg>
        <pc:spChg chg="add mod">
          <ac:chgData name="Elhadi" userId="25bd9855-c3c8-4fe0-90d6-09dac4ca243f" providerId="ADAL" clId="{EDE4E29C-3D5C-414D-99F0-F9AF4280DC64}" dt="2022-04-23T22:59:05.920" v="2510" actId="1036"/>
          <ac:spMkLst>
            <pc:docMk/>
            <pc:sldMk cId="348379310" sldId="299"/>
            <ac:spMk id="335" creationId="{EF645BCB-B663-4DBD-82F2-626306A39398}"/>
          </ac:spMkLst>
        </pc:spChg>
        <pc:spChg chg="add mod">
          <ac:chgData name="Elhadi" userId="25bd9855-c3c8-4fe0-90d6-09dac4ca243f" providerId="ADAL" clId="{EDE4E29C-3D5C-414D-99F0-F9AF4280DC64}" dt="2022-04-23T22:59:05.920" v="2510" actId="1036"/>
          <ac:spMkLst>
            <pc:docMk/>
            <pc:sldMk cId="348379310" sldId="299"/>
            <ac:spMk id="336" creationId="{57847E1B-21C4-462E-8DF2-13C060925E84}"/>
          </ac:spMkLst>
        </pc:spChg>
        <pc:spChg chg="add mod">
          <ac:chgData name="Elhadi" userId="25bd9855-c3c8-4fe0-90d6-09dac4ca243f" providerId="ADAL" clId="{EDE4E29C-3D5C-414D-99F0-F9AF4280DC64}" dt="2022-04-23T22:59:05.920" v="2510" actId="1036"/>
          <ac:spMkLst>
            <pc:docMk/>
            <pc:sldMk cId="348379310" sldId="299"/>
            <ac:spMk id="337" creationId="{6B842FDF-6DAC-44D3-9113-DF927FE646AF}"/>
          </ac:spMkLst>
        </pc:spChg>
        <pc:spChg chg="mod topLvl">
          <ac:chgData name="Elhadi" userId="25bd9855-c3c8-4fe0-90d6-09dac4ca243f" providerId="ADAL" clId="{EDE4E29C-3D5C-414D-99F0-F9AF4280DC64}" dt="2022-04-23T23:00:42.649" v="2532" actId="1076"/>
          <ac:spMkLst>
            <pc:docMk/>
            <pc:sldMk cId="348379310" sldId="299"/>
            <ac:spMk id="342" creationId="{B3190989-E2E1-40E1-8A1C-26229A8DF04D}"/>
          </ac:spMkLst>
        </pc:spChg>
        <pc:spChg chg="add mod">
          <ac:chgData name="Elhadi" userId="25bd9855-c3c8-4fe0-90d6-09dac4ca243f" providerId="ADAL" clId="{EDE4E29C-3D5C-414D-99F0-F9AF4280DC64}" dt="2022-04-23T22:59:05.920" v="2510" actId="1036"/>
          <ac:spMkLst>
            <pc:docMk/>
            <pc:sldMk cId="348379310" sldId="299"/>
            <ac:spMk id="343" creationId="{E655F046-6CD8-4A09-8A1B-4B047698E217}"/>
          </ac:spMkLst>
        </pc:spChg>
        <pc:spChg chg="add mod">
          <ac:chgData name="Elhadi" userId="25bd9855-c3c8-4fe0-90d6-09dac4ca243f" providerId="ADAL" clId="{EDE4E29C-3D5C-414D-99F0-F9AF4280DC64}" dt="2022-04-23T23:01:01.749" v="2534" actId="1076"/>
          <ac:spMkLst>
            <pc:docMk/>
            <pc:sldMk cId="348379310" sldId="299"/>
            <ac:spMk id="347" creationId="{F4B7D1AD-A959-4629-B1E1-446A1D058718}"/>
          </ac:spMkLst>
        </pc:spChg>
        <pc:spChg chg="mod topLvl">
          <ac:chgData name="Elhadi" userId="25bd9855-c3c8-4fe0-90d6-09dac4ca243f" providerId="ADAL" clId="{EDE4E29C-3D5C-414D-99F0-F9AF4280DC64}" dt="2022-04-23T23:00:08.857" v="2525" actId="14100"/>
          <ac:spMkLst>
            <pc:docMk/>
            <pc:sldMk cId="348379310" sldId="299"/>
            <ac:spMk id="350" creationId="{93ABBF79-DDAB-4DA0-B049-934E18A3E54F}"/>
          </ac:spMkLst>
        </pc:spChg>
        <pc:spChg chg="mod ord topLvl">
          <ac:chgData name="Elhadi" userId="25bd9855-c3c8-4fe0-90d6-09dac4ca243f" providerId="ADAL" clId="{EDE4E29C-3D5C-414D-99F0-F9AF4280DC64}" dt="2022-04-23T22:59:52.545" v="2524" actId="1035"/>
          <ac:spMkLst>
            <pc:docMk/>
            <pc:sldMk cId="348379310" sldId="299"/>
            <ac:spMk id="351" creationId="{9FF4015C-80C9-47E6-A80F-0E08FA808426}"/>
          </ac:spMkLst>
        </pc:spChg>
        <pc:spChg chg="mod topLvl">
          <ac:chgData name="Elhadi" userId="25bd9855-c3c8-4fe0-90d6-09dac4ca243f" providerId="ADAL" clId="{EDE4E29C-3D5C-414D-99F0-F9AF4280DC64}" dt="2022-04-23T22:59:05.920" v="2510" actId="1036"/>
          <ac:spMkLst>
            <pc:docMk/>
            <pc:sldMk cId="348379310" sldId="299"/>
            <ac:spMk id="352" creationId="{CC5D76C2-492F-4527-9308-3F6FD444472C}"/>
          </ac:spMkLst>
        </pc:spChg>
        <pc:spChg chg="mod topLvl">
          <ac:chgData name="Elhadi" userId="25bd9855-c3c8-4fe0-90d6-09dac4ca243f" providerId="ADAL" clId="{EDE4E29C-3D5C-414D-99F0-F9AF4280DC64}" dt="2022-04-23T22:59:05.920" v="2510" actId="1036"/>
          <ac:spMkLst>
            <pc:docMk/>
            <pc:sldMk cId="348379310" sldId="299"/>
            <ac:spMk id="353" creationId="{2BCA627E-C62D-4739-89F3-432A51ADCA8E}"/>
          </ac:spMkLst>
        </pc:spChg>
        <pc:spChg chg="mod topLvl">
          <ac:chgData name="Elhadi" userId="25bd9855-c3c8-4fe0-90d6-09dac4ca243f" providerId="ADAL" clId="{EDE4E29C-3D5C-414D-99F0-F9AF4280DC64}" dt="2022-04-23T22:59:37.921" v="2516" actId="1076"/>
          <ac:spMkLst>
            <pc:docMk/>
            <pc:sldMk cId="348379310" sldId="299"/>
            <ac:spMk id="354" creationId="{43BBBB87-17A9-4FE8-9419-FC6A254B689B}"/>
          </ac:spMkLst>
        </pc:spChg>
        <pc:grpChg chg="add del mod">
          <ac:chgData name="Elhadi" userId="25bd9855-c3c8-4fe0-90d6-09dac4ca243f" providerId="ADAL" clId="{EDE4E29C-3D5C-414D-99F0-F9AF4280DC64}" dt="2022-04-23T22:06:30.973" v="2173" actId="21"/>
          <ac:grpSpMkLst>
            <pc:docMk/>
            <pc:sldMk cId="348379310" sldId="299"/>
            <ac:grpSpMk id="79" creationId="{CDF0ED89-7F34-4483-9D16-9983019949C0}"/>
          </ac:grpSpMkLst>
        </pc:grpChg>
        <pc:grpChg chg="mod">
          <ac:chgData name="Elhadi" userId="25bd9855-c3c8-4fe0-90d6-09dac4ca243f" providerId="ADAL" clId="{EDE4E29C-3D5C-414D-99F0-F9AF4280DC64}" dt="2022-04-23T22:06:23.233" v="2172"/>
          <ac:grpSpMkLst>
            <pc:docMk/>
            <pc:sldMk cId="348379310" sldId="299"/>
            <ac:grpSpMk id="81" creationId="{D5F7989D-7AF8-4A09-840D-BD6E88FA0661}"/>
          </ac:grpSpMkLst>
        </pc:grpChg>
        <pc:grpChg chg="mod">
          <ac:chgData name="Elhadi" userId="25bd9855-c3c8-4fe0-90d6-09dac4ca243f" providerId="ADAL" clId="{EDE4E29C-3D5C-414D-99F0-F9AF4280DC64}" dt="2022-04-23T22:06:23.233" v="2172"/>
          <ac:grpSpMkLst>
            <pc:docMk/>
            <pc:sldMk cId="348379310" sldId="299"/>
            <ac:grpSpMk id="87" creationId="{D71FA621-1CA2-4258-B8CA-9F8FFD0B1F06}"/>
          </ac:grpSpMkLst>
        </pc:grpChg>
        <pc:grpChg chg="mod">
          <ac:chgData name="Elhadi" userId="25bd9855-c3c8-4fe0-90d6-09dac4ca243f" providerId="ADAL" clId="{EDE4E29C-3D5C-414D-99F0-F9AF4280DC64}" dt="2022-04-23T22:06:23.233" v="2172"/>
          <ac:grpSpMkLst>
            <pc:docMk/>
            <pc:sldMk cId="348379310" sldId="299"/>
            <ac:grpSpMk id="92" creationId="{BCCEC34F-E49F-49A0-8BC4-9083E3BF44B4}"/>
          </ac:grpSpMkLst>
        </pc:grpChg>
        <pc:grpChg chg="add del mod">
          <ac:chgData name="Elhadi" userId="25bd9855-c3c8-4fe0-90d6-09dac4ca243f" providerId="ADAL" clId="{EDE4E29C-3D5C-414D-99F0-F9AF4280DC64}" dt="2022-04-23T22:06:30.973" v="2173" actId="21"/>
          <ac:grpSpMkLst>
            <pc:docMk/>
            <pc:sldMk cId="348379310" sldId="299"/>
            <ac:grpSpMk id="138" creationId="{8F28946F-6496-498A-B439-84693534904F}"/>
          </ac:grpSpMkLst>
        </pc:grpChg>
        <pc:grpChg chg="add del mod">
          <ac:chgData name="Elhadi" userId="25bd9855-c3c8-4fe0-90d6-09dac4ca243f" providerId="ADAL" clId="{EDE4E29C-3D5C-414D-99F0-F9AF4280DC64}" dt="2022-04-23T22:06:30.973" v="2173" actId="21"/>
          <ac:grpSpMkLst>
            <pc:docMk/>
            <pc:sldMk cId="348379310" sldId="299"/>
            <ac:grpSpMk id="149" creationId="{DA6DA340-4AAE-4D41-B7BD-1D3B28ED2D4D}"/>
          </ac:grpSpMkLst>
        </pc:grpChg>
        <pc:grpChg chg="add del mod">
          <ac:chgData name="Elhadi" userId="25bd9855-c3c8-4fe0-90d6-09dac4ca243f" providerId="ADAL" clId="{EDE4E29C-3D5C-414D-99F0-F9AF4280DC64}" dt="2022-04-23T22:06:38.391" v="2175"/>
          <ac:grpSpMkLst>
            <pc:docMk/>
            <pc:sldMk cId="348379310" sldId="299"/>
            <ac:grpSpMk id="162" creationId="{BFB90517-2A47-4B8D-ADD0-3BBD59DE25EB}"/>
          </ac:grpSpMkLst>
        </pc:grpChg>
        <pc:grpChg chg="mod">
          <ac:chgData name="Elhadi" userId="25bd9855-c3c8-4fe0-90d6-09dac4ca243f" providerId="ADAL" clId="{EDE4E29C-3D5C-414D-99F0-F9AF4280DC64}" dt="2022-04-23T22:06:32.560" v="2174"/>
          <ac:grpSpMkLst>
            <pc:docMk/>
            <pc:sldMk cId="348379310" sldId="299"/>
            <ac:grpSpMk id="164" creationId="{E0906702-C154-4780-8C0F-96A32CC5A787}"/>
          </ac:grpSpMkLst>
        </pc:grpChg>
        <pc:grpChg chg="mod">
          <ac:chgData name="Elhadi" userId="25bd9855-c3c8-4fe0-90d6-09dac4ca243f" providerId="ADAL" clId="{EDE4E29C-3D5C-414D-99F0-F9AF4280DC64}" dt="2022-04-23T22:06:32.560" v="2174"/>
          <ac:grpSpMkLst>
            <pc:docMk/>
            <pc:sldMk cId="348379310" sldId="299"/>
            <ac:grpSpMk id="167" creationId="{618EBBB3-2213-4F7D-B917-5CC809A851B2}"/>
          </ac:grpSpMkLst>
        </pc:grpChg>
        <pc:grpChg chg="mod">
          <ac:chgData name="Elhadi" userId="25bd9855-c3c8-4fe0-90d6-09dac4ca243f" providerId="ADAL" clId="{EDE4E29C-3D5C-414D-99F0-F9AF4280DC64}" dt="2022-04-23T22:06:32.560" v="2174"/>
          <ac:grpSpMkLst>
            <pc:docMk/>
            <pc:sldMk cId="348379310" sldId="299"/>
            <ac:grpSpMk id="173" creationId="{2E6311A2-6246-4CA8-9E32-FC25253D5568}"/>
          </ac:grpSpMkLst>
        </pc:grpChg>
        <pc:grpChg chg="del">
          <ac:chgData name="Elhadi" userId="25bd9855-c3c8-4fe0-90d6-09dac4ca243f" providerId="ADAL" clId="{EDE4E29C-3D5C-414D-99F0-F9AF4280DC64}" dt="2022-04-23T22:06:21.292" v="2171" actId="21"/>
          <ac:grpSpMkLst>
            <pc:docMk/>
            <pc:sldMk cId="348379310" sldId="299"/>
            <ac:grpSpMk id="192" creationId="{C7D0B8DC-ED5C-4413-A66F-923316E49039}"/>
          </ac:grpSpMkLst>
        </pc:grpChg>
        <pc:grpChg chg="del">
          <ac:chgData name="Elhadi" userId="25bd9855-c3c8-4fe0-90d6-09dac4ca243f" providerId="ADAL" clId="{EDE4E29C-3D5C-414D-99F0-F9AF4280DC64}" dt="2022-04-23T22:06:21.292" v="2171" actId="21"/>
          <ac:grpSpMkLst>
            <pc:docMk/>
            <pc:sldMk cId="348379310" sldId="299"/>
            <ac:grpSpMk id="201" creationId="{E7ACEA3F-DC68-4E20-AA1E-C6EA4CC89C60}"/>
          </ac:grpSpMkLst>
        </pc:grpChg>
        <pc:grpChg chg="add del mod">
          <ac:chgData name="Elhadi" userId="25bd9855-c3c8-4fe0-90d6-09dac4ca243f" providerId="ADAL" clId="{EDE4E29C-3D5C-414D-99F0-F9AF4280DC64}" dt="2022-04-23T22:06:38.391" v="2175"/>
          <ac:grpSpMkLst>
            <pc:docMk/>
            <pc:sldMk cId="348379310" sldId="299"/>
            <ac:grpSpMk id="216" creationId="{B865A69B-A149-4453-9A89-9B100C61DD52}"/>
          </ac:grpSpMkLst>
        </pc:grpChg>
        <pc:grpChg chg="add del mod">
          <ac:chgData name="Elhadi" userId="25bd9855-c3c8-4fe0-90d6-09dac4ca243f" providerId="ADAL" clId="{EDE4E29C-3D5C-414D-99F0-F9AF4280DC64}" dt="2022-04-23T22:06:38.391" v="2175"/>
          <ac:grpSpMkLst>
            <pc:docMk/>
            <pc:sldMk cId="348379310" sldId="299"/>
            <ac:grpSpMk id="225" creationId="{62F4C8DC-63E5-4DEB-9FDF-6D9E9FB89B13}"/>
          </ac:grpSpMkLst>
        </pc:grpChg>
        <pc:grpChg chg="add del mod">
          <ac:chgData name="Elhadi" userId="25bd9855-c3c8-4fe0-90d6-09dac4ca243f" providerId="ADAL" clId="{EDE4E29C-3D5C-414D-99F0-F9AF4280DC64}" dt="2022-04-23T22:51:44.610" v="2399"/>
          <ac:grpSpMkLst>
            <pc:docMk/>
            <pc:sldMk cId="348379310" sldId="299"/>
            <ac:grpSpMk id="241" creationId="{B33C4F5D-3E09-4BB2-B30C-CCDB5CF513C5}"/>
          </ac:grpSpMkLst>
        </pc:grpChg>
        <pc:grpChg chg="add del mod">
          <ac:chgData name="Elhadi" userId="25bd9855-c3c8-4fe0-90d6-09dac4ca243f" providerId="ADAL" clId="{EDE4E29C-3D5C-414D-99F0-F9AF4280DC64}" dt="2022-04-23T22:51:44.610" v="2399"/>
          <ac:grpSpMkLst>
            <pc:docMk/>
            <pc:sldMk cId="348379310" sldId="299"/>
            <ac:grpSpMk id="253" creationId="{52DF5515-14DE-4D5A-A096-AE3AE984DA02}"/>
          </ac:grpSpMkLst>
        </pc:grpChg>
        <pc:grpChg chg="del">
          <ac:chgData name="Elhadi" userId="25bd9855-c3c8-4fe0-90d6-09dac4ca243f" providerId="ADAL" clId="{EDE4E29C-3D5C-414D-99F0-F9AF4280DC64}" dt="2022-04-23T22:06:21.292" v="2171" actId="21"/>
          <ac:grpSpMkLst>
            <pc:docMk/>
            <pc:sldMk cId="348379310" sldId="299"/>
            <ac:grpSpMk id="259" creationId="{98D15AED-865F-4FAE-80D6-7316589627F6}"/>
          </ac:grpSpMkLst>
        </pc:grpChg>
        <pc:grpChg chg="add del mod">
          <ac:chgData name="Elhadi" userId="25bd9855-c3c8-4fe0-90d6-09dac4ca243f" providerId="ADAL" clId="{EDE4E29C-3D5C-414D-99F0-F9AF4280DC64}" dt="2022-04-23T22:51:44.610" v="2399"/>
          <ac:grpSpMkLst>
            <pc:docMk/>
            <pc:sldMk cId="348379310" sldId="299"/>
            <ac:grpSpMk id="266" creationId="{3CB254A8-B866-45B6-9C1E-6CEA225164E3}"/>
          </ac:grpSpMkLst>
        </pc:grpChg>
        <pc:grpChg chg="add del mod">
          <ac:chgData name="Elhadi" userId="25bd9855-c3c8-4fe0-90d6-09dac4ca243f" providerId="ADAL" clId="{EDE4E29C-3D5C-414D-99F0-F9AF4280DC64}" dt="2022-04-23T22:51:44.610" v="2399"/>
          <ac:grpSpMkLst>
            <pc:docMk/>
            <pc:sldMk cId="348379310" sldId="299"/>
            <ac:grpSpMk id="280" creationId="{F0A521E3-351D-4223-84F4-65B4E3AE3F3A}"/>
          </ac:grpSpMkLst>
        </pc:grpChg>
        <pc:grpChg chg="add del mod">
          <ac:chgData name="Elhadi" userId="25bd9855-c3c8-4fe0-90d6-09dac4ca243f" providerId="ADAL" clId="{EDE4E29C-3D5C-414D-99F0-F9AF4280DC64}" dt="2022-04-23T22:51:44.610" v="2399"/>
          <ac:grpSpMkLst>
            <pc:docMk/>
            <pc:sldMk cId="348379310" sldId="299"/>
            <ac:grpSpMk id="289" creationId="{E1BA91AE-55FD-4E76-8CEF-A5FFDE2A4BEF}"/>
          </ac:grpSpMkLst>
        </pc:grpChg>
        <pc:grpChg chg="add mod">
          <ac:chgData name="Elhadi" userId="25bd9855-c3c8-4fe0-90d6-09dac4ca243f" providerId="ADAL" clId="{EDE4E29C-3D5C-414D-99F0-F9AF4280DC64}" dt="2022-04-23T22:59:05.920" v="2510" actId="1036"/>
          <ac:grpSpMkLst>
            <pc:docMk/>
            <pc:sldMk cId="348379310" sldId="299"/>
            <ac:grpSpMk id="303" creationId="{34510181-0BA8-45FC-ACB2-A12A5207E161}"/>
          </ac:grpSpMkLst>
        </pc:grpChg>
        <pc:grpChg chg="add mod">
          <ac:chgData name="Elhadi" userId="25bd9855-c3c8-4fe0-90d6-09dac4ca243f" providerId="ADAL" clId="{EDE4E29C-3D5C-414D-99F0-F9AF4280DC64}" dt="2022-04-23T22:59:05.920" v="2510" actId="1036"/>
          <ac:grpSpMkLst>
            <pc:docMk/>
            <pc:sldMk cId="348379310" sldId="299"/>
            <ac:grpSpMk id="315" creationId="{2A8418A5-4C59-48DA-BE70-781FE9126D52}"/>
          </ac:grpSpMkLst>
        </pc:grpChg>
        <pc:grpChg chg="add mod">
          <ac:chgData name="Elhadi" userId="25bd9855-c3c8-4fe0-90d6-09dac4ca243f" providerId="ADAL" clId="{EDE4E29C-3D5C-414D-99F0-F9AF4280DC64}" dt="2022-04-23T22:59:05.920" v="2510" actId="1036"/>
          <ac:grpSpMkLst>
            <pc:docMk/>
            <pc:sldMk cId="348379310" sldId="299"/>
            <ac:grpSpMk id="326" creationId="{81DA53C3-AB9B-4719-B10E-0785C9684D06}"/>
          </ac:grpSpMkLst>
        </pc:grpChg>
        <pc:grpChg chg="add del mod">
          <ac:chgData name="Elhadi" userId="25bd9855-c3c8-4fe0-90d6-09dac4ca243f" providerId="ADAL" clId="{EDE4E29C-3D5C-414D-99F0-F9AF4280DC64}" dt="2022-04-23T22:52:56.904" v="2433" actId="165"/>
          <ac:grpSpMkLst>
            <pc:docMk/>
            <pc:sldMk cId="348379310" sldId="299"/>
            <ac:grpSpMk id="340" creationId="{E2007108-6C65-4771-9B93-62E44348E50E}"/>
          </ac:grpSpMkLst>
        </pc:grpChg>
        <pc:grpChg chg="add del mod">
          <ac:chgData name="Elhadi" userId="25bd9855-c3c8-4fe0-90d6-09dac4ca243f" providerId="ADAL" clId="{EDE4E29C-3D5C-414D-99F0-F9AF4280DC64}" dt="2022-04-23T22:53:34.513" v="2438" actId="165"/>
          <ac:grpSpMkLst>
            <pc:docMk/>
            <pc:sldMk cId="348379310" sldId="299"/>
            <ac:grpSpMk id="349" creationId="{9165BC24-4001-4D35-9973-D78438ED0D32}"/>
          </ac:grpSpMkLst>
        </pc:grpChg>
        <pc:picChg chg="add del mod">
          <ac:chgData name="Elhadi" userId="25bd9855-c3c8-4fe0-90d6-09dac4ca243f" providerId="ADAL" clId="{EDE4E29C-3D5C-414D-99F0-F9AF4280DC64}" dt="2022-04-23T22:51:37.147" v="2397" actId="478"/>
          <ac:picMkLst>
            <pc:docMk/>
            <pc:sldMk cId="348379310" sldId="299"/>
            <ac:picMk id="6" creationId="{FB1186BD-923A-4EEE-9632-839A8D594C20}"/>
          </ac:picMkLst>
        </pc:picChg>
        <pc:cxnChg chg="mod">
          <ac:chgData name="Elhadi" userId="25bd9855-c3c8-4fe0-90d6-09dac4ca243f" providerId="ADAL" clId="{EDE4E29C-3D5C-414D-99F0-F9AF4280DC64}" dt="2022-04-23T22:06:21.292" v="2171" actId="21"/>
          <ac:cxnSpMkLst>
            <pc:docMk/>
            <pc:sldMk cId="348379310" sldId="299"/>
            <ac:cxnSpMk id="17" creationId="{C9B69E6F-04D7-4F9E-8F18-00E421B8BB4F}"/>
          </ac:cxnSpMkLst>
        </pc:cxnChg>
        <pc:cxnChg chg="mod">
          <ac:chgData name="Elhadi" userId="25bd9855-c3c8-4fe0-90d6-09dac4ca243f" providerId="ADAL" clId="{EDE4E29C-3D5C-414D-99F0-F9AF4280DC64}" dt="2022-04-23T22:06:21.292" v="2171" actId="21"/>
          <ac:cxnSpMkLst>
            <pc:docMk/>
            <pc:sldMk cId="348379310" sldId="299"/>
            <ac:cxnSpMk id="19" creationId="{735D9A61-E228-4084-B5FB-1A0876746CEE}"/>
          </ac:cxnSpMkLst>
        </pc:cxnChg>
        <pc:cxnChg chg="mod">
          <ac:chgData name="Elhadi" userId="25bd9855-c3c8-4fe0-90d6-09dac4ca243f" providerId="ADAL" clId="{EDE4E29C-3D5C-414D-99F0-F9AF4280DC64}" dt="2022-04-23T22:06:21.292" v="2171" actId="21"/>
          <ac:cxnSpMkLst>
            <pc:docMk/>
            <pc:sldMk cId="348379310" sldId="299"/>
            <ac:cxnSpMk id="44" creationId="{9ACE6DA2-7AA6-4408-B748-2C2F9DAEA572}"/>
          </ac:cxnSpMkLst>
        </pc:cxnChg>
        <pc:cxnChg chg="mod">
          <ac:chgData name="Elhadi" userId="25bd9855-c3c8-4fe0-90d6-09dac4ca243f" providerId="ADAL" clId="{EDE4E29C-3D5C-414D-99F0-F9AF4280DC64}" dt="2022-04-23T22:06:21.292" v="2171" actId="21"/>
          <ac:cxnSpMkLst>
            <pc:docMk/>
            <pc:sldMk cId="348379310" sldId="299"/>
            <ac:cxnSpMk id="70" creationId="{AACEFED0-71F4-43AA-A5EA-E543FC620FAE}"/>
          </ac:cxnSpMkLst>
        </pc:cxnChg>
        <pc:cxnChg chg="mod">
          <ac:chgData name="Elhadi" userId="25bd9855-c3c8-4fe0-90d6-09dac4ca243f" providerId="ADAL" clId="{EDE4E29C-3D5C-414D-99F0-F9AF4280DC64}" dt="2022-04-23T22:06:21.292" v="2171" actId="21"/>
          <ac:cxnSpMkLst>
            <pc:docMk/>
            <pc:sldMk cId="348379310" sldId="299"/>
            <ac:cxnSpMk id="75" creationId="{AF9296EE-9462-4DFB-8C6C-C0B48806EBD6}"/>
          </ac:cxnSpMkLst>
        </pc:cxnChg>
        <pc:cxnChg chg="mod">
          <ac:chgData name="Elhadi" userId="25bd9855-c3c8-4fe0-90d6-09dac4ca243f" providerId="ADAL" clId="{EDE4E29C-3D5C-414D-99F0-F9AF4280DC64}" dt="2022-04-23T22:06:30.973" v="2173" actId="21"/>
          <ac:cxnSpMkLst>
            <pc:docMk/>
            <pc:sldMk cId="348379310" sldId="299"/>
            <ac:cxnSpMk id="83" creationId="{B0BEE331-8261-46FA-B630-D94EEA0D7837}"/>
          </ac:cxnSpMkLst>
        </pc:cxnChg>
        <pc:cxnChg chg="mod">
          <ac:chgData name="Elhadi" userId="25bd9855-c3c8-4fe0-90d6-09dac4ca243f" providerId="ADAL" clId="{EDE4E29C-3D5C-414D-99F0-F9AF4280DC64}" dt="2022-04-23T22:06:21.292" v="2171" actId="21"/>
          <ac:cxnSpMkLst>
            <pc:docMk/>
            <pc:sldMk cId="348379310" sldId="299"/>
            <ac:cxnSpMk id="85" creationId="{7291A8FD-E15C-401C-A311-8C7A4F012F91}"/>
          </ac:cxnSpMkLst>
        </pc:cxnChg>
        <pc:cxnChg chg="mod">
          <ac:chgData name="Elhadi" userId="25bd9855-c3c8-4fe0-90d6-09dac4ca243f" providerId="ADAL" clId="{EDE4E29C-3D5C-414D-99F0-F9AF4280DC64}" dt="2022-04-23T22:06:30.973" v="2173" actId="21"/>
          <ac:cxnSpMkLst>
            <pc:docMk/>
            <pc:sldMk cId="348379310" sldId="299"/>
            <ac:cxnSpMk id="86" creationId="{821DD601-87DF-4CED-AFE1-2E00671A62DE}"/>
          </ac:cxnSpMkLst>
        </pc:cxnChg>
        <pc:cxnChg chg="mod">
          <ac:chgData name="Elhadi" userId="25bd9855-c3c8-4fe0-90d6-09dac4ca243f" providerId="ADAL" clId="{EDE4E29C-3D5C-414D-99F0-F9AF4280DC64}" dt="2022-04-23T22:06:30.973" v="2173" actId="21"/>
          <ac:cxnSpMkLst>
            <pc:docMk/>
            <pc:sldMk cId="348379310" sldId="299"/>
            <ac:cxnSpMk id="88" creationId="{016981FE-0AE6-4CD7-9E95-D4B4CAA7ED30}"/>
          </ac:cxnSpMkLst>
        </pc:cxnChg>
        <pc:cxnChg chg="mod">
          <ac:chgData name="Elhadi" userId="25bd9855-c3c8-4fe0-90d6-09dac4ca243f" providerId="ADAL" clId="{EDE4E29C-3D5C-414D-99F0-F9AF4280DC64}" dt="2022-04-23T22:06:30.973" v="2173" actId="21"/>
          <ac:cxnSpMkLst>
            <pc:docMk/>
            <pc:sldMk cId="348379310" sldId="299"/>
            <ac:cxnSpMk id="89" creationId="{AA3610B7-12AF-4719-8B9B-D520C6F68611}"/>
          </ac:cxnSpMkLst>
        </pc:cxnChg>
        <pc:cxnChg chg="mod">
          <ac:chgData name="Elhadi" userId="25bd9855-c3c8-4fe0-90d6-09dac4ca243f" providerId="ADAL" clId="{EDE4E29C-3D5C-414D-99F0-F9AF4280DC64}" dt="2022-04-23T22:06:30.973" v="2173" actId="21"/>
          <ac:cxnSpMkLst>
            <pc:docMk/>
            <pc:sldMk cId="348379310" sldId="299"/>
            <ac:cxnSpMk id="90" creationId="{773858A5-B194-4BA0-A8AC-6D2C4C17DD8E}"/>
          </ac:cxnSpMkLst>
        </pc:cxnChg>
        <pc:cxnChg chg="mod">
          <ac:chgData name="Elhadi" userId="25bd9855-c3c8-4fe0-90d6-09dac4ca243f" providerId="ADAL" clId="{EDE4E29C-3D5C-414D-99F0-F9AF4280DC64}" dt="2022-04-23T22:06:30.973" v="2173" actId="21"/>
          <ac:cxnSpMkLst>
            <pc:docMk/>
            <pc:sldMk cId="348379310" sldId="299"/>
            <ac:cxnSpMk id="91" creationId="{943A5627-A08D-4154-892A-A5D294050710}"/>
          </ac:cxnSpMkLst>
        </pc:cxnChg>
        <pc:cxnChg chg="mod">
          <ac:chgData name="Elhadi" userId="25bd9855-c3c8-4fe0-90d6-09dac4ca243f" providerId="ADAL" clId="{EDE4E29C-3D5C-414D-99F0-F9AF4280DC64}" dt="2022-04-23T22:06:30.973" v="2173" actId="21"/>
          <ac:cxnSpMkLst>
            <pc:docMk/>
            <pc:sldMk cId="348379310" sldId="299"/>
            <ac:cxnSpMk id="94" creationId="{7E0C96FD-3C64-40B0-8C98-7CC3F0AC80C9}"/>
          </ac:cxnSpMkLst>
        </pc:cxnChg>
        <pc:cxnChg chg="mod">
          <ac:chgData name="Elhadi" userId="25bd9855-c3c8-4fe0-90d6-09dac4ca243f" providerId="ADAL" clId="{EDE4E29C-3D5C-414D-99F0-F9AF4280DC64}" dt="2022-04-23T22:06:30.973" v="2173" actId="21"/>
          <ac:cxnSpMkLst>
            <pc:docMk/>
            <pc:sldMk cId="348379310" sldId="299"/>
            <ac:cxnSpMk id="98" creationId="{533DA47F-2F5A-41E3-B654-54F17C33848C}"/>
          </ac:cxnSpMkLst>
        </pc:cxnChg>
        <pc:cxnChg chg="mod">
          <ac:chgData name="Elhadi" userId="25bd9855-c3c8-4fe0-90d6-09dac4ca243f" providerId="ADAL" clId="{EDE4E29C-3D5C-414D-99F0-F9AF4280DC64}" dt="2022-04-23T22:06:21.292" v="2171" actId="21"/>
          <ac:cxnSpMkLst>
            <pc:docMk/>
            <pc:sldMk cId="348379310" sldId="299"/>
            <ac:cxnSpMk id="100" creationId="{B2C6EC01-2622-459F-AF81-3E781A576658}"/>
          </ac:cxnSpMkLst>
        </pc:cxnChg>
        <pc:cxnChg chg="mod">
          <ac:chgData name="Elhadi" userId="25bd9855-c3c8-4fe0-90d6-09dac4ca243f" providerId="ADAL" clId="{EDE4E29C-3D5C-414D-99F0-F9AF4280DC64}" dt="2022-04-23T22:06:21.292" v="2171" actId="21"/>
          <ac:cxnSpMkLst>
            <pc:docMk/>
            <pc:sldMk cId="348379310" sldId="299"/>
            <ac:cxnSpMk id="101" creationId="{7956E82E-4EC3-4F74-8A3B-6269B7FB695D}"/>
          </ac:cxnSpMkLst>
        </pc:cxnChg>
        <pc:cxnChg chg="mod">
          <ac:chgData name="Elhadi" userId="25bd9855-c3c8-4fe0-90d6-09dac4ca243f" providerId="ADAL" clId="{EDE4E29C-3D5C-414D-99F0-F9AF4280DC64}" dt="2022-04-23T22:06:21.292" v="2171" actId="21"/>
          <ac:cxnSpMkLst>
            <pc:docMk/>
            <pc:sldMk cId="348379310" sldId="299"/>
            <ac:cxnSpMk id="106" creationId="{D3B34884-780A-4F12-9185-2B495130223A}"/>
          </ac:cxnSpMkLst>
        </pc:cxnChg>
        <pc:cxnChg chg="mod">
          <ac:chgData name="Elhadi" userId="25bd9855-c3c8-4fe0-90d6-09dac4ca243f" providerId="ADAL" clId="{EDE4E29C-3D5C-414D-99F0-F9AF4280DC64}" dt="2022-04-23T22:06:30.973" v="2173" actId="21"/>
          <ac:cxnSpMkLst>
            <pc:docMk/>
            <pc:sldMk cId="348379310" sldId="299"/>
            <ac:cxnSpMk id="108" creationId="{8726B039-2D38-485B-B0DF-B78F67C8F078}"/>
          </ac:cxnSpMkLst>
        </pc:cxnChg>
        <pc:cxnChg chg="mod">
          <ac:chgData name="Elhadi" userId="25bd9855-c3c8-4fe0-90d6-09dac4ca243f" providerId="ADAL" clId="{EDE4E29C-3D5C-414D-99F0-F9AF4280DC64}" dt="2022-04-23T22:06:21.292" v="2171" actId="21"/>
          <ac:cxnSpMkLst>
            <pc:docMk/>
            <pc:sldMk cId="348379310" sldId="299"/>
            <ac:cxnSpMk id="122" creationId="{A45BD36C-8688-43FB-B400-08E1BE63923C}"/>
          </ac:cxnSpMkLst>
        </pc:cxnChg>
        <pc:cxnChg chg="mod">
          <ac:chgData name="Elhadi" userId="25bd9855-c3c8-4fe0-90d6-09dac4ca243f" providerId="ADAL" clId="{EDE4E29C-3D5C-414D-99F0-F9AF4280DC64}" dt="2022-04-23T22:06:30.973" v="2173" actId="21"/>
          <ac:cxnSpMkLst>
            <pc:docMk/>
            <pc:sldMk cId="348379310" sldId="299"/>
            <ac:cxnSpMk id="125" creationId="{E192284A-A727-430B-B22A-3C961B8A8520}"/>
          </ac:cxnSpMkLst>
        </pc:cxnChg>
        <pc:cxnChg chg="mod">
          <ac:chgData name="Elhadi" userId="25bd9855-c3c8-4fe0-90d6-09dac4ca243f" providerId="ADAL" clId="{EDE4E29C-3D5C-414D-99F0-F9AF4280DC64}" dt="2022-04-23T22:06:30.973" v="2173" actId="21"/>
          <ac:cxnSpMkLst>
            <pc:docMk/>
            <pc:sldMk cId="348379310" sldId="299"/>
            <ac:cxnSpMk id="126" creationId="{C7D60392-6136-4230-B950-91898E5F0C0B}"/>
          </ac:cxnSpMkLst>
        </pc:cxnChg>
        <pc:cxnChg chg="mod">
          <ac:chgData name="Elhadi" userId="25bd9855-c3c8-4fe0-90d6-09dac4ca243f" providerId="ADAL" clId="{EDE4E29C-3D5C-414D-99F0-F9AF4280DC64}" dt="2022-04-23T22:06:30.973" v="2173" actId="21"/>
          <ac:cxnSpMkLst>
            <pc:docMk/>
            <pc:sldMk cId="348379310" sldId="299"/>
            <ac:cxnSpMk id="133" creationId="{68489A7D-966D-4241-8469-68D9F3705987}"/>
          </ac:cxnSpMkLst>
        </pc:cxnChg>
        <pc:cxnChg chg="mod">
          <ac:chgData name="Elhadi" userId="25bd9855-c3c8-4fe0-90d6-09dac4ca243f" providerId="ADAL" clId="{EDE4E29C-3D5C-414D-99F0-F9AF4280DC64}" dt="2022-04-23T22:06:21.292" v="2171" actId="21"/>
          <ac:cxnSpMkLst>
            <pc:docMk/>
            <pc:sldMk cId="348379310" sldId="299"/>
            <ac:cxnSpMk id="139" creationId="{4ED95773-3BC7-4736-9035-2B3DA56512E4}"/>
          </ac:cxnSpMkLst>
        </pc:cxnChg>
        <pc:cxnChg chg="mod">
          <ac:chgData name="Elhadi" userId="25bd9855-c3c8-4fe0-90d6-09dac4ca243f" providerId="ADAL" clId="{EDE4E29C-3D5C-414D-99F0-F9AF4280DC64}" dt="2022-04-23T22:06:23.233" v="2172"/>
          <ac:cxnSpMkLst>
            <pc:docMk/>
            <pc:sldMk cId="348379310" sldId="299"/>
            <ac:cxnSpMk id="140" creationId="{2E9C85FC-9CB8-440B-8360-1B2E0D155570}"/>
          </ac:cxnSpMkLst>
        </pc:cxnChg>
        <pc:cxnChg chg="mod">
          <ac:chgData name="Elhadi" userId="25bd9855-c3c8-4fe0-90d6-09dac4ca243f" providerId="ADAL" clId="{EDE4E29C-3D5C-414D-99F0-F9AF4280DC64}" dt="2022-04-23T22:06:21.292" v="2171" actId="21"/>
          <ac:cxnSpMkLst>
            <pc:docMk/>
            <pc:sldMk cId="348379310" sldId="299"/>
            <ac:cxnSpMk id="143" creationId="{6B7480DF-0B59-45AA-A279-F4CC757B0D01}"/>
          </ac:cxnSpMkLst>
        </pc:cxnChg>
        <pc:cxnChg chg="add del mod">
          <ac:chgData name="Elhadi" userId="25bd9855-c3c8-4fe0-90d6-09dac4ca243f" providerId="ADAL" clId="{EDE4E29C-3D5C-414D-99F0-F9AF4280DC64}" dt="2022-04-23T22:06:30.973" v="2173" actId="21"/>
          <ac:cxnSpMkLst>
            <pc:docMk/>
            <pc:sldMk cId="348379310" sldId="299"/>
            <ac:cxnSpMk id="144" creationId="{7B35798A-7D3E-4E51-9DAF-5634C5E67312}"/>
          </ac:cxnSpMkLst>
        </pc:cxnChg>
        <pc:cxnChg chg="add del mod">
          <ac:chgData name="Elhadi" userId="25bd9855-c3c8-4fe0-90d6-09dac4ca243f" providerId="ADAL" clId="{EDE4E29C-3D5C-414D-99F0-F9AF4280DC64}" dt="2022-04-23T22:06:30.973" v="2173" actId="21"/>
          <ac:cxnSpMkLst>
            <pc:docMk/>
            <pc:sldMk cId="348379310" sldId="299"/>
            <ac:cxnSpMk id="145" creationId="{101C7E0A-7499-485A-A3D8-70F22EDEE9B1}"/>
          </ac:cxnSpMkLst>
        </pc:cxnChg>
        <pc:cxnChg chg="add del mod">
          <ac:chgData name="Elhadi" userId="25bd9855-c3c8-4fe0-90d6-09dac4ca243f" providerId="ADAL" clId="{EDE4E29C-3D5C-414D-99F0-F9AF4280DC64}" dt="2022-04-23T22:06:30.973" v="2173" actId="21"/>
          <ac:cxnSpMkLst>
            <pc:docMk/>
            <pc:sldMk cId="348379310" sldId="299"/>
            <ac:cxnSpMk id="146" creationId="{75A13C56-7F60-4237-941C-D6C5226B4E9E}"/>
          </ac:cxnSpMkLst>
        </pc:cxnChg>
        <pc:cxnChg chg="add del mod">
          <ac:chgData name="Elhadi" userId="25bd9855-c3c8-4fe0-90d6-09dac4ca243f" providerId="ADAL" clId="{EDE4E29C-3D5C-414D-99F0-F9AF4280DC64}" dt="2022-04-23T22:06:30.973" v="2173" actId="21"/>
          <ac:cxnSpMkLst>
            <pc:docMk/>
            <pc:sldMk cId="348379310" sldId="299"/>
            <ac:cxnSpMk id="148" creationId="{A7F7000B-A7CA-422F-93A1-3A4A0580A33A}"/>
          </ac:cxnSpMkLst>
        </pc:cxnChg>
        <pc:cxnChg chg="mod">
          <ac:chgData name="Elhadi" userId="25bd9855-c3c8-4fe0-90d6-09dac4ca243f" providerId="ADAL" clId="{EDE4E29C-3D5C-414D-99F0-F9AF4280DC64}" dt="2022-04-23T22:06:30.973" v="2173" actId="21"/>
          <ac:cxnSpMkLst>
            <pc:docMk/>
            <pc:sldMk cId="348379310" sldId="299"/>
            <ac:cxnSpMk id="155" creationId="{4204ED23-C685-4C6F-8C4F-256D1D7D87CD}"/>
          </ac:cxnSpMkLst>
        </pc:cxnChg>
        <pc:cxnChg chg="mod">
          <ac:chgData name="Elhadi" userId="25bd9855-c3c8-4fe0-90d6-09dac4ca243f" providerId="ADAL" clId="{EDE4E29C-3D5C-414D-99F0-F9AF4280DC64}" dt="2022-04-23T22:06:30.973" v="2173" actId="21"/>
          <ac:cxnSpMkLst>
            <pc:docMk/>
            <pc:sldMk cId="348379310" sldId="299"/>
            <ac:cxnSpMk id="156" creationId="{DCE70C73-4AE2-4342-AFF4-CD3F4E1157A2}"/>
          </ac:cxnSpMkLst>
        </pc:cxnChg>
        <pc:cxnChg chg="mod">
          <ac:chgData name="Elhadi" userId="25bd9855-c3c8-4fe0-90d6-09dac4ca243f" providerId="ADAL" clId="{EDE4E29C-3D5C-414D-99F0-F9AF4280DC64}" dt="2022-04-23T22:06:30.973" v="2173" actId="21"/>
          <ac:cxnSpMkLst>
            <pc:docMk/>
            <pc:sldMk cId="348379310" sldId="299"/>
            <ac:cxnSpMk id="157" creationId="{5C75A897-B808-4C2E-9730-08337958F297}"/>
          </ac:cxnSpMkLst>
        </pc:cxnChg>
        <pc:cxnChg chg="add del mod">
          <ac:chgData name="Elhadi" userId="25bd9855-c3c8-4fe0-90d6-09dac4ca243f" providerId="ADAL" clId="{EDE4E29C-3D5C-414D-99F0-F9AF4280DC64}" dt="2022-04-23T22:06:30.973" v="2173" actId="21"/>
          <ac:cxnSpMkLst>
            <pc:docMk/>
            <pc:sldMk cId="348379310" sldId="299"/>
            <ac:cxnSpMk id="158" creationId="{67E0E2B1-7D63-411B-A3BE-14F76766AD21}"/>
          </ac:cxnSpMkLst>
        </pc:cxnChg>
        <pc:cxnChg chg="mod">
          <ac:chgData name="Elhadi" userId="25bd9855-c3c8-4fe0-90d6-09dac4ca243f" providerId="ADAL" clId="{EDE4E29C-3D5C-414D-99F0-F9AF4280DC64}" dt="2022-04-23T22:06:32.560" v="2174"/>
          <ac:cxnSpMkLst>
            <pc:docMk/>
            <pc:sldMk cId="348379310" sldId="299"/>
            <ac:cxnSpMk id="165" creationId="{AA71ED39-5BA6-4BFF-BF89-7616586F5F33}"/>
          </ac:cxnSpMkLst>
        </pc:cxnChg>
        <pc:cxnChg chg="mod">
          <ac:chgData name="Elhadi" userId="25bd9855-c3c8-4fe0-90d6-09dac4ca243f" providerId="ADAL" clId="{EDE4E29C-3D5C-414D-99F0-F9AF4280DC64}" dt="2022-04-23T22:06:32.560" v="2174"/>
          <ac:cxnSpMkLst>
            <pc:docMk/>
            <pc:sldMk cId="348379310" sldId="299"/>
            <ac:cxnSpMk id="166" creationId="{8520F023-507D-4708-8F79-8100F316C831}"/>
          </ac:cxnSpMkLst>
        </pc:cxnChg>
        <pc:cxnChg chg="mod">
          <ac:chgData name="Elhadi" userId="25bd9855-c3c8-4fe0-90d6-09dac4ca243f" providerId="ADAL" clId="{EDE4E29C-3D5C-414D-99F0-F9AF4280DC64}" dt="2022-04-23T22:06:32.560" v="2174"/>
          <ac:cxnSpMkLst>
            <pc:docMk/>
            <pc:sldMk cId="348379310" sldId="299"/>
            <ac:cxnSpMk id="168" creationId="{E51F3AF6-B197-40E5-9E23-2B61186E05A6}"/>
          </ac:cxnSpMkLst>
        </pc:cxnChg>
        <pc:cxnChg chg="mod">
          <ac:chgData name="Elhadi" userId="25bd9855-c3c8-4fe0-90d6-09dac4ca243f" providerId="ADAL" clId="{EDE4E29C-3D5C-414D-99F0-F9AF4280DC64}" dt="2022-04-23T22:06:32.560" v="2174"/>
          <ac:cxnSpMkLst>
            <pc:docMk/>
            <pc:sldMk cId="348379310" sldId="299"/>
            <ac:cxnSpMk id="169" creationId="{98ECEC89-CE1C-473B-8B3B-9FDBCEE94A1F}"/>
          </ac:cxnSpMkLst>
        </pc:cxnChg>
        <pc:cxnChg chg="mod">
          <ac:chgData name="Elhadi" userId="25bd9855-c3c8-4fe0-90d6-09dac4ca243f" providerId="ADAL" clId="{EDE4E29C-3D5C-414D-99F0-F9AF4280DC64}" dt="2022-04-23T22:06:32.560" v="2174"/>
          <ac:cxnSpMkLst>
            <pc:docMk/>
            <pc:sldMk cId="348379310" sldId="299"/>
            <ac:cxnSpMk id="170" creationId="{B997FDF0-6F04-4848-8113-EE6F51D00A68}"/>
          </ac:cxnSpMkLst>
        </pc:cxnChg>
        <pc:cxnChg chg="mod">
          <ac:chgData name="Elhadi" userId="25bd9855-c3c8-4fe0-90d6-09dac4ca243f" providerId="ADAL" clId="{EDE4E29C-3D5C-414D-99F0-F9AF4280DC64}" dt="2022-04-23T22:06:32.560" v="2174"/>
          <ac:cxnSpMkLst>
            <pc:docMk/>
            <pc:sldMk cId="348379310" sldId="299"/>
            <ac:cxnSpMk id="172" creationId="{00093A0E-4C83-4DFA-B889-AF041BF66E2E}"/>
          </ac:cxnSpMkLst>
        </pc:cxnChg>
        <pc:cxnChg chg="mod">
          <ac:chgData name="Elhadi" userId="25bd9855-c3c8-4fe0-90d6-09dac4ca243f" providerId="ADAL" clId="{EDE4E29C-3D5C-414D-99F0-F9AF4280DC64}" dt="2022-04-23T22:06:32.560" v="2174"/>
          <ac:cxnSpMkLst>
            <pc:docMk/>
            <pc:sldMk cId="348379310" sldId="299"/>
            <ac:cxnSpMk id="176" creationId="{9975070F-6EBA-418E-99F3-A0D4E71592E7}"/>
          </ac:cxnSpMkLst>
        </pc:cxnChg>
        <pc:cxnChg chg="del mod">
          <ac:chgData name="Elhadi" userId="25bd9855-c3c8-4fe0-90d6-09dac4ca243f" providerId="ADAL" clId="{EDE4E29C-3D5C-414D-99F0-F9AF4280DC64}" dt="2022-04-23T22:06:21.292" v="2171" actId="21"/>
          <ac:cxnSpMkLst>
            <pc:docMk/>
            <pc:sldMk cId="348379310" sldId="299"/>
            <ac:cxnSpMk id="177" creationId="{51DD3493-63C5-4743-96B6-72A508730491}"/>
          </ac:cxnSpMkLst>
        </pc:cxnChg>
        <pc:cxnChg chg="del mod">
          <ac:chgData name="Elhadi" userId="25bd9855-c3c8-4fe0-90d6-09dac4ca243f" providerId="ADAL" clId="{EDE4E29C-3D5C-414D-99F0-F9AF4280DC64}" dt="2022-04-23T22:06:21.292" v="2171" actId="21"/>
          <ac:cxnSpMkLst>
            <pc:docMk/>
            <pc:sldMk cId="348379310" sldId="299"/>
            <ac:cxnSpMk id="180" creationId="{0F1071F6-0038-4729-AC77-599D649DA318}"/>
          </ac:cxnSpMkLst>
        </pc:cxnChg>
        <pc:cxnChg chg="mod">
          <ac:chgData name="Elhadi" userId="25bd9855-c3c8-4fe0-90d6-09dac4ca243f" providerId="ADAL" clId="{EDE4E29C-3D5C-414D-99F0-F9AF4280DC64}" dt="2022-04-23T22:06:32.560" v="2174"/>
          <ac:cxnSpMkLst>
            <pc:docMk/>
            <pc:sldMk cId="348379310" sldId="299"/>
            <ac:cxnSpMk id="182" creationId="{95FB971C-49DE-44AD-9983-46C4E9CE9808}"/>
          </ac:cxnSpMkLst>
        </pc:cxnChg>
        <pc:cxnChg chg="del mod">
          <ac:chgData name="Elhadi" userId="25bd9855-c3c8-4fe0-90d6-09dac4ca243f" providerId="ADAL" clId="{EDE4E29C-3D5C-414D-99F0-F9AF4280DC64}" dt="2022-04-23T22:06:21.292" v="2171" actId="21"/>
          <ac:cxnSpMkLst>
            <pc:docMk/>
            <pc:sldMk cId="348379310" sldId="299"/>
            <ac:cxnSpMk id="183" creationId="{9E60AD86-AA8F-43CB-A000-AF6ADBCF5919}"/>
          </ac:cxnSpMkLst>
        </pc:cxnChg>
        <pc:cxnChg chg="mod">
          <ac:chgData name="Elhadi" userId="25bd9855-c3c8-4fe0-90d6-09dac4ca243f" providerId="ADAL" clId="{EDE4E29C-3D5C-414D-99F0-F9AF4280DC64}" dt="2022-04-23T22:06:32.560" v="2174"/>
          <ac:cxnSpMkLst>
            <pc:docMk/>
            <pc:sldMk cId="348379310" sldId="299"/>
            <ac:cxnSpMk id="184" creationId="{37FA7212-E95B-4599-9379-BC40F5718CE5}"/>
          </ac:cxnSpMkLst>
        </pc:cxnChg>
        <pc:cxnChg chg="mod">
          <ac:chgData name="Elhadi" userId="25bd9855-c3c8-4fe0-90d6-09dac4ca243f" providerId="ADAL" clId="{EDE4E29C-3D5C-414D-99F0-F9AF4280DC64}" dt="2022-04-23T22:06:32.560" v="2174"/>
          <ac:cxnSpMkLst>
            <pc:docMk/>
            <pc:sldMk cId="348379310" sldId="299"/>
            <ac:cxnSpMk id="206" creationId="{98DB6318-C2AE-46D4-B28A-D7B68E83795D}"/>
          </ac:cxnSpMkLst>
        </pc:cxnChg>
        <pc:cxnChg chg="mod">
          <ac:chgData name="Elhadi" userId="25bd9855-c3c8-4fe0-90d6-09dac4ca243f" providerId="ADAL" clId="{EDE4E29C-3D5C-414D-99F0-F9AF4280DC64}" dt="2022-04-23T22:06:32.560" v="2174"/>
          <ac:cxnSpMkLst>
            <pc:docMk/>
            <pc:sldMk cId="348379310" sldId="299"/>
            <ac:cxnSpMk id="207" creationId="{53940F8E-6CF8-47BD-A429-138A7755F5DA}"/>
          </ac:cxnSpMkLst>
        </pc:cxnChg>
        <pc:cxnChg chg="del mod">
          <ac:chgData name="Elhadi" userId="25bd9855-c3c8-4fe0-90d6-09dac4ca243f" providerId="ADAL" clId="{EDE4E29C-3D5C-414D-99F0-F9AF4280DC64}" dt="2022-04-23T22:06:21.292" v="2171" actId="21"/>
          <ac:cxnSpMkLst>
            <pc:docMk/>
            <pc:sldMk cId="348379310" sldId="299"/>
            <ac:cxnSpMk id="211" creationId="{E14DDFAE-217E-4C6C-8CA6-A6C39B8B204E}"/>
          </ac:cxnSpMkLst>
        </pc:cxnChg>
        <pc:cxnChg chg="mod">
          <ac:chgData name="Elhadi" userId="25bd9855-c3c8-4fe0-90d6-09dac4ca243f" providerId="ADAL" clId="{EDE4E29C-3D5C-414D-99F0-F9AF4280DC64}" dt="2022-04-23T22:06:32.560" v="2174"/>
          <ac:cxnSpMkLst>
            <pc:docMk/>
            <pc:sldMk cId="348379310" sldId="299"/>
            <ac:cxnSpMk id="213" creationId="{E627AE92-014F-42F0-AA59-A48FFBFCB490}"/>
          </ac:cxnSpMkLst>
        </pc:cxnChg>
        <pc:cxnChg chg="mod">
          <ac:chgData name="Elhadi" userId="25bd9855-c3c8-4fe0-90d6-09dac4ca243f" providerId="ADAL" clId="{EDE4E29C-3D5C-414D-99F0-F9AF4280DC64}" dt="2022-04-23T22:06:21.292" v="2171" actId="21"/>
          <ac:cxnSpMkLst>
            <pc:docMk/>
            <pc:sldMk cId="348379310" sldId="299"/>
            <ac:cxnSpMk id="215" creationId="{1225ED4F-65AE-49F2-B8D1-52D9017BECFB}"/>
          </ac:cxnSpMkLst>
        </pc:cxnChg>
        <pc:cxnChg chg="mod">
          <ac:chgData name="Elhadi" userId="25bd9855-c3c8-4fe0-90d6-09dac4ca243f" providerId="ADAL" clId="{EDE4E29C-3D5C-414D-99F0-F9AF4280DC64}" dt="2022-04-23T22:06:32.560" v="2174"/>
          <ac:cxnSpMkLst>
            <pc:docMk/>
            <pc:sldMk cId="348379310" sldId="299"/>
            <ac:cxnSpMk id="217" creationId="{982C5FAF-7E3B-461D-AABB-7BABCB60FD50}"/>
          </ac:cxnSpMkLst>
        </pc:cxnChg>
        <pc:cxnChg chg="add del mod">
          <ac:chgData name="Elhadi" userId="25bd9855-c3c8-4fe0-90d6-09dac4ca243f" providerId="ADAL" clId="{EDE4E29C-3D5C-414D-99F0-F9AF4280DC64}" dt="2022-04-23T22:06:38.391" v="2175"/>
          <ac:cxnSpMkLst>
            <pc:docMk/>
            <pc:sldMk cId="348379310" sldId="299"/>
            <ac:cxnSpMk id="220" creationId="{2EE810E6-181F-4F80-9C12-9F2332235F29}"/>
          </ac:cxnSpMkLst>
        </pc:cxnChg>
        <pc:cxnChg chg="add del mod">
          <ac:chgData name="Elhadi" userId="25bd9855-c3c8-4fe0-90d6-09dac4ca243f" providerId="ADAL" clId="{EDE4E29C-3D5C-414D-99F0-F9AF4280DC64}" dt="2022-04-23T22:06:38.391" v="2175"/>
          <ac:cxnSpMkLst>
            <pc:docMk/>
            <pc:sldMk cId="348379310" sldId="299"/>
            <ac:cxnSpMk id="221" creationId="{17CE8FD3-DD36-4FC0-A436-3071AC027E6A}"/>
          </ac:cxnSpMkLst>
        </pc:cxnChg>
        <pc:cxnChg chg="add del mod">
          <ac:chgData name="Elhadi" userId="25bd9855-c3c8-4fe0-90d6-09dac4ca243f" providerId="ADAL" clId="{EDE4E29C-3D5C-414D-99F0-F9AF4280DC64}" dt="2022-04-23T22:06:38.391" v="2175"/>
          <ac:cxnSpMkLst>
            <pc:docMk/>
            <pc:sldMk cId="348379310" sldId="299"/>
            <ac:cxnSpMk id="222" creationId="{0F8408D0-5C02-4831-A99B-5073B5CD7D5A}"/>
          </ac:cxnSpMkLst>
        </pc:cxnChg>
        <pc:cxnChg chg="add del mod">
          <ac:chgData name="Elhadi" userId="25bd9855-c3c8-4fe0-90d6-09dac4ca243f" providerId="ADAL" clId="{EDE4E29C-3D5C-414D-99F0-F9AF4280DC64}" dt="2022-04-23T22:06:38.391" v="2175"/>
          <ac:cxnSpMkLst>
            <pc:docMk/>
            <pc:sldMk cId="348379310" sldId="299"/>
            <ac:cxnSpMk id="224" creationId="{914D7418-FC75-42BA-8FFF-2320B18836AE}"/>
          </ac:cxnSpMkLst>
        </pc:cxnChg>
        <pc:cxnChg chg="mod">
          <ac:chgData name="Elhadi" userId="25bd9855-c3c8-4fe0-90d6-09dac4ca243f" providerId="ADAL" clId="{EDE4E29C-3D5C-414D-99F0-F9AF4280DC64}" dt="2022-04-23T22:06:32.560" v="2174"/>
          <ac:cxnSpMkLst>
            <pc:docMk/>
            <pc:sldMk cId="348379310" sldId="299"/>
            <ac:cxnSpMk id="231" creationId="{264C8E72-5213-4962-929B-B813C6A52392}"/>
          </ac:cxnSpMkLst>
        </pc:cxnChg>
        <pc:cxnChg chg="mod">
          <ac:chgData name="Elhadi" userId="25bd9855-c3c8-4fe0-90d6-09dac4ca243f" providerId="ADAL" clId="{EDE4E29C-3D5C-414D-99F0-F9AF4280DC64}" dt="2022-04-23T22:06:32.560" v="2174"/>
          <ac:cxnSpMkLst>
            <pc:docMk/>
            <pc:sldMk cId="348379310" sldId="299"/>
            <ac:cxnSpMk id="232" creationId="{7DA52D2D-D2C2-4507-AA6D-065138F17CAC}"/>
          </ac:cxnSpMkLst>
        </pc:cxnChg>
        <pc:cxnChg chg="mod">
          <ac:chgData name="Elhadi" userId="25bd9855-c3c8-4fe0-90d6-09dac4ca243f" providerId="ADAL" clId="{EDE4E29C-3D5C-414D-99F0-F9AF4280DC64}" dt="2022-04-23T22:06:21.292" v="2171" actId="21"/>
          <ac:cxnSpMkLst>
            <pc:docMk/>
            <pc:sldMk cId="348379310" sldId="299"/>
            <ac:cxnSpMk id="233" creationId="{31D62F7D-B964-4E2B-80CC-C554062A5987}"/>
          </ac:cxnSpMkLst>
        </pc:cxnChg>
        <pc:cxnChg chg="mod">
          <ac:chgData name="Elhadi" userId="25bd9855-c3c8-4fe0-90d6-09dac4ca243f" providerId="ADAL" clId="{EDE4E29C-3D5C-414D-99F0-F9AF4280DC64}" dt="2022-04-23T22:06:32.560" v="2174"/>
          <ac:cxnSpMkLst>
            <pc:docMk/>
            <pc:sldMk cId="348379310" sldId="299"/>
            <ac:cxnSpMk id="234" creationId="{45B5CA68-FC80-4426-886F-D538F4C16407}"/>
          </ac:cxnSpMkLst>
        </pc:cxnChg>
        <pc:cxnChg chg="add del mod">
          <ac:chgData name="Elhadi" userId="25bd9855-c3c8-4fe0-90d6-09dac4ca243f" providerId="ADAL" clId="{EDE4E29C-3D5C-414D-99F0-F9AF4280DC64}" dt="2022-04-23T22:06:38.391" v="2175"/>
          <ac:cxnSpMkLst>
            <pc:docMk/>
            <pc:sldMk cId="348379310" sldId="299"/>
            <ac:cxnSpMk id="235" creationId="{C8B88F7E-2441-460D-975C-72F3CFAA7A60}"/>
          </ac:cxnSpMkLst>
        </pc:cxnChg>
        <pc:cxnChg chg="mod">
          <ac:chgData name="Elhadi" userId="25bd9855-c3c8-4fe0-90d6-09dac4ca243f" providerId="ADAL" clId="{EDE4E29C-3D5C-414D-99F0-F9AF4280DC64}" dt="2022-04-23T22:06:21.292" v="2171" actId="21"/>
          <ac:cxnSpMkLst>
            <pc:docMk/>
            <pc:sldMk cId="348379310" sldId="299"/>
            <ac:cxnSpMk id="236" creationId="{ACDEA9CE-58F5-4DBC-9CD1-A1C2CCE0FA71}"/>
          </ac:cxnSpMkLst>
        </pc:cxnChg>
        <pc:cxnChg chg="mod">
          <ac:chgData name="Elhadi" userId="25bd9855-c3c8-4fe0-90d6-09dac4ca243f" providerId="ADAL" clId="{EDE4E29C-3D5C-414D-99F0-F9AF4280DC64}" dt="2022-04-23T22:51:38.497" v="2398"/>
          <ac:cxnSpMkLst>
            <pc:docMk/>
            <pc:sldMk cId="348379310" sldId="299"/>
            <ac:cxnSpMk id="243" creationId="{824D8310-A5AA-4FD9-8576-991223731DF9}"/>
          </ac:cxnSpMkLst>
        </pc:cxnChg>
        <pc:cxnChg chg="mod">
          <ac:chgData name="Elhadi" userId="25bd9855-c3c8-4fe0-90d6-09dac4ca243f" providerId="ADAL" clId="{EDE4E29C-3D5C-414D-99F0-F9AF4280DC64}" dt="2022-04-23T22:51:38.497" v="2398"/>
          <ac:cxnSpMkLst>
            <pc:docMk/>
            <pc:sldMk cId="348379310" sldId="299"/>
            <ac:cxnSpMk id="244" creationId="{20CC19B5-2BA8-4F26-8C31-80172671106D}"/>
          </ac:cxnSpMkLst>
        </pc:cxnChg>
        <pc:cxnChg chg="mod">
          <ac:chgData name="Elhadi" userId="25bd9855-c3c8-4fe0-90d6-09dac4ca243f" providerId="ADAL" clId="{EDE4E29C-3D5C-414D-99F0-F9AF4280DC64}" dt="2022-04-23T22:51:38.497" v="2398"/>
          <ac:cxnSpMkLst>
            <pc:docMk/>
            <pc:sldMk cId="348379310" sldId="299"/>
            <ac:cxnSpMk id="249" creationId="{CFD4C2F0-E814-4DFA-AF5F-C44A6110F469}"/>
          </ac:cxnSpMkLst>
        </pc:cxnChg>
        <pc:cxnChg chg="add del mod">
          <ac:chgData name="Elhadi" userId="25bd9855-c3c8-4fe0-90d6-09dac4ca243f" providerId="ADAL" clId="{EDE4E29C-3D5C-414D-99F0-F9AF4280DC64}" dt="2022-04-23T22:51:44.610" v="2399"/>
          <ac:cxnSpMkLst>
            <pc:docMk/>
            <pc:sldMk cId="348379310" sldId="299"/>
            <ac:cxnSpMk id="251" creationId="{449E520C-9D16-4B63-9EE7-E4536681CC2D}"/>
          </ac:cxnSpMkLst>
        </pc:cxnChg>
        <pc:cxnChg chg="add del mod">
          <ac:chgData name="Elhadi" userId="25bd9855-c3c8-4fe0-90d6-09dac4ca243f" providerId="ADAL" clId="{EDE4E29C-3D5C-414D-99F0-F9AF4280DC64}" dt="2022-04-23T22:51:44.610" v="2399"/>
          <ac:cxnSpMkLst>
            <pc:docMk/>
            <pc:sldMk cId="348379310" sldId="299"/>
            <ac:cxnSpMk id="252" creationId="{D5D9F00C-6B55-472E-A70B-F018B2962569}"/>
          </ac:cxnSpMkLst>
        </pc:cxnChg>
        <pc:cxnChg chg="del mod">
          <ac:chgData name="Elhadi" userId="25bd9855-c3c8-4fe0-90d6-09dac4ca243f" providerId="ADAL" clId="{EDE4E29C-3D5C-414D-99F0-F9AF4280DC64}" dt="2022-04-23T22:06:21.292" v="2171" actId="21"/>
          <ac:cxnSpMkLst>
            <pc:docMk/>
            <pc:sldMk cId="348379310" sldId="299"/>
            <ac:cxnSpMk id="260" creationId="{25B994EF-8EDB-4898-91BB-95A5D7ECF84E}"/>
          </ac:cxnSpMkLst>
        </pc:cxnChg>
        <pc:cxnChg chg="add del mod">
          <ac:chgData name="Elhadi" userId="25bd9855-c3c8-4fe0-90d6-09dac4ca243f" providerId="ADAL" clId="{EDE4E29C-3D5C-414D-99F0-F9AF4280DC64}" dt="2022-04-23T22:51:44.610" v="2399"/>
          <ac:cxnSpMkLst>
            <pc:docMk/>
            <pc:sldMk cId="348379310" sldId="299"/>
            <ac:cxnSpMk id="262" creationId="{C7950B88-C062-4AAA-9A76-DEBD3FA983B1}"/>
          </ac:cxnSpMkLst>
        </pc:cxnChg>
        <pc:cxnChg chg="add del mod">
          <ac:chgData name="Elhadi" userId="25bd9855-c3c8-4fe0-90d6-09dac4ca243f" providerId="ADAL" clId="{EDE4E29C-3D5C-414D-99F0-F9AF4280DC64}" dt="2022-04-23T22:51:44.610" v="2399"/>
          <ac:cxnSpMkLst>
            <pc:docMk/>
            <pc:sldMk cId="348379310" sldId="299"/>
            <ac:cxnSpMk id="263" creationId="{43BA5E9F-06FF-4C04-AB19-0B224267C217}"/>
          </ac:cxnSpMkLst>
        </pc:cxnChg>
        <pc:cxnChg chg="add del mod">
          <ac:chgData name="Elhadi" userId="25bd9855-c3c8-4fe0-90d6-09dac4ca243f" providerId="ADAL" clId="{EDE4E29C-3D5C-414D-99F0-F9AF4280DC64}" dt="2022-04-23T22:51:44.610" v="2399"/>
          <ac:cxnSpMkLst>
            <pc:docMk/>
            <pc:sldMk cId="348379310" sldId="299"/>
            <ac:cxnSpMk id="264" creationId="{0C0117EE-5040-41C8-94DD-99A075B9642D}"/>
          </ac:cxnSpMkLst>
        </pc:cxnChg>
        <pc:cxnChg chg="add del mod">
          <ac:chgData name="Elhadi" userId="25bd9855-c3c8-4fe0-90d6-09dac4ca243f" providerId="ADAL" clId="{EDE4E29C-3D5C-414D-99F0-F9AF4280DC64}" dt="2022-04-23T22:51:44.610" v="2399"/>
          <ac:cxnSpMkLst>
            <pc:docMk/>
            <pc:sldMk cId="348379310" sldId="299"/>
            <ac:cxnSpMk id="265" creationId="{9131D990-8E13-4EA9-98D7-C96C4EE6C1B0}"/>
          </ac:cxnSpMkLst>
        </pc:cxnChg>
        <pc:cxnChg chg="add del mod">
          <ac:chgData name="Elhadi" userId="25bd9855-c3c8-4fe0-90d6-09dac4ca243f" providerId="ADAL" clId="{EDE4E29C-3D5C-414D-99F0-F9AF4280DC64}" dt="2022-04-23T22:51:44.610" v="2399"/>
          <ac:cxnSpMkLst>
            <pc:docMk/>
            <pc:sldMk cId="348379310" sldId="299"/>
            <ac:cxnSpMk id="274" creationId="{8578FE05-CE73-4ACC-AD9F-44DF6FA6ABFC}"/>
          </ac:cxnSpMkLst>
        </pc:cxnChg>
        <pc:cxnChg chg="add del mod">
          <ac:chgData name="Elhadi" userId="25bd9855-c3c8-4fe0-90d6-09dac4ca243f" providerId="ADAL" clId="{EDE4E29C-3D5C-414D-99F0-F9AF4280DC64}" dt="2022-04-23T22:51:44.610" v="2399"/>
          <ac:cxnSpMkLst>
            <pc:docMk/>
            <pc:sldMk cId="348379310" sldId="299"/>
            <ac:cxnSpMk id="278" creationId="{D53AA154-A9EF-44E4-B7BB-D60FAB2D6D0E}"/>
          </ac:cxnSpMkLst>
        </pc:cxnChg>
        <pc:cxnChg chg="add del mod">
          <ac:chgData name="Elhadi" userId="25bd9855-c3c8-4fe0-90d6-09dac4ca243f" providerId="ADAL" clId="{EDE4E29C-3D5C-414D-99F0-F9AF4280DC64}" dt="2022-04-23T22:51:44.610" v="2399"/>
          <ac:cxnSpMkLst>
            <pc:docMk/>
            <pc:sldMk cId="348379310" sldId="299"/>
            <ac:cxnSpMk id="279" creationId="{9C641067-A80A-4CA4-9C41-11144CA8EF01}"/>
          </ac:cxnSpMkLst>
        </pc:cxnChg>
        <pc:cxnChg chg="mod">
          <ac:chgData name="Elhadi" userId="25bd9855-c3c8-4fe0-90d6-09dac4ca243f" providerId="ADAL" clId="{EDE4E29C-3D5C-414D-99F0-F9AF4280DC64}" dt="2022-04-23T22:51:38.497" v="2398"/>
          <ac:cxnSpMkLst>
            <pc:docMk/>
            <pc:sldMk cId="348379310" sldId="299"/>
            <ac:cxnSpMk id="281" creationId="{3DA261BC-999F-49DA-93BD-7AA5F77C73FB}"/>
          </ac:cxnSpMkLst>
        </pc:cxnChg>
        <pc:cxnChg chg="add del mod">
          <ac:chgData name="Elhadi" userId="25bd9855-c3c8-4fe0-90d6-09dac4ca243f" providerId="ADAL" clId="{EDE4E29C-3D5C-414D-99F0-F9AF4280DC64}" dt="2022-04-23T22:51:44.610" v="2399"/>
          <ac:cxnSpMkLst>
            <pc:docMk/>
            <pc:sldMk cId="348379310" sldId="299"/>
            <ac:cxnSpMk id="284" creationId="{49AE0C0E-A7F2-4057-91F3-32DBD91401ED}"/>
          </ac:cxnSpMkLst>
        </pc:cxnChg>
        <pc:cxnChg chg="add del mod">
          <ac:chgData name="Elhadi" userId="25bd9855-c3c8-4fe0-90d6-09dac4ca243f" providerId="ADAL" clId="{EDE4E29C-3D5C-414D-99F0-F9AF4280DC64}" dt="2022-04-23T22:51:44.610" v="2399"/>
          <ac:cxnSpMkLst>
            <pc:docMk/>
            <pc:sldMk cId="348379310" sldId="299"/>
            <ac:cxnSpMk id="285" creationId="{7F7D613A-9954-4DFE-87AA-0621CC60575E}"/>
          </ac:cxnSpMkLst>
        </pc:cxnChg>
        <pc:cxnChg chg="add del mod">
          <ac:chgData name="Elhadi" userId="25bd9855-c3c8-4fe0-90d6-09dac4ca243f" providerId="ADAL" clId="{EDE4E29C-3D5C-414D-99F0-F9AF4280DC64}" dt="2022-04-23T22:51:44.610" v="2399"/>
          <ac:cxnSpMkLst>
            <pc:docMk/>
            <pc:sldMk cId="348379310" sldId="299"/>
            <ac:cxnSpMk id="286" creationId="{3344D3F2-8459-4E8E-8D6A-E204C36D7E77}"/>
          </ac:cxnSpMkLst>
        </pc:cxnChg>
        <pc:cxnChg chg="add del mod">
          <ac:chgData name="Elhadi" userId="25bd9855-c3c8-4fe0-90d6-09dac4ca243f" providerId="ADAL" clId="{EDE4E29C-3D5C-414D-99F0-F9AF4280DC64}" dt="2022-04-23T22:51:44.610" v="2399"/>
          <ac:cxnSpMkLst>
            <pc:docMk/>
            <pc:sldMk cId="348379310" sldId="299"/>
            <ac:cxnSpMk id="288" creationId="{F2E96974-5F19-4E26-8157-EFAF6709BC88}"/>
          </ac:cxnSpMkLst>
        </pc:cxnChg>
        <pc:cxnChg chg="mod">
          <ac:chgData name="Elhadi" userId="25bd9855-c3c8-4fe0-90d6-09dac4ca243f" providerId="ADAL" clId="{EDE4E29C-3D5C-414D-99F0-F9AF4280DC64}" dt="2022-04-23T22:51:38.497" v="2398"/>
          <ac:cxnSpMkLst>
            <pc:docMk/>
            <pc:sldMk cId="348379310" sldId="299"/>
            <ac:cxnSpMk id="295" creationId="{0B23CB58-2941-4E6E-A8A1-943EC380D87D}"/>
          </ac:cxnSpMkLst>
        </pc:cxnChg>
        <pc:cxnChg chg="mod">
          <ac:chgData name="Elhadi" userId="25bd9855-c3c8-4fe0-90d6-09dac4ca243f" providerId="ADAL" clId="{EDE4E29C-3D5C-414D-99F0-F9AF4280DC64}" dt="2022-04-23T22:51:38.497" v="2398"/>
          <ac:cxnSpMkLst>
            <pc:docMk/>
            <pc:sldMk cId="348379310" sldId="299"/>
            <ac:cxnSpMk id="296" creationId="{95B9D3B5-697E-4A29-84D3-46A019A8D468}"/>
          </ac:cxnSpMkLst>
        </pc:cxnChg>
        <pc:cxnChg chg="mod">
          <ac:chgData name="Elhadi" userId="25bd9855-c3c8-4fe0-90d6-09dac4ca243f" providerId="ADAL" clId="{EDE4E29C-3D5C-414D-99F0-F9AF4280DC64}" dt="2022-04-23T22:51:38.497" v="2398"/>
          <ac:cxnSpMkLst>
            <pc:docMk/>
            <pc:sldMk cId="348379310" sldId="299"/>
            <ac:cxnSpMk id="297" creationId="{3B651080-6ED0-4061-98A7-995CDBBF73E0}"/>
          </ac:cxnSpMkLst>
        </pc:cxnChg>
        <pc:cxnChg chg="add del mod">
          <ac:chgData name="Elhadi" userId="25bd9855-c3c8-4fe0-90d6-09dac4ca243f" providerId="ADAL" clId="{EDE4E29C-3D5C-414D-99F0-F9AF4280DC64}" dt="2022-04-23T22:51:44.610" v="2399"/>
          <ac:cxnSpMkLst>
            <pc:docMk/>
            <pc:sldMk cId="348379310" sldId="299"/>
            <ac:cxnSpMk id="298" creationId="{C9F6C031-6DF1-4D2C-9B89-7A260BB467EA}"/>
          </ac:cxnSpMkLst>
        </pc:cxnChg>
        <pc:cxnChg chg="mod">
          <ac:chgData name="Elhadi" userId="25bd9855-c3c8-4fe0-90d6-09dac4ca243f" providerId="ADAL" clId="{EDE4E29C-3D5C-414D-99F0-F9AF4280DC64}" dt="2022-04-23T22:51:45.863" v="2400"/>
          <ac:cxnSpMkLst>
            <pc:docMk/>
            <pc:sldMk cId="348379310" sldId="299"/>
            <ac:cxnSpMk id="305" creationId="{DE7EB0EF-6B69-4083-85F8-7C6C723742D4}"/>
          </ac:cxnSpMkLst>
        </pc:cxnChg>
        <pc:cxnChg chg="mod">
          <ac:chgData name="Elhadi" userId="25bd9855-c3c8-4fe0-90d6-09dac4ca243f" providerId="ADAL" clId="{EDE4E29C-3D5C-414D-99F0-F9AF4280DC64}" dt="2022-04-23T22:51:45.863" v="2400"/>
          <ac:cxnSpMkLst>
            <pc:docMk/>
            <pc:sldMk cId="348379310" sldId="299"/>
            <ac:cxnSpMk id="306" creationId="{8AD023AF-E57F-49BA-8232-16600E1FB19C}"/>
          </ac:cxnSpMkLst>
        </pc:cxnChg>
        <pc:cxnChg chg="mod">
          <ac:chgData name="Elhadi" userId="25bd9855-c3c8-4fe0-90d6-09dac4ca243f" providerId="ADAL" clId="{EDE4E29C-3D5C-414D-99F0-F9AF4280DC64}" dt="2022-04-23T22:51:45.863" v="2400"/>
          <ac:cxnSpMkLst>
            <pc:docMk/>
            <pc:sldMk cId="348379310" sldId="299"/>
            <ac:cxnSpMk id="311" creationId="{0D6B354C-E5EA-4602-A7C4-1CEE4CEEDC58}"/>
          </ac:cxnSpMkLst>
        </pc:cxnChg>
        <pc:cxnChg chg="add mod">
          <ac:chgData name="Elhadi" userId="25bd9855-c3c8-4fe0-90d6-09dac4ca243f" providerId="ADAL" clId="{EDE4E29C-3D5C-414D-99F0-F9AF4280DC64}" dt="2022-04-23T22:59:05.920" v="2510" actId="1036"/>
          <ac:cxnSpMkLst>
            <pc:docMk/>
            <pc:sldMk cId="348379310" sldId="299"/>
            <ac:cxnSpMk id="313" creationId="{528B2893-C173-4BA4-9C36-25FD176AFB38}"/>
          </ac:cxnSpMkLst>
        </pc:cxnChg>
        <pc:cxnChg chg="add mod">
          <ac:chgData name="Elhadi" userId="25bd9855-c3c8-4fe0-90d6-09dac4ca243f" providerId="ADAL" clId="{EDE4E29C-3D5C-414D-99F0-F9AF4280DC64}" dt="2022-04-23T22:59:05.920" v="2510" actId="1036"/>
          <ac:cxnSpMkLst>
            <pc:docMk/>
            <pc:sldMk cId="348379310" sldId="299"/>
            <ac:cxnSpMk id="314" creationId="{8EF8E7BD-1189-4DB5-916E-7DA00DD0F632}"/>
          </ac:cxnSpMkLst>
        </pc:cxnChg>
        <pc:cxnChg chg="add mod">
          <ac:chgData name="Elhadi" userId="25bd9855-c3c8-4fe0-90d6-09dac4ca243f" providerId="ADAL" clId="{EDE4E29C-3D5C-414D-99F0-F9AF4280DC64}" dt="2022-04-23T22:59:05.920" v="2510" actId="1036"/>
          <ac:cxnSpMkLst>
            <pc:docMk/>
            <pc:sldMk cId="348379310" sldId="299"/>
            <ac:cxnSpMk id="322" creationId="{1A86411B-D78D-43B3-9143-90F510F9F36C}"/>
          </ac:cxnSpMkLst>
        </pc:cxnChg>
        <pc:cxnChg chg="add mod">
          <ac:chgData name="Elhadi" userId="25bd9855-c3c8-4fe0-90d6-09dac4ca243f" providerId="ADAL" clId="{EDE4E29C-3D5C-414D-99F0-F9AF4280DC64}" dt="2022-04-23T22:59:05.920" v="2510" actId="1036"/>
          <ac:cxnSpMkLst>
            <pc:docMk/>
            <pc:sldMk cId="348379310" sldId="299"/>
            <ac:cxnSpMk id="323" creationId="{2A15026F-62EB-4D6A-9FE2-412618BA4AAE}"/>
          </ac:cxnSpMkLst>
        </pc:cxnChg>
        <pc:cxnChg chg="add mod">
          <ac:chgData name="Elhadi" userId="25bd9855-c3c8-4fe0-90d6-09dac4ca243f" providerId="ADAL" clId="{EDE4E29C-3D5C-414D-99F0-F9AF4280DC64}" dt="2022-04-23T22:59:05.920" v="2510" actId="1036"/>
          <ac:cxnSpMkLst>
            <pc:docMk/>
            <pc:sldMk cId="348379310" sldId="299"/>
            <ac:cxnSpMk id="324" creationId="{8D8C8F3D-49D6-4BD4-943E-80FC98DB0ED7}"/>
          </ac:cxnSpMkLst>
        </pc:cxnChg>
        <pc:cxnChg chg="add mod">
          <ac:chgData name="Elhadi" userId="25bd9855-c3c8-4fe0-90d6-09dac4ca243f" providerId="ADAL" clId="{EDE4E29C-3D5C-414D-99F0-F9AF4280DC64}" dt="2022-04-23T22:59:05.920" v="2510" actId="1036"/>
          <ac:cxnSpMkLst>
            <pc:docMk/>
            <pc:sldMk cId="348379310" sldId="299"/>
            <ac:cxnSpMk id="325" creationId="{8898AACD-AE40-4994-BF90-62C24D4BCF49}"/>
          </ac:cxnSpMkLst>
        </pc:cxnChg>
        <pc:cxnChg chg="add mod">
          <ac:chgData name="Elhadi" userId="25bd9855-c3c8-4fe0-90d6-09dac4ca243f" providerId="ADAL" clId="{EDE4E29C-3D5C-414D-99F0-F9AF4280DC64}" dt="2022-04-23T22:59:05.920" v="2510" actId="1036"/>
          <ac:cxnSpMkLst>
            <pc:docMk/>
            <pc:sldMk cId="348379310" sldId="299"/>
            <ac:cxnSpMk id="334" creationId="{D1CDA0E0-D8FC-4CC9-B7B1-09348F137F49}"/>
          </ac:cxnSpMkLst>
        </pc:cxnChg>
        <pc:cxnChg chg="add mod">
          <ac:chgData name="Elhadi" userId="25bd9855-c3c8-4fe0-90d6-09dac4ca243f" providerId="ADAL" clId="{EDE4E29C-3D5C-414D-99F0-F9AF4280DC64}" dt="2022-04-23T22:59:05.920" v="2510" actId="1036"/>
          <ac:cxnSpMkLst>
            <pc:docMk/>
            <pc:sldMk cId="348379310" sldId="299"/>
            <ac:cxnSpMk id="338" creationId="{15C9ED3F-893C-4E67-871A-E7200731C63D}"/>
          </ac:cxnSpMkLst>
        </pc:cxnChg>
        <pc:cxnChg chg="add mod">
          <ac:chgData name="Elhadi" userId="25bd9855-c3c8-4fe0-90d6-09dac4ca243f" providerId="ADAL" clId="{EDE4E29C-3D5C-414D-99F0-F9AF4280DC64}" dt="2022-04-23T22:59:05.920" v="2510" actId="1036"/>
          <ac:cxnSpMkLst>
            <pc:docMk/>
            <pc:sldMk cId="348379310" sldId="299"/>
            <ac:cxnSpMk id="339" creationId="{3B097CA9-E5E5-4E2F-8704-D1C2A456409D}"/>
          </ac:cxnSpMkLst>
        </pc:cxnChg>
        <pc:cxnChg chg="mod topLvl">
          <ac:chgData name="Elhadi" userId="25bd9855-c3c8-4fe0-90d6-09dac4ca243f" providerId="ADAL" clId="{EDE4E29C-3D5C-414D-99F0-F9AF4280DC64}" dt="2022-04-23T23:00:37.859" v="2531" actId="14100"/>
          <ac:cxnSpMkLst>
            <pc:docMk/>
            <pc:sldMk cId="348379310" sldId="299"/>
            <ac:cxnSpMk id="341" creationId="{42BAE508-4313-4A96-B4B8-73BF9CDE2F54}"/>
          </ac:cxnSpMkLst>
        </pc:cxnChg>
        <pc:cxnChg chg="add mod">
          <ac:chgData name="Elhadi" userId="25bd9855-c3c8-4fe0-90d6-09dac4ca243f" providerId="ADAL" clId="{EDE4E29C-3D5C-414D-99F0-F9AF4280DC64}" dt="2022-04-23T22:59:52.545" v="2524" actId="1035"/>
          <ac:cxnSpMkLst>
            <pc:docMk/>
            <pc:sldMk cId="348379310" sldId="299"/>
            <ac:cxnSpMk id="344" creationId="{77D3B1FE-0A13-45E8-932D-AAC42D81491E}"/>
          </ac:cxnSpMkLst>
        </pc:cxnChg>
        <pc:cxnChg chg="add mod">
          <ac:chgData name="Elhadi" userId="25bd9855-c3c8-4fe0-90d6-09dac4ca243f" providerId="ADAL" clId="{EDE4E29C-3D5C-414D-99F0-F9AF4280DC64}" dt="2022-04-23T22:59:05.920" v="2510" actId="1036"/>
          <ac:cxnSpMkLst>
            <pc:docMk/>
            <pc:sldMk cId="348379310" sldId="299"/>
            <ac:cxnSpMk id="345" creationId="{4C8BEB31-2801-48B2-B1C7-7B3092BC6582}"/>
          </ac:cxnSpMkLst>
        </pc:cxnChg>
        <pc:cxnChg chg="add mod">
          <ac:chgData name="Elhadi" userId="25bd9855-c3c8-4fe0-90d6-09dac4ca243f" providerId="ADAL" clId="{EDE4E29C-3D5C-414D-99F0-F9AF4280DC64}" dt="2022-04-23T22:59:37.921" v="2516" actId="1076"/>
          <ac:cxnSpMkLst>
            <pc:docMk/>
            <pc:sldMk cId="348379310" sldId="299"/>
            <ac:cxnSpMk id="346" creationId="{C6676E1D-B96E-4D17-8220-7037C6B979D6}"/>
          </ac:cxnSpMkLst>
        </pc:cxnChg>
        <pc:cxnChg chg="add mod">
          <ac:chgData name="Elhadi" userId="25bd9855-c3c8-4fe0-90d6-09dac4ca243f" providerId="ADAL" clId="{EDE4E29C-3D5C-414D-99F0-F9AF4280DC64}" dt="2022-04-23T23:00:25.923" v="2529" actId="14100"/>
          <ac:cxnSpMkLst>
            <pc:docMk/>
            <pc:sldMk cId="348379310" sldId="299"/>
            <ac:cxnSpMk id="348" creationId="{BC6F14E6-62DF-4806-A8E1-49244DA3E9BD}"/>
          </ac:cxnSpMkLst>
        </pc:cxnChg>
        <pc:cxnChg chg="mod topLvl">
          <ac:chgData name="Elhadi" userId="25bd9855-c3c8-4fe0-90d6-09dac4ca243f" providerId="ADAL" clId="{EDE4E29C-3D5C-414D-99F0-F9AF4280DC64}" dt="2022-04-23T22:59:05.920" v="2510" actId="1036"/>
          <ac:cxnSpMkLst>
            <pc:docMk/>
            <pc:sldMk cId="348379310" sldId="299"/>
            <ac:cxnSpMk id="355" creationId="{1D5C7B36-C37B-4DDB-A751-426CFE814631}"/>
          </ac:cxnSpMkLst>
        </pc:cxnChg>
        <pc:cxnChg chg="mod topLvl">
          <ac:chgData name="Elhadi" userId="25bd9855-c3c8-4fe0-90d6-09dac4ca243f" providerId="ADAL" clId="{EDE4E29C-3D5C-414D-99F0-F9AF4280DC64}" dt="2022-04-23T22:59:05.920" v="2510" actId="1036"/>
          <ac:cxnSpMkLst>
            <pc:docMk/>
            <pc:sldMk cId="348379310" sldId="299"/>
            <ac:cxnSpMk id="356" creationId="{5138CE12-05E8-4AF3-9A7A-50FA272C1892}"/>
          </ac:cxnSpMkLst>
        </pc:cxnChg>
        <pc:cxnChg chg="mod topLvl">
          <ac:chgData name="Elhadi" userId="25bd9855-c3c8-4fe0-90d6-09dac4ca243f" providerId="ADAL" clId="{EDE4E29C-3D5C-414D-99F0-F9AF4280DC64}" dt="2022-04-23T22:59:37.921" v="2516" actId="1076"/>
          <ac:cxnSpMkLst>
            <pc:docMk/>
            <pc:sldMk cId="348379310" sldId="299"/>
            <ac:cxnSpMk id="357" creationId="{74B2155B-4188-411A-BF7F-7EC9E0F22898}"/>
          </ac:cxnSpMkLst>
        </pc:cxnChg>
        <pc:cxnChg chg="add mod">
          <ac:chgData name="Elhadi" userId="25bd9855-c3c8-4fe0-90d6-09dac4ca243f" providerId="ADAL" clId="{EDE4E29C-3D5C-414D-99F0-F9AF4280DC64}" dt="2022-04-23T23:00:18.454" v="2528" actId="1076"/>
          <ac:cxnSpMkLst>
            <pc:docMk/>
            <pc:sldMk cId="348379310" sldId="299"/>
            <ac:cxnSpMk id="358" creationId="{C549172E-447B-4B6A-AA18-03B172E3E93E}"/>
          </ac:cxnSpMkLst>
        </pc:cxnChg>
      </pc:sldChg>
      <pc:sldChg chg="addSp delSp modSp mod modNotesTx">
        <pc:chgData name="Elhadi" userId="25bd9855-c3c8-4fe0-90d6-09dac4ca243f" providerId="ADAL" clId="{EDE4E29C-3D5C-414D-99F0-F9AF4280DC64}" dt="2022-04-24T01:20:10.656" v="4250" actId="6549"/>
        <pc:sldMkLst>
          <pc:docMk/>
          <pc:sldMk cId="3402286391" sldId="301"/>
        </pc:sldMkLst>
        <pc:spChg chg="add mod">
          <ac:chgData name="Elhadi" userId="25bd9855-c3c8-4fe0-90d6-09dac4ca243f" providerId="ADAL" clId="{EDE4E29C-3D5C-414D-99F0-F9AF4280DC64}" dt="2022-04-24T00:35:05.063" v="3754" actId="767"/>
          <ac:spMkLst>
            <pc:docMk/>
            <pc:sldMk cId="3402286391" sldId="301"/>
            <ac:spMk id="2" creationId="{D6720910-389A-44AC-B829-F007D1C4E8FD}"/>
          </ac:spMkLst>
        </pc:spChg>
        <pc:spChg chg="add mod">
          <ac:chgData name="Elhadi" userId="25bd9855-c3c8-4fe0-90d6-09dac4ca243f" providerId="ADAL" clId="{EDE4E29C-3D5C-414D-99F0-F9AF4280DC64}" dt="2022-04-24T01:18:13.638" v="4243" actId="1038"/>
          <ac:spMkLst>
            <pc:docMk/>
            <pc:sldMk cId="3402286391" sldId="301"/>
            <ac:spMk id="3" creationId="{F84A11ED-0B82-4E60-810C-158E1CC18CB1}"/>
          </ac:spMkLst>
        </pc:spChg>
        <pc:spChg chg="mod">
          <ac:chgData name="Elhadi" userId="25bd9855-c3c8-4fe0-90d6-09dac4ca243f" providerId="ADAL" clId="{EDE4E29C-3D5C-414D-99F0-F9AF4280DC64}" dt="2022-04-24T00:49:04.817" v="3879" actId="20577"/>
          <ac:spMkLst>
            <pc:docMk/>
            <pc:sldMk cId="3402286391" sldId="301"/>
            <ac:spMk id="4" creationId="{566EEFCD-CFC8-4B50-BCAC-17E73DAA2F67}"/>
          </ac:spMkLst>
        </pc:spChg>
        <pc:spChg chg="add del mod">
          <ac:chgData name="Elhadi" userId="25bd9855-c3c8-4fe0-90d6-09dac4ca243f" providerId="ADAL" clId="{EDE4E29C-3D5C-414D-99F0-F9AF4280DC64}" dt="2022-04-24T00:35:09.843" v="3758" actId="767"/>
          <ac:spMkLst>
            <pc:docMk/>
            <pc:sldMk cId="3402286391" sldId="301"/>
            <ac:spMk id="5" creationId="{137BCC16-0027-4139-911C-2A55464CE719}"/>
          </ac:spMkLst>
        </pc:spChg>
        <pc:spChg chg="mod">
          <ac:chgData name="Elhadi" userId="25bd9855-c3c8-4fe0-90d6-09dac4ca243f" providerId="ADAL" clId="{EDE4E29C-3D5C-414D-99F0-F9AF4280DC64}" dt="2022-04-24T01:20:10.656" v="4250" actId="6549"/>
          <ac:spMkLst>
            <pc:docMk/>
            <pc:sldMk cId="3402286391" sldId="301"/>
            <ac:spMk id="11" creationId="{DFC45420-5D18-40F4-AB7B-FB3875FCA4DF}"/>
          </ac:spMkLst>
        </pc:spChg>
      </pc:sldChg>
      <pc:sldChg chg="modSp del mod">
        <pc:chgData name="Elhadi" userId="25bd9855-c3c8-4fe0-90d6-09dac4ca243f" providerId="ADAL" clId="{EDE4E29C-3D5C-414D-99F0-F9AF4280DC64}" dt="2022-04-24T00:32:59.958" v="3700" actId="47"/>
        <pc:sldMkLst>
          <pc:docMk/>
          <pc:sldMk cId="887992360" sldId="302"/>
        </pc:sldMkLst>
        <pc:spChg chg="mod">
          <ac:chgData name="Elhadi" userId="25bd9855-c3c8-4fe0-90d6-09dac4ca243f" providerId="ADAL" clId="{EDE4E29C-3D5C-414D-99F0-F9AF4280DC64}" dt="2022-04-24T00:18:30.651" v="3506" actId="27636"/>
          <ac:spMkLst>
            <pc:docMk/>
            <pc:sldMk cId="887992360" sldId="302"/>
            <ac:spMk id="11" creationId="{DFC45420-5D18-40F4-AB7B-FB3875FCA4DF}"/>
          </ac:spMkLst>
        </pc:spChg>
      </pc:sldChg>
      <pc:sldChg chg="modSp mod">
        <pc:chgData name="Elhadi" userId="25bd9855-c3c8-4fe0-90d6-09dac4ca243f" providerId="ADAL" clId="{EDE4E29C-3D5C-414D-99F0-F9AF4280DC64}" dt="2022-04-24T00:45:15.818" v="3852" actId="20577"/>
        <pc:sldMkLst>
          <pc:docMk/>
          <pc:sldMk cId="3504443206" sldId="303"/>
        </pc:sldMkLst>
        <pc:spChg chg="mod">
          <ac:chgData name="Elhadi" userId="25bd9855-c3c8-4fe0-90d6-09dac4ca243f" providerId="ADAL" clId="{EDE4E29C-3D5C-414D-99F0-F9AF4280DC64}" dt="2022-04-24T00:45:15.818" v="3852" actId="20577"/>
          <ac:spMkLst>
            <pc:docMk/>
            <pc:sldMk cId="3504443206" sldId="303"/>
            <ac:spMk id="4" creationId="{566EEFCD-CFC8-4B50-BCAC-17E73DAA2F67}"/>
          </ac:spMkLst>
        </pc:spChg>
        <pc:spChg chg="mod">
          <ac:chgData name="Elhadi" userId="25bd9855-c3c8-4fe0-90d6-09dac4ca243f" providerId="ADAL" clId="{EDE4E29C-3D5C-414D-99F0-F9AF4280DC64}" dt="2022-04-23T21:57:39.525" v="2061" actId="27636"/>
          <ac:spMkLst>
            <pc:docMk/>
            <pc:sldMk cId="3504443206" sldId="303"/>
            <ac:spMk id="11" creationId="{DFC45420-5D18-40F4-AB7B-FB3875FCA4DF}"/>
          </ac:spMkLst>
        </pc:spChg>
      </pc:sldChg>
      <pc:sldChg chg="modSp add mod">
        <pc:chgData name="Elhadi" userId="25bd9855-c3c8-4fe0-90d6-09dac4ca243f" providerId="ADAL" clId="{EDE4E29C-3D5C-414D-99F0-F9AF4280DC64}" dt="2022-04-23T22:20:16.181" v="2273" actId="20577"/>
        <pc:sldMkLst>
          <pc:docMk/>
          <pc:sldMk cId="1864320181" sldId="304"/>
        </pc:sldMkLst>
        <pc:spChg chg="mod">
          <ac:chgData name="Elhadi" userId="25bd9855-c3c8-4fe0-90d6-09dac4ca243f" providerId="ADAL" clId="{EDE4E29C-3D5C-414D-99F0-F9AF4280DC64}" dt="2022-04-23T22:20:16.181" v="2273" actId="20577"/>
          <ac:spMkLst>
            <pc:docMk/>
            <pc:sldMk cId="1864320181" sldId="304"/>
            <ac:spMk id="18" creationId="{D4F0A2F5-323C-433E-96AB-609F5674BF9B}"/>
          </ac:spMkLst>
        </pc:spChg>
      </pc:sldChg>
      <pc:sldChg chg="add del">
        <pc:chgData name="Elhadi" userId="25bd9855-c3c8-4fe0-90d6-09dac4ca243f" providerId="ADAL" clId="{EDE4E29C-3D5C-414D-99F0-F9AF4280DC64}" dt="2022-04-23T23:01:57.632" v="2539" actId="2696"/>
        <pc:sldMkLst>
          <pc:docMk/>
          <pc:sldMk cId="3654478120" sldId="305"/>
        </pc:sldMkLst>
      </pc:sldChg>
      <pc:sldMasterChg chg="modSldLayout">
        <pc:chgData name="Elhadi" userId="25bd9855-c3c8-4fe0-90d6-09dac4ca243f" providerId="ADAL" clId="{EDE4E29C-3D5C-414D-99F0-F9AF4280DC64}" dt="2022-04-22T22:36:30.928" v="268"/>
        <pc:sldMasterMkLst>
          <pc:docMk/>
          <pc:sldMasterMk cId="2110151505" sldId="2147483648"/>
        </pc:sldMasterMkLst>
        <pc:sldLayoutChg chg="addSp delSp modSp mod">
          <pc:chgData name="Elhadi" userId="25bd9855-c3c8-4fe0-90d6-09dac4ca243f" providerId="ADAL" clId="{EDE4E29C-3D5C-414D-99F0-F9AF4280DC64}" dt="2022-04-22T22:36:30.928" v="268"/>
          <pc:sldLayoutMkLst>
            <pc:docMk/>
            <pc:sldMasterMk cId="2110151505" sldId="2147483648"/>
            <pc:sldLayoutMk cId="3755483918" sldId="2147483652"/>
          </pc:sldLayoutMkLst>
          <pc:spChg chg="del">
            <ac:chgData name="Elhadi" userId="25bd9855-c3c8-4fe0-90d6-09dac4ca243f" providerId="ADAL" clId="{EDE4E29C-3D5C-414D-99F0-F9AF4280DC64}" dt="2022-04-22T22:36:30.721" v="267" actId="478"/>
            <ac:spMkLst>
              <pc:docMk/>
              <pc:sldMasterMk cId="2110151505" sldId="2147483648"/>
              <pc:sldLayoutMk cId="3755483918" sldId="2147483652"/>
              <ac:spMk id="2" creationId="{27BA5E86-275D-47F1-B786-93F89E0DFD8B}"/>
            </ac:spMkLst>
          </pc:spChg>
          <pc:spChg chg="mod">
            <ac:chgData name="Elhadi" userId="25bd9855-c3c8-4fe0-90d6-09dac4ca243f" providerId="ADAL" clId="{EDE4E29C-3D5C-414D-99F0-F9AF4280DC64}" dt="2022-04-22T22:22:02.268" v="200" actId="14100"/>
            <ac:spMkLst>
              <pc:docMk/>
              <pc:sldMasterMk cId="2110151505" sldId="2147483648"/>
              <pc:sldLayoutMk cId="3755483918" sldId="2147483652"/>
              <ac:spMk id="3" creationId="{B347954A-6BF1-451B-9D4E-AE9E32A5BA84}"/>
            </ac:spMkLst>
          </pc:spChg>
          <pc:spChg chg="mod">
            <ac:chgData name="Elhadi" userId="25bd9855-c3c8-4fe0-90d6-09dac4ca243f" providerId="ADAL" clId="{EDE4E29C-3D5C-414D-99F0-F9AF4280DC64}" dt="2022-04-22T22:22:06.311" v="201" actId="14100"/>
            <ac:spMkLst>
              <pc:docMk/>
              <pc:sldMasterMk cId="2110151505" sldId="2147483648"/>
              <pc:sldLayoutMk cId="3755483918" sldId="2147483652"/>
              <ac:spMk id="4" creationId="{50FBA5E2-115B-4F4E-A19A-B622BCEDC40B}"/>
            </ac:spMkLst>
          </pc:spChg>
          <pc:spChg chg="add mod">
            <ac:chgData name="Elhadi" userId="25bd9855-c3c8-4fe0-90d6-09dac4ca243f" providerId="ADAL" clId="{EDE4E29C-3D5C-414D-99F0-F9AF4280DC64}" dt="2022-04-22T22:36:30.928" v="268"/>
            <ac:spMkLst>
              <pc:docMk/>
              <pc:sldMasterMk cId="2110151505" sldId="2147483648"/>
              <pc:sldLayoutMk cId="3755483918" sldId="2147483652"/>
              <ac:spMk id="14" creationId="{F1D0C0E5-338D-4E71-8CE7-378BF53021FC}"/>
            </ac:spMkLst>
          </pc:spChg>
          <pc:cxnChg chg="del">
            <ac:chgData name="Elhadi" userId="25bd9855-c3c8-4fe0-90d6-09dac4ca243f" providerId="ADAL" clId="{EDE4E29C-3D5C-414D-99F0-F9AF4280DC64}" dt="2022-04-22T22:21:54.409" v="199" actId="478"/>
            <ac:cxnSpMkLst>
              <pc:docMk/>
              <pc:sldMasterMk cId="2110151505" sldId="2147483648"/>
              <pc:sldLayoutMk cId="3755483918" sldId="2147483652"/>
              <ac:cxnSpMk id="8" creationId="{D4EF6F16-8F41-4BCB-819A-06BC58372121}"/>
            </ac:cxnSpMkLst>
          </pc:cxnChg>
          <pc:cxnChg chg="add mod">
            <ac:chgData name="Elhadi" userId="25bd9855-c3c8-4fe0-90d6-09dac4ca243f" providerId="ADAL" clId="{EDE4E29C-3D5C-414D-99F0-F9AF4280DC64}" dt="2022-04-22T22:21:52.506" v="198"/>
            <ac:cxnSpMkLst>
              <pc:docMk/>
              <pc:sldMasterMk cId="2110151505" sldId="2147483648"/>
              <pc:sldLayoutMk cId="3755483918" sldId="2147483652"/>
              <ac:cxnSpMk id="13" creationId="{7414EACC-E323-4048-9BFC-F4BE8F7F8143}"/>
            </ac:cxnSpMkLst>
          </pc:cxnChg>
        </pc:sldLayoutChg>
        <pc:sldLayoutChg chg="addSp delSp modSp mod">
          <pc:chgData name="Elhadi" userId="25bd9855-c3c8-4fe0-90d6-09dac4ca243f" providerId="ADAL" clId="{EDE4E29C-3D5C-414D-99F0-F9AF4280DC64}" dt="2022-04-22T22:36:25.243" v="266"/>
          <pc:sldLayoutMkLst>
            <pc:docMk/>
            <pc:sldMasterMk cId="2110151505" sldId="2147483648"/>
            <pc:sldLayoutMk cId="2954740791" sldId="2147483653"/>
          </pc:sldLayoutMkLst>
          <pc:spChg chg="del">
            <ac:chgData name="Elhadi" userId="25bd9855-c3c8-4fe0-90d6-09dac4ca243f" providerId="ADAL" clId="{EDE4E29C-3D5C-414D-99F0-F9AF4280DC64}" dt="2022-04-22T22:36:24.893" v="265" actId="478"/>
            <ac:spMkLst>
              <pc:docMk/>
              <pc:sldMasterMk cId="2110151505" sldId="2147483648"/>
              <pc:sldLayoutMk cId="2954740791" sldId="2147483653"/>
              <ac:spMk id="2" creationId="{70FAE16A-330A-497F-AA62-21CA45ABACC9}"/>
            </ac:spMkLst>
          </pc:spChg>
          <pc:spChg chg="mod">
            <ac:chgData name="Elhadi" userId="25bd9855-c3c8-4fe0-90d6-09dac4ca243f" providerId="ADAL" clId="{EDE4E29C-3D5C-414D-99F0-F9AF4280DC64}" dt="2022-04-22T22:24:40.182" v="221" actId="122"/>
            <ac:spMkLst>
              <pc:docMk/>
              <pc:sldMasterMk cId="2110151505" sldId="2147483648"/>
              <pc:sldLayoutMk cId="2954740791" sldId="2147483653"/>
              <ac:spMk id="3" creationId="{DDA4EDD1-425A-46AF-95EA-631C4AEE387A}"/>
            </ac:spMkLst>
          </pc:spChg>
          <pc:spChg chg="mod">
            <ac:chgData name="Elhadi" userId="25bd9855-c3c8-4fe0-90d6-09dac4ca243f" providerId="ADAL" clId="{EDE4E29C-3D5C-414D-99F0-F9AF4280DC64}" dt="2022-04-22T22:25:18.429" v="227" actId="14100"/>
            <ac:spMkLst>
              <pc:docMk/>
              <pc:sldMasterMk cId="2110151505" sldId="2147483648"/>
              <pc:sldLayoutMk cId="2954740791" sldId="2147483653"/>
              <ac:spMk id="4" creationId="{2035D0E3-D5CB-41E6-AF2C-001198A45B02}"/>
            </ac:spMkLst>
          </pc:spChg>
          <pc:spChg chg="del mod">
            <ac:chgData name="Elhadi" userId="25bd9855-c3c8-4fe0-90d6-09dac4ca243f" providerId="ADAL" clId="{EDE4E29C-3D5C-414D-99F0-F9AF4280DC64}" dt="2022-04-22T22:24:47.409" v="222" actId="478"/>
            <ac:spMkLst>
              <pc:docMk/>
              <pc:sldMasterMk cId="2110151505" sldId="2147483648"/>
              <pc:sldLayoutMk cId="2954740791" sldId="2147483653"/>
              <ac:spMk id="5" creationId="{C702E986-347A-43F7-B169-EC173CF66CEB}"/>
            </ac:spMkLst>
          </pc:spChg>
          <pc:spChg chg="mod">
            <ac:chgData name="Elhadi" userId="25bd9855-c3c8-4fe0-90d6-09dac4ca243f" providerId="ADAL" clId="{EDE4E29C-3D5C-414D-99F0-F9AF4280DC64}" dt="2022-04-22T22:25:21.090" v="228" actId="14100"/>
            <ac:spMkLst>
              <pc:docMk/>
              <pc:sldMasterMk cId="2110151505" sldId="2147483648"/>
              <pc:sldLayoutMk cId="2954740791" sldId="2147483653"/>
              <ac:spMk id="6" creationId="{0019FB45-1204-4BCB-8F2C-2E0135953EF6}"/>
            </ac:spMkLst>
          </pc:spChg>
          <pc:spChg chg="add mod">
            <ac:chgData name="Elhadi" userId="25bd9855-c3c8-4fe0-90d6-09dac4ca243f" providerId="ADAL" clId="{EDE4E29C-3D5C-414D-99F0-F9AF4280DC64}" dt="2022-04-22T22:25:10.179" v="226" actId="14100"/>
            <ac:spMkLst>
              <pc:docMk/>
              <pc:sldMasterMk cId="2110151505" sldId="2147483648"/>
              <pc:sldLayoutMk cId="2954740791" sldId="2147483653"/>
              <ac:spMk id="16" creationId="{A13F5DA8-DA12-4FF1-B462-D80B2880D242}"/>
            </ac:spMkLst>
          </pc:spChg>
          <pc:spChg chg="add mod">
            <ac:chgData name="Elhadi" userId="25bd9855-c3c8-4fe0-90d6-09dac4ca243f" providerId="ADAL" clId="{EDE4E29C-3D5C-414D-99F0-F9AF4280DC64}" dt="2022-04-22T22:36:25.243" v="266"/>
            <ac:spMkLst>
              <pc:docMk/>
              <pc:sldMasterMk cId="2110151505" sldId="2147483648"/>
              <pc:sldLayoutMk cId="2954740791" sldId="2147483653"/>
              <ac:spMk id="17" creationId="{C4D3A2B5-3FC0-4219-B654-31ABE77E3ADB}"/>
            </ac:spMkLst>
          </pc:spChg>
          <pc:cxnChg chg="del">
            <ac:chgData name="Elhadi" userId="25bd9855-c3c8-4fe0-90d6-09dac4ca243f" providerId="ADAL" clId="{EDE4E29C-3D5C-414D-99F0-F9AF4280DC64}" dt="2022-04-22T22:20:34.073" v="165" actId="478"/>
            <ac:cxnSpMkLst>
              <pc:docMk/>
              <pc:sldMasterMk cId="2110151505" sldId="2147483648"/>
              <pc:sldLayoutMk cId="2954740791" sldId="2147483653"/>
              <ac:cxnSpMk id="10" creationId="{F2BC6477-6EFD-4B9E-816E-390C983E2A19}"/>
            </ac:cxnSpMkLst>
          </pc:cxnChg>
          <pc:cxnChg chg="add mod">
            <ac:chgData name="Elhadi" userId="25bd9855-c3c8-4fe0-90d6-09dac4ca243f" providerId="ADAL" clId="{EDE4E29C-3D5C-414D-99F0-F9AF4280DC64}" dt="2022-04-22T22:20:35.116" v="166"/>
            <ac:cxnSpMkLst>
              <pc:docMk/>
              <pc:sldMasterMk cId="2110151505" sldId="2147483648"/>
              <pc:sldLayoutMk cId="2954740791" sldId="2147483653"/>
              <ac:cxnSpMk id="15" creationId="{A6FFE757-AFC7-47DD-9D48-9D7DF4E3E424}"/>
            </ac:cxnSpMkLst>
          </pc:cxnChg>
        </pc:sldLayoutChg>
        <pc:sldLayoutChg chg="addSp delSp modSp mod">
          <pc:chgData name="Elhadi" userId="25bd9855-c3c8-4fe0-90d6-09dac4ca243f" providerId="ADAL" clId="{EDE4E29C-3D5C-414D-99F0-F9AF4280DC64}" dt="2022-04-22T22:20:16.979" v="164" actId="478"/>
          <pc:sldLayoutMkLst>
            <pc:docMk/>
            <pc:sldMasterMk cId="2110151505" sldId="2147483648"/>
            <pc:sldLayoutMk cId="1677712511" sldId="2147483654"/>
          </pc:sldLayoutMkLst>
          <pc:cxnChg chg="del">
            <ac:chgData name="Elhadi" userId="25bd9855-c3c8-4fe0-90d6-09dac4ca243f" providerId="ADAL" clId="{EDE4E29C-3D5C-414D-99F0-F9AF4280DC64}" dt="2022-04-22T22:20:16.979" v="164" actId="478"/>
            <ac:cxnSpMkLst>
              <pc:docMk/>
              <pc:sldMasterMk cId="2110151505" sldId="2147483648"/>
              <pc:sldLayoutMk cId="1677712511" sldId="2147483654"/>
              <ac:cxnSpMk id="6" creationId="{E10153D0-0C9D-4774-A3F1-BFFBA0F1758B}"/>
            </ac:cxnSpMkLst>
          </pc:cxnChg>
          <pc:cxnChg chg="add mod">
            <ac:chgData name="Elhadi" userId="25bd9855-c3c8-4fe0-90d6-09dac4ca243f" providerId="ADAL" clId="{EDE4E29C-3D5C-414D-99F0-F9AF4280DC64}" dt="2022-04-22T22:20:14.667" v="163"/>
            <ac:cxnSpMkLst>
              <pc:docMk/>
              <pc:sldMasterMk cId="2110151505" sldId="2147483648"/>
              <pc:sldLayoutMk cId="1677712511" sldId="2147483654"/>
              <ac:cxnSpMk id="11" creationId="{1305CC39-37D7-4632-A681-B1DBF198F6CE}"/>
            </ac:cxnSpMkLst>
          </pc:cxnChg>
        </pc:sldLayoutChg>
      </pc:sldMasterChg>
    </pc:docChg>
  </pc:docChgLst>
  <pc:docChgLst>
    <pc:chgData name="Elhadi Belghache" userId="25bd9855-c3c8-4fe0-90d6-09dac4ca243f" providerId="ADAL" clId="{5036354F-26DB-4B89-91DC-EE01CEE87CCC}"/>
    <pc:docChg chg="delSld modSld">
      <pc:chgData name="Elhadi Belghache" userId="25bd9855-c3c8-4fe0-90d6-09dac4ca243f" providerId="ADAL" clId="{5036354F-26DB-4B89-91DC-EE01CEE87CCC}" dt="2022-03-03T14:30:16.724" v="4" actId="47"/>
      <pc:docMkLst>
        <pc:docMk/>
      </pc:docMkLst>
      <pc:sldChg chg="modSp mod">
        <pc:chgData name="Elhadi Belghache" userId="25bd9855-c3c8-4fe0-90d6-09dac4ca243f" providerId="ADAL" clId="{5036354F-26DB-4B89-91DC-EE01CEE87CCC}" dt="2022-03-03T14:29:22.669" v="1" actId="207"/>
        <pc:sldMkLst>
          <pc:docMk/>
          <pc:sldMk cId="2964921697" sldId="257"/>
        </pc:sldMkLst>
        <pc:spChg chg="mod">
          <ac:chgData name="Elhadi Belghache" userId="25bd9855-c3c8-4fe0-90d6-09dac4ca243f" providerId="ADAL" clId="{5036354F-26DB-4B89-91DC-EE01CEE87CCC}" dt="2022-03-03T14:29:22.669" v="1" actId="207"/>
          <ac:spMkLst>
            <pc:docMk/>
            <pc:sldMk cId="2964921697" sldId="257"/>
            <ac:spMk id="6" creationId="{F317138E-7D63-4FB3-A276-64F43BE70681}"/>
          </ac:spMkLst>
        </pc:spChg>
      </pc:sldChg>
      <pc:sldChg chg="del">
        <pc:chgData name="Elhadi Belghache" userId="25bd9855-c3c8-4fe0-90d6-09dac4ca243f" providerId="ADAL" clId="{5036354F-26DB-4B89-91DC-EE01CEE87CCC}" dt="2022-03-03T14:30:16.724" v="4" actId="47"/>
        <pc:sldMkLst>
          <pc:docMk/>
          <pc:sldMk cId="1536896425" sldId="258"/>
        </pc:sldMkLst>
      </pc:sldChg>
      <pc:sldChg chg="modSp mod">
        <pc:chgData name="Elhadi Belghache" userId="25bd9855-c3c8-4fe0-90d6-09dac4ca243f" providerId="ADAL" clId="{5036354F-26DB-4B89-91DC-EE01CEE87CCC}" dt="2022-03-03T14:29:42.537" v="3" actId="207"/>
        <pc:sldMkLst>
          <pc:docMk/>
          <pc:sldMk cId="538363295" sldId="259"/>
        </pc:sldMkLst>
        <pc:spChg chg="mod">
          <ac:chgData name="Elhadi Belghache" userId="25bd9855-c3c8-4fe0-90d6-09dac4ca243f" providerId="ADAL" clId="{5036354F-26DB-4B89-91DC-EE01CEE87CCC}" dt="2022-03-03T14:29:42.537" v="3" actId="207"/>
          <ac:spMkLst>
            <pc:docMk/>
            <pc:sldMk cId="538363295" sldId="259"/>
            <ac:spMk id="4" creationId="{566EEFCD-CFC8-4B50-BCAC-17E73DAA2F67}"/>
          </ac:spMkLst>
        </pc:spChg>
      </pc:sldChg>
      <pc:sldChg chg="del">
        <pc:chgData name="Elhadi Belghache" userId="25bd9855-c3c8-4fe0-90d6-09dac4ca243f" providerId="ADAL" clId="{5036354F-26DB-4B89-91DC-EE01CEE87CCC}" dt="2022-03-03T14:30:16.724" v="4" actId="47"/>
        <pc:sldMkLst>
          <pc:docMk/>
          <pc:sldMk cId="940264026" sldId="260"/>
        </pc:sldMkLst>
      </pc:sldChg>
      <pc:sldChg chg="del">
        <pc:chgData name="Elhadi Belghache" userId="25bd9855-c3c8-4fe0-90d6-09dac4ca243f" providerId="ADAL" clId="{5036354F-26DB-4B89-91DC-EE01CEE87CCC}" dt="2022-03-03T14:30:16.724" v="4" actId="47"/>
        <pc:sldMkLst>
          <pc:docMk/>
          <pc:sldMk cId="3437490800" sldId="261"/>
        </pc:sldMkLst>
      </pc:sldChg>
      <pc:sldChg chg="del">
        <pc:chgData name="Elhadi Belghache" userId="25bd9855-c3c8-4fe0-90d6-09dac4ca243f" providerId="ADAL" clId="{5036354F-26DB-4B89-91DC-EE01CEE87CCC}" dt="2022-03-03T14:30:16.724" v="4" actId="47"/>
        <pc:sldMkLst>
          <pc:docMk/>
          <pc:sldMk cId="277812447" sldId="262"/>
        </pc:sldMkLst>
      </pc:sldChg>
      <pc:sldChg chg="del">
        <pc:chgData name="Elhadi Belghache" userId="25bd9855-c3c8-4fe0-90d6-09dac4ca243f" providerId="ADAL" clId="{5036354F-26DB-4B89-91DC-EE01CEE87CCC}" dt="2022-03-03T14:30:16.724" v="4" actId="47"/>
        <pc:sldMkLst>
          <pc:docMk/>
          <pc:sldMk cId="3497158437" sldId="263"/>
        </pc:sldMkLst>
      </pc:sldChg>
      <pc:sldChg chg="del">
        <pc:chgData name="Elhadi Belghache" userId="25bd9855-c3c8-4fe0-90d6-09dac4ca243f" providerId="ADAL" clId="{5036354F-26DB-4B89-91DC-EE01CEE87CCC}" dt="2022-03-03T14:30:16.724" v="4" actId="47"/>
        <pc:sldMkLst>
          <pc:docMk/>
          <pc:sldMk cId="1165083045" sldId="264"/>
        </pc:sldMkLst>
      </pc:sldChg>
      <pc:sldChg chg="del">
        <pc:chgData name="Elhadi Belghache" userId="25bd9855-c3c8-4fe0-90d6-09dac4ca243f" providerId="ADAL" clId="{5036354F-26DB-4B89-91DC-EE01CEE87CCC}" dt="2022-03-03T14:30:16.724" v="4" actId="47"/>
        <pc:sldMkLst>
          <pc:docMk/>
          <pc:sldMk cId="2681261513" sldId="265"/>
        </pc:sldMkLst>
      </pc:sldChg>
      <pc:sldChg chg="del">
        <pc:chgData name="Elhadi Belghache" userId="25bd9855-c3c8-4fe0-90d6-09dac4ca243f" providerId="ADAL" clId="{5036354F-26DB-4B89-91DC-EE01CEE87CCC}" dt="2022-03-03T14:30:16.724" v="4" actId="47"/>
        <pc:sldMkLst>
          <pc:docMk/>
          <pc:sldMk cId="2041774038" sldId="266"/>
        </pc:sldMkLst>
      </pc:sldChg>
      <pc:sldChg chg="del">
        <pc:chgData name="Elhadi Belghache" userId="25bd9855-c3c8-4fe0-90d6-09dac4ca243f" providerId="ADAL" clId="{5036354F-26DB-4B89-91DC-EE01CEE87CCC}" dt="2022-03-03T14:30:16.724" v="4" actId="47"/>
        <pc:sldMkLst>
          <pc:docMk/>
          <pc:sldMk cId="3317690750" sldId="267"/>
        </pc:sldMkLst>
      </pc:sldChg>
      <pc:sldChg chg="del">
        <pc:chgData name="Elhadi Belghache" userId="25bd9855-c3c8-4fe0-90d6-09dac4ca243f" providerId="ADAL" clId="{5036354F-26DB-4B89-91DC-EE01CEE87CCC}" dt="2022-03-03T14:30:16.724" v="4" actId="47"/>
        <pc:sldMkLst>
          <pc:docMk/>
          <pc:sldMk cId="4040569582" sldId="268"/>
        </pc:sldMkLst>
      </pc:sldChg>
      <pc:sldChg chg="del">
        <pc:chgData name="Elhadi Belghache" userId="25bd9855-c3c8-4fe0-90d6-09dac4ca243f" providerId="ADAL" clId="{5036354F-26DB-4B89-91DC-EE01CEE87CCC}" dt="2022-03-03T14:30:16.724" v="4" actId="47"/>
        <pc:sldMkLst>
          <pc:docMk/>
          <pc:sldMk cId="1439148805" sldId="269"/>
        </pc:sldMkLst>
      </pc:sldChg>
      <pc:sldChg chg="del">
        <pc:chgData name="Elhadi Belghache" userId="25bd9855-c3c8-4fe0-90d6-09dac4ca243f" providerId="ADAL" clId="{5036354F-26DB-4B89-91DC-EE01CEE87CCC}" dt="2022-03-03T14:30:16.724" v="4" actId="47"/>
        <pc:sldMkLst>
          <pc:docMk/>
          <pc:sldMk cId="527022709" sldId="270"/>
        </pc:sldMkLst>
      </pc:sldChg>
      <pc:sldChg chg="del">
        <pc:chgData name="Elhadi Belghache" userId="25bd9855-c3c8-4fe0-90d6-09dac4ca243f" providerId="ADAL" clId="{5036354F-26DB-4B89-91DC-EE01CEE87CCC}" dt="2022-03-03T14:30:16.724" v="4" actId="47"/>
        <pc:sldMkLst>
          <pc:docMk/>
          <pc:sldMk cId="599423592" sldId="271"/>
        </pc:sldMkLst>
      </pc:sldChg>
      <pc:sldChg chg="del">
        <pc:chgData name="Elhadi Belghache" userId="25bd9855-c3c8-4fe0-90d6-09dac4ca243f" providerId="ADAL" clId="{5036354F-26DB-4B89-91DC-EE01CEE87CCC}" dt="2022-03-03T14:30:16.724" v="4" actId="47"/>
        <pc:sldMkLst>
          <pc:docMk/>
          <pc:sldMk cId="1047590368" sldId="272"/>
        </pc:sldMkLst>
      </pc:sldChg>
      <pc:sldChg chg="del">
        <pc:chgData name="Elhadi Belghache" userId="25bd9855-c3c8-4fe0-90d6-09dac4ca243f" providerId="ADAL" clId="{5036354F-26DB-4B89-91DC-EE01CEE87CCC}" dt="2022-03-03T14:30:16.724" v="4" actId="47"/>
        <pc:sldMkLst>
          <pc:docMk/>
          <pc:sldMk cId="3151706554" sldId="273"/>
        </pc:sldMkLst>
      </pc:sldChg>
      <pc:sldChg chg="del">
        <pc:chgData name="Elhadi Belghache" userId="25bd9855-c3c8-4fe0-90d6-09dac4ca243f" providerId="ADAL" clId="{5036354F-26DB-4B89-91DC-EE01CEE87CCC}" dt="2022-03-03T14:30:16.724" v="4" actId="47"/>
        <pc:sldMkLst>
          <pc:docMk/>
          <pc:sldMk cId="518779196" sldId="274"/>
        </pc:sldMkLst>
      </pc:sldChg>
    </pc:docChg>
  </pc:docChgLst>
  <pc:docChgLst>
    <pc:chgData name="Elhadi Belghache" userId="25bd9855-c3c8-4fe0-90d6-09dac4ca243f" providerId="ADAL" clId="{5B97B6A8-A515-487C-A1CF-026345BE3071}"/>
    <pc:docChg chg="undo redo custSel addSld delSld modSld sldOrd modMainMaster">
      <pc:chgData name="Elhadi Belghache" userId="25bd9855-c3c8-4fe0-90d6-09dac4ca243f" providerId="ADAL" clId="{5B97B6A8-A515-487C-A1CF-026345BE3071}" dt="2022-03-04T14:28:56.796" v="5599" actId="20577"/>
      <pc:docMkLst>
        <pc:docMk/>
      </pc:docMkLst>
      <pc:sldChg chg="modSp mod">
        <pc:chgData name="Elhadi Belghache" userId="25bd9855-c3c8-4fe0-90d6-09dac4ca243f" providerId="ADAL" clId="{5B97B6A8-A515-487C-A1CF-026345BE3071}" dt="2022-03-03T19:14:22.387" v="1246" actId="6549"/>
        <pc:sldMkLst>
          <pc:docMk/>
          <pc:sldMk cId="2964921697" sldId="257"/>
        </pc:sldMkLst>
        <pc:spChg chg="mod">
          <ac:chgData name="Elhadi Belghache" userId="25bd9855-c3c8-4fe0-90d6-09dac4ca243f" providerId="ADAL" clId="{5B97B6A8-A515-487C-A1CF-026345BE3071}" dt="2022-03-03T19:14:22.387" v="1246" actId="6549"/>
          <ac:spMkLst>
            <pc:docMk/>
            <pc:sldMk cId="2964921697" sldId="257"/>
            <ac:spMk id="6" creationId="{F317138E-7D63-4FB3-A276-64F43BE70681}"/>
          </ac:spMkLst>
        </pc:spChg>
      </pc:sldChg>
      <pc:sldChg chg="modSp mod">
        <pc:chgData name="Elhadi Belghache" userId="25bd9855-c3c8-4fe0-90d6-09dac4ca243f" providerId="ADAL" clId="{5B97B6A8-A515-487C-A1CF-026345BE3071}" dt="2022-03-04T13:59:50.304" v="5004"/>
        <pc:sldMkLst>
          <pc:docMk/>
          <pc:sldMk cId="1536896425" sldId="258"/>
        </pc:sldMkLst>
        <pc:spChg chg="mod">
          <ac:chgData name="Elhadi Belghache" userId="25bd9855-c3c8-4fe0-90d6-09dac4ca243f" providerId="ADAL" clId="{5B97B6A8-A515-487C-A1CF-026345BE3071}" dt="2022-03-04T02:32:29.190" v="3326"/>
          <ac:spMkLst>
            <pc:docMk/>
            <pc:sldMk cId="1536896425" sldId="258"/>
            <ac:spMk id="2" creationId="{A0524AB6-87A6-4B92-97D1-6F24CA5CC52F}"/>
          </ac:spMkLst>
        </pc:spChg>
        <pc:spChg chg="mod">
          <ac:chgData name="Elhadi Belghache" userId="25bd9855-c3c8-4fe0-90d6-09dac4ca243f" providerId="ADAL" clId="{5B97B6A8-A515-487C-A1CF-026345BE3071}" dt="2022-03-04T13:59:50.304" v="5004"/>
          <ac:spMkLst>
            <pc:docMk/>
            <pc:sldMk cId="1536896425" sldId="258"/>
            <ac:spMk id="5" creationId="{0DEECFA4-0101-4E2F-BC91-8586E01542D6}"/>
          </ac:spMkLst>
        </pc:spChg>
      </pc:sldChg>
      <pc:sldChg chg="addSp delSp modSp del mod">
        <pc:chgData name="Elhadi Belghache" userId="25bd9855-c3c8-4fe0-90d6-09dac4ca243f" providerId="ADAL" clId="{5B97B6A8-A515-487C-A1CF-026345BE3071}" dt="2022-03-03T19:14:05.867" v="1242" actId="47"/>
        <pc:sldMkLst>
          <pc:docMk/>
          <pc:sldMk cId="538363295" sldId="259"/>
        </pc:sldMkLst>
        <pc:spChg chg="mod">
          <ac:chgData name="Elhadi Belghache" userId="25bd9855-c3c8-4fe0-90d6-09dac4ca243f" providerId="ADAL" clId="{5B97B6A8-A515-487C-A1CF-026345BE3071}" dt="2022-03-03T15:00:40.845" v="61" actId="20577"/>
          <ac:spMkLst>
            <pc:docMk/>
            <pc:sldMk cId="538363295" sldId="259"/>
            <ac:spMk id="4" creationId="{566EEFCD-CFC8-4B50-BCAC-17E73DAA2F67}"/>
          </ac:spMkLst>
        </pc:spChg>
        <pc:spChg chg="del mod">
          <ac:chgData name="Elhadi Belghache" userId="25bd9855-c3c8-4fe0-90d6-09dac4ca243f" providerId="ADAL" clId="{5B97B6A8-A515-487C-A1CF-026345BE3071}" dt="2022-03-03T15:07:55.790" v="72"/>
          <ac:spMkLst>
            <pc:docMk/>
            <pc:sldMk cId="538363295" sldId="259"/>
            <ac:spMk id="5" creationId="{7D266EE9-11C1-4F1C-AAC0-09A6FB709CA3}"/>
          </ac:spMkLst>
        </pc:spChg>
        <pc:spChg chg="add del mod ord">
          <ac:chgData name="Elhadi Belghache" userId="25bd9855-c3c8-4fe0-90d6-09dac4ca243f" providerId="ADAL" clId="{5B97B6A8-A515-487C-A1CF-026345BE3071}" dt="2022-03-03T15:19:09.382" v="111" actId="478"/>
          <ac:spMkLst>
            <pc:docMk/>
            <pc:sldMk cId="538363295" sldId="259"/>
            <ac:spMk id="6" creationId="{3B647E97-90CA-4CAC-8518-7FFE6F0574EE}"/>
          </ac:spMkLst>
        </pc:spChg>
        <pc:spChg chg="add del mod">
          <ac:chgData name="Elhadi Belghache" userId="25bd9855-c3c8-4fe0-90d6-09dac4ca243f" providerId="ADAL" clId="{5B97B6A8-A515-487C-A1CF-026345BE3071}" dt="2022-03-03T15:19:08.363" v="110" actId="21"/>
          <ac:spMkLst>
            <pc:docMk/>
            <pc:sldMk cId="538363295" sldId="259"/>
            <ac:spMk id="12" creationId="{695F8A06-3429-4A6D-AEB4-9F19AFF18809}"/>
          </ac:spMkLst>
        </pc:spChg>
        <pc:spChg chg="add mod ord">
          <ac:chgData name="Elhadi Belghache" userId="25bd9855-c3c8-4fe0-90d6-09dac4ca243f" providerId="ADAL" clId="{5B97B6A8-A515-487C-A1CF-026345BE3071}" dt="2022-03-03T15:19:20.157" v="113" actId="171"/>
          <ac:spMkLst>
            <pc:docMk/>
            <pc:sldMk cId="538363295" sldId="259"/>
            <ac:spMk id="14" creationId="{33863A22-9542-462B-B644-259FC32CB53F}"/>
          </ac:spMkLst>
        </pc:spChg>
        <pc:picChg chg="add del mod modCrop">
          <ac:chgData name="Elhadi Belghache" userId="25bd9855-c3c8-4fe0-90d6-09dac4ca243f" providerId="ADAL" clId="{5B97B6A8-A515-487C-A1CF-026345BE3071}" dt="2022-03-03T15:18:54.259" v="109" actId="478"/>
          <ac:picMkLst>
            <pc:docMk/>
            <pc:sldMk cId="538363295" sldId="259"/>
            <ac:picMk id="3" creationId="{E4BFF6DA-61AE-4EE3-BCCA-E60FF4CE4A5A}"/>
          </ac:picMkLst>
        </pc:picChg>
        <pc:picChg chg="del">
          <ac:chgData name="Elhadi Belghache" userId="25bd9855-c3c8-4fe0-90d6-09dac4ca243f" providerId="ADAL" clId="{5B97B6A8-A515-487C-A1CF-026345BE3071}" dt="2022-03-03T15:07:54.595" v="71" actId="478"/>
          <ac:picMkLst>
            <pc:docMk/>
            <pc:sldMk cId="538363295" sldId="259"/>
            <ac:picMk id="8" creationId="{23BEC0CB-68A9-441A-9F03-0D3464590C62}"/>
          </ac:picMkLst>
        </pc:picChg>
        <pc:picChg chg="add mod modCrop">
          <ac:chgData name="Elhadi Belghache" userId="25bd9855-c3c8-4fe0-90d6-09dac4ca243f" providerId="ADAL" clId="{5B97B6A8-A515-487C-A1CF-026345BE3071}" dt="2022-03-03T15:19:27.519" v="116" actId="1076"/>
          <ac:picMkLst>
            <pc:docMk/>
            <pc:sldMk cId="538363295" sldId="259"/>
            <ac:picMk id="10" creationId="{F62D035B-EAE1-4356-A1B6-06E69DA1ED10}"/>
          </ac:picMkLst>
        </pc:picChg>
        <pc:picChg chg="del">
          <ac:chgData name="Elhadi Belghache" userId="25bd9855-c3c8-4fe0-90d6-09dac4ca243f" providerId="ADAL" clId="{5B97B6A8-A515-487C-A1CF-026345BE3071}" dt="2022-03-03T15:07:52.123" v="69" actId="478"/>
          <ac:picMkLst>
            <pc:docMk/>
            <pc:sldMk cId="538363295" sldId="259"/>
            <ac:picMk id="1026" creationId="{96EFC768-8F77-4398-A2B8-42C414FD2147}"/>
          </ac:picMkLst>
        </pc:picChg>
      </pc:sldChg>
      <pc:sldChg chg="addSp delSp modSp mod modClrScheme chgLayout">
        <pc:chgData name="Elhadi Belghache" userId="25bd9855-c3c8-4fe0-90d6-09dac4ca243f" providerId="ADAL" clId="{5B97B6A8-A515-487C-A1CF-026345BE3071}" dt="2022-03-04T02:33:38.437" v="3329" actId="700"/>
        <pc:sldMkLst>
          <pc:docMk/>
          <pc:sldMk cId="3851067448" sldId="261"/>
        </pc:sldMkLst>
        <pc:spChg chg="mod ord">
          <ac:chgData name="Elhadi Belghache" userId="25bd9855-c3c8-4fe0-90d6-09dac4ca243f" providerId="ADAL" clId="{5B97B6A8-A515-487C-A1CF-026345BE3071}" dt="2022-03-04T02:33:38.437" v="3329" actId="700"/>
          <ac:spMkLst>
            <pc:docMk/>
            <pc:sldMk cId="3851067448" sldId="261"/>
            <ac:spMk id="2" creationId="{59D21059-AD19-4EBF-BACC-1382EF21A83F}"/>
          </ac:spMkLst>
        </pc:spChg>
        <pc:spChg chg="add del mod ord">
          <ac:chgData name="Elhadi Belghache" userId="25bd9855-c3c8-4fe0-90d6-09dac4ca243f" providerId="ADAL" clId="{5B97B6A8-A515-487C-A1CF-026345BE3071}" dt="2022-03-04T02:33:38.437" v="3329" actId="700"/>
          <ac:spMkLst>
            <pc:docMk/>
            <pc:sldMk cId="3851067448" sldId="261"/>
            <ac:spMk id="3" creationId="{641957E1-D2F0-4A84-B32B-36E4A4ABAFC7}"/>
          </ac:spMkLst>
        </pc:spChg>
        <pc:spChg chg="mod ord">
          <ac:chgData name="Elhadi Belghache" userId="25bd9855-c3c8-4fe0-90d6-09dac4ca243f" providerId="ADAL" clId="{5B97B6A8-A515-487C-A1CF-026345BE3071}" dt="2022-03-04T02:33:38.437" v="3329" actId="700"/>
          <ac:spMkLst>
            <pc:docMk/>
            <pc:sldMk cId="3851067448" sldId="261"/>
            <ac:spMk id="6" creationId="{F317138E-7D63-4FB3-A276-64F43BE70681}"/>
          </ac:spMkLst>
        </pc:spChg>
        <pc:spChg chg="add del mod ord">
          <ac:chgData name="Elhadi Belghache" userId="25bd9855-c3c8-4fe0-90d6-09dac4ca243f" providerId="ADAL" clId="{5B97B6A8-A515-487C-A1CF-026345BE3071}" dt="2022-03-04T02:33:38.437" v="3329" actId="700"/>
          <ac:spMkLst>
            <pc:docMk/>
            <pc:sldMk cId="3851067448" sldId="261"/>
            <ac:spMk id="7" creationId="{E8E3E90D-DB49-428B-B779-0E613E6119C3}"/>
          </ac:spMkLst>
        </pc:spChg>
      </pc:sldChg>
      <pc:sldChg chg="modSp mod">
        <pc:chgData name="Elhadi Belghache" userId="25bd9855-c3c8-4fe0-90d6-09dac4ca243f" providerId="ADAL" clId="{5B97B6A8-A515-487C-A1CF-026345BE3071}" dt="2022-03-04T13:59:41.031" v="5003" actId="20577"/>
        <pc:sldMkLst>
          <pc:docMk/>
          <pc:sldMk cId="2529200038" sldId="262"/>
        </pc:sldMkLst>
        <pc:spChg chg="mod">
          <ac:chgData name="Elhadi Belghache" userId="25bd9855-c3c8-4fe0-90d6-09dac4ca243f" providerId="ADAL" clId="{5B97B6A8-A515-487C-A1CF-026345BE3071}" dt="2022-03-04T13:59:41.031" v="5003" actId="20577"/>
          <ac:spMkLst>
            <pc:docMk/>
            <pc:sldMk cId="2529200038" sldId="262"/>
            <ac:spMk id="6" creationId="{F317138E-7D63-4FB3-A276-64F43BE70681}"/>
          </ac:spMkLst>
        </pc:spChg>
      </pc:sldChg>
      <pc:sldChg chg="addSp delSp modSp add del mod ord">
        <pc:chgData name="Elhadi Belghache" userId="25bd9855-c3c8-4fe0-90d6-09dac4ca243f" providerId="ADAL" clId="{5B97B6A8-A515-487C-A1CF-026345BE3071}" dt="2022-03-03T17:32:46.653" v="249" actId="47"/>
        <pc:sldMkLst>
          <pc:docMk/>
          <pc:sldMk cId="3681924536" sldId="263"/>
        </pc:sldMkLst>
        <pc:spChg chg="mod">
          <ac:chgData name="Elhadi Belghache" userId="25bd9855-c3c8-4fe0-90d6-09dac4ca243f" providerId="ADAL" clId="{5B97B6A8-A515-487C-A1CF-026345BE3071}" dt="2022-03-03T15:00:35.820" v="59" actId="20577"/>
          <ac:spMkLst>
            <pc:docMk/>
            <pc:sldMk cId="3681924536" sldId="263"/>
            <ac:spMk id="4" creationId="{566EEFCD-CFC8-4B50-BCAC-17E73DAA2F67}"/>
          </ac:spMkLst>
        </pc:spChg>
        <pc:spChg chg="add del mod">
          <ac:chgData name="Elhadi Belghache" userId="25bd9855-c3c8-4fe0-90d6-09dac4ca243f" providerId="ADAL" clId="{5B97B6A8-A515-487C-A1CF-026345BE3071}" dt="2022-03-03T14:50:43.198" v="37"/>
          <ac:spMkLst>
            <pc:docMk/>
            <pc:sldMk cId="3681924536" sldId="263"/>
            <ac:spMk id="5" creationId="{7D266EE9-11C1-4F1C-AAC0-09A6FB709CA3}"/>
          </ac:spMkLst>
        </pc:spChg>
        <pc:spChg chg="add del mod">
          <ac:chgData name="Elhadi Belghache" userId="25bd9855-c3c8-4fe0-90d6-09dac4ca243f" providerId="ADAL" clId="{5B97B6A8-A515-487C-A1CF-026345BE3071}" dt="2022-03-03T17:31:36.752" v="234"/>
          <ac:spMkLst>
            <pc:docMk/>
            <pc:sldMk cId="3681924536" sldId="263"/>
            <ac:spMk id="12" creationId="{72B43530-761F-4419-9205-6249E3BECC35}"/>
          </ac:spMkLst>
        </pc:spChg>
        <pc:spChg chg="add del mod">
          <ac:chgData name="Elhadi Belghache" userId="25bd9855-c3c8-4fe0-90d6-09dac4ca243f" providerId="ADAL" clId="{5B97B6A8-A515-487C-A1CF-026345BE3071}" dt="2022-03-03T16:53:12.266" v="119"/>
          <ac:spMkLst>
            <pc:docMk/>
            <pc:sldMk cId="3681924536" sldId="263"/>
            <ac:spMk id="13" creationId="{BBF813FB-C60B-4249-91CD-3DC71E3739D1}"/>
          </ac:spMkLst>
        </pc:spChg>
        <pc:spChg chg="add del mod">
          <ac:chgData name="Elhadi Belghache" userId="25bd9855-c3c8-4fe0-90d6-09dac4ca243f" providerId="ADAL" clId="{5B97B6A8-A515-487C-A1CF-026345BE3071}" dt="2022-03-03T17:29:00.245" v="215" actId="478"/>
          <ac:spMkLst>
            <pc:docMk/>
            <pc:sldMk cId="3681924536" sldId="263"/>
            <ac:spMk id="16" creationId="{E29A894E-F335-4584-A942-328CD3CC7CE1}"/>
          </ac:spMkLst>
        </pc:spChg>
        <pc:spChg chg="add del">
          <ac:chgData name="Elhadi Belghache" userId="25bd9855-c3c8-4fe0-90d6-09dac4ca243f" providerId="ADAL" clId="{5B97B6A8-A515-487C-A1CF-026345BE3071}" dt="2022-03-03T17:28:05.263" v="205" actId="22"/>
          <ac:spMkLst>
            <pc:docMk/>
            <pc:sldMk cId="3681924536" sldId="263"/>
            <ac:spMk id="17" creationId="{735922D6-4B86-4534-8ABF-9F78B8305AB2}"/>
          </ac:spMkLst>
        </pc:spChg>
        <pc:spChg chg="mod">
          <ac:chgData name="Elhadi Belghache" userId="25bd9855-c3c8-4fe0-90d6-09dac4ca243f" providerId="ADAL" clId="{5B97B6A8-A515-487C-A1CF-026345BE3071}" dt="2022-03-03T17:32:23.471" v="243" actId="404"/>
          <ac:spMkLst>
            <pc:docMk/>
            <pc:sldMk cId="3681924536" sldId="263"/>
            <ac:spMk id="21" creationId="{AC334412-8324-4D6B-848B-6C5F4ADC79BA}"/>
          </ac:spMkLst>
        </pc:spChg>
        <pc:grpChg chg="add del mod">
          <ac:chgData name="Elhadi Belghache" userId="25bd9855-c3c8-4fe0-90d6-09dac4ca243f" providerId="ADAL" clId="{5B97B6A8-A515-487C-A1CF-026345BE3071}" dt="2022-03-03T17:32:41.887" v="247" actId="21"/>
          <ac:grpSpMkLst>
            <pc:docMk/>
            <pc:sldMk cId="3681924536" sldId="263"/>
            <ac:grpSpMk id="19" creationId="{C52BFF9C-0EB9-49ED-877E-92EBC1FF1911}"/>
          </ac:grpSpMkLst>
        </pc:grpChg>
        <pc:picChg chg="add del mod">
          <ac:chgData name="Elhadi Belghache" userId="25bd9855-c3c8-4fe0-90d6-09dac4ca243f" providerId="ADAL" clId="{5B97B6A8-A515-487C-A1CF-026345BE3071}" dt="2022-03-03T14:49:29.405" v="36"/>
          <ac:picMkLst>
            <pc:docMk/>
            <pc:sldMk cId="3681924536" sldId="263"/>
            <ac:picMk id="3" creationId="{98BD9BD1-24D9-47B0-83E7-A6A57884E3D7}"/>
          </ac:picMkLst>
        </pc:picChg>
        <pc:picChg chg="add del mod modCrop">
          <ac:chgData name="Elhadi Belghache" userId="25bd9855-c3c8-4fe0-90d6-09dac4ca243f" providerId="ADAL" clId="{5B97B6A8-A515-487C-A1CF-026345BE3071}" dt="2022-03-03T15:00:59.745" v="66" actId="478"/>
          <ac:picMkLst>
            <pc:docMk/>
            <pc:sldMk cId="3681924536" sldId="263"/>
            <ac:picMk id="7" creationId="{E62B38DF-D789-48E6-B0B8-70EF93C22180}"/>
          </ac:picMkLst>
        </pc:picChg>
        <pc:picChg chg="del">
          <ac:chgData name="Elhadi Belghache" userId="25bd9855-c3c8-4fe0-90d6-09dac4ca243f" providerId="ADAL" clId="{5B97B6A8-A515-487C-A1CF-026345BE3071}" dt="2022-03-03T14:35:35.562" v="24" actId="478"/>
          <ac:picMkLst>
            <pc:docMk/>
            <pc:sldMk cId="3681924536" sldId="263"/>
            <ac:picMk id="8" creationId="{23BEC0CB-68A9-441A-9F03-0D3464590C62}"/>
          </ac:picMkLst>
        </pc:picChg>
        <pc:picChg chg="add del mod">
          <ac:chgData name="Elhadi Belghache" userId="25bd9855-c3c8-4fe0-90d6-09dac4ca243f" providerId="ADAL" clId="{5B97B6A8-A515-487C-A1CF-026345BE3071}" dt="2022-03-03T17:31:02.446" v="224" actId="21"/>
          <ac:picMkLst>
            <pc:docMk/>
            <pc:sldMk cId="3681924536" sldId="263"/>
            <ac:picMk id="11" creationId="{65A40AA7-957E-4228-A5D0-94B28F4A2B56}"/>
          </ac:picMkLst>
        </pc:picChg>
        <pc:picChg chg="add del mod">
          <ac:chgData name="Elhadi Belghache" userId="25bd9855-c3c8-4fe0-90d6-09dac4ca243f" providerId="ADAL" clId="{5B97B6A8-A515-487C-A1CF-026345BE3071}" dt="2022-03-03T17:28:45.018" v="212" actId="21"/>
          <ac:picMkLst>
            <pc:docMk/>
            <pc:sldMk cId="3681924536" sldId="263"/>
            <ac:picMk id="14" creationId="{54BF42C8-3A6D-46FE-84F4-25EDA07ED730}"/>
          </ac:picMkLst>
        </pc:picChg>
        <pc:picChg chg="mod">
          <ac:chgData name="Elhadi Belghache" userId="25bd9855-c3c8-4fe0-90d6-09dac4ca243f" providerId="ADAL" clId="{5B97B6A8-A515-487C-A1CF-026345BE3071}" dt="2022-03-03T17:32:30.113" v="244" actId="14100"/>
          <ac:picMkLst>
            <pc:docMk/>
            <pc:sldMk cId="3681924536" sldId="263"/>
            <ac:picMk id="20" creationId="{17DEAB8B-7BD1-4F49-AB12-0444E3E694EE}"/>
          </ac:picMkLst>
        </pc:picChg>
        <pc:picChg chg="del">
          <ac:chgData name="Elhadi Belghache" userId="25bd9855-c3c8-4fe0-90d6-09dac4ca243f" providerId="ADAL" clId="{5B97B6A8-A515-487C-A1CF-026345BE3071}" dt="2022-03-03T14:35:34.373" v="23" actId="478"/>
          <ac:picMkLst>
            <pc:docMk/>
            <pc:sldMk cId="3681924536" sldId="263"/>
            <ac:picMk id="1026" creationId="{96EFC768-8F77-4398-A2B8-42C414FD2147}"/>
          </ac:picMkLst>
        </pc:picChg>
      </pc:sldChg>
      <pc:sldChg chg="addSp delSp modSp add mod">
        <pc:chgData name="Elhadi Belghache" userId="25bd9855-c3c8-4fe0-90d6-09dac4ca243f" providerId="ADAL" clId="{5B97B6A8-A515-487C-A1CF-026345BE3071}" dt="2022-03-04T12:18:54.960" v="4202"/>
        <pc:sldMkLst>
          <pc:docMk/>
          <pc:sldMk cId="1114077113" sldId="264"/>
        </pc:sldMkLst>
        <pc:spChg chg="add del mod">
          <ac:chgData name="Elhadi Belghache" userId="25bd9855-c3c8-4fe0-90d6-09dac4ca243f" providerId="ADAL" clId="{5B97B6A8-A515-487C-A1CF-026345BE3071}" dt="2022-03-03T19:16:21.494" v="1248"/>
          <ac:spMkLst>
            <pc:docMk/>
            <pc:sldMk cId="1114077113" sldId="264"/>
            <ac:spMk id="2" creationId="{D0870CA2-DEE6-4DBE-8BAD-985ECB077680}"/>
          </ac:spMkLst>
        </pc:spChg>
        <pc:spChg chg="add del mod">
          <ac:chgData name="Elhadi Belghache" userId="25bd9855-c3c8-4fe0-90d6-09dac4ca243f" providerId="ADAL" clId="{5B97B6A8-A515-487C-A1CF-026345BE3071}" dt="2022-03-03T19:16:26.178" v="1250"/>
          <ac:spMkLst>
            <pc:docMk/>
            <pc:sldMk cId="1114077113" sldId="264"/>
            <ac:spMk id="3" creationId="{6567D58A-D1C7-45EA-8377-CA6CF8F1E379}"/>
          </ac:spMkLst>
        </pc:spChg>
        <pc:spChg chg="mod">
          <ac:chgData name="Elhadi Belghache" userId="25bd9855-c3c8-4fe0-90d6-09dac4ca243f" providerId="ADAL" clId="{5B97B6A8-A515-487C-A1CF-026345BE3071}" dt="2022-03-03T23:55:04.650" v="1663" actId="20577"/>
          <ac:spMkLst>
            <pc:docMk/>
            <pc:sldMk cId="1114077113" sldId="264"/>
            <ac:spMk id="4" creationId="{566EEFCD-CFC8-4B50-BCAC-17E73DAA2F67}"/>
          </ac:spMkLst>
        </pc:spChg>
        <pc:spChg chg="del mod">
          <ac:chgData name="Elhadi Belghache" userId="25bd9855-c3c8-4fe0-90d6-09dac4ca243f" providerId="ADAL" clId="{5B97B6A8-A515-487C-A1CF-026345BE3071}" dt="2022-03-03T14:56:40.316" v="49"/>
          <ac:spMkLst>
            <pc:docMk/>
            <pc:sldMk cId="1114077113" sldId="264"/>
            <ac:spMk id="5" creationId="{7D266EE9-11C1-4F1C-AAC0-09A6FB709CA3}"/>
          </ac:spMkLst>
        </pc:spChg>
        <pc:spChg chg="mod">
          <ac:chgData name="Elhadi Belghache" userId="25bd9855-c3c8-4fe0-90d6-09dac4ca243f" providerId="ADAL" clId="{5B97B6A8-A515-487C-A1CF-026345BE3071}" dt="2022-03-04T02:32:29.190" v="3326"/>
          <ac:spMkLst>
            <pc:docMk/>
            <pc:sldMk cId="1114077113" sldId="264"/>
            <ac:spMk id="9" creationId="{B8D7387E-D365-4275-B542-9956F79ED3C2}"/>
          </ac:spMkLst>
        </pc:spChg>
        <pc:spChg chg="add del mod">
          <ac:chgData name="Elhadi Belghache" userId="25bd9855-c3c8-4fe0-90d6-09dac4ca243f" providerId="ADAL" clId="{5B97B6A8-A515-487C-A1CF-026345BE3071}" dt="2022-03-03T15:00:54.793" v="64" actId="21"/>
          <ac:spMkLst>
            <pc:docMk/>
            <pc:sldMk cId="1114077113" sldId="264"/>
            <ac:spMk id="10" creationId="{7E36EDD2-3DC5-48F6-AA67-A6E55F597F4B}"/>
          </ac:spMkLst>
        </pc:spChg>
        <pc:spChg chg="add del mod">
          <ac:chgData name="Elhadi Belghache" userId="25bd9855-c3c8-4fe0-90d6-09dac4ca243f" providerId="ADAL" clId="{5B97B6A8-A515-487C-A1CF-026345BE3071}" dt="2022-03-03T23:58:06.676" v="1688" actId="20577"/>
          <ac:spMkLst>
            <pc:docMk/>
            <pc:sldMk cId="1114077113" sldId="264"/>
            <ac:spMk id="11" creationId="{DFC45420-5D18-40F4-AB7B-FB3875FCA4DF}"/>
          </ac:spMkLst>
        </pc:spChg>
        <pc:spChg chg="mod">
          <ac:chgData name="Elhadi Belghache" userId="25bd9855-c3c8-4fe0-90d6-09dac4ca243f" providerId="ADAL" clId="{5B97B6A8-A515-487C-A1CF-026345BE3071}" dt="2022-03-03T22:41:31.555" v="1347" actId="1076"/>
          <ac:spMkLst>
            <pc:docMk/>
            <pc:sldMk cId="1114077113" sldId="264"/>
            <ac:spMk id="13" creationId="{8F58C661-240A-4EFC-B353-66F6E2319E2D}"/>
          </ac:spMkLst>
        </pc:spChg>
        <pc:spChg chg="mod">
          <ac:chgData name="Elhadi Belghache" userId="25bd9855-c3c8-4fe0-90d6-09dac4ca243f" providerId="ADAL" clId="{5B97B6A8-A515-487C-A1CF-026345BE3071}" dt="2022-03-04T12:18:11.233" v="4199" actId="1035"/>
          <ac:spMkLst>
            <pc:docMk/>
            <pc:sldMk cId="1114077113" sldId="264"/>
            <ac:spMk id="16" creationId="{ADC5B926-0D78-4AE2-9FA3-53AE742C36ED}"/>
          </ac:spMkLst>
        </pc:spChg>
        <pc:spChg chg="mod">
          <ac:chgData name="Elhadi Belghache" userId="25bd9855-c3c8-4fe0-90d6-09dac4ca243f" providerId="ADAL" clId="{5B97B6A8-A515-487C-A1CF-026345BE3071}" dt="2022-03-03T23:19:37.384" v="1530" actId="20577"/>
          <ac:spMkLst>
            <pc:docMk/>
            <pc:sldMk cId="1114077113" sldId="264"/>
            <ac:spMk id="19" creationId="{B7D52132-DD32-4EC1-9F73-A100CC816AE2}"/>
          </ac:spMkLst>
        </pc:spChg>
        <pc:spChg chg="mod">
          <ac:chgData name="Elhadi Belghache" userId="25bd9855-c3c8-4fe0-90d6-09dac4ca243f" providerId="ADAL" clId="{5B97B6A8-A515-487C-A1CF-026345BE3071}" dt="2022-03-03T23:10:07.632" v="1497" actId="1036"/>
          <ac:spMkLst>
            <pc:docMk/>
            <pc:sldMk cId="1114077113" sldId="264"/>
            <ac:spMk id="25" creationId="{3697AB59-F3FD-43D1-A4E7-86EB47157010}"/>
          </ac:spMkLst>
        </pc:spChg>
        <pc:spChg chg="mod">
          <ac:chgData name="Elhadi Belghache" userId="25bd9855-c3c8-4fe0-90d6-09dac4ca243f" providerId="ADAL" clId="{5B97B6A8-A515-487C-A1CF-026345BE3071}" dt="2022-03-03T22:53:56.349" v="1438"/>
          <ac:spMkLst>
            <pc:docMk/>
            <pc:sldMk cId="1114077113" sldId="264"/>
            <ac:spMk id="28" creationId="{E2094214-5033-4543-AAF3-6C83AEAAC557}"/>
          </ac:spMkLst>
        </pc:spChg>
        <pc:spChg chg="add mod">
          <ac:chgData name="Elhadi Belghache" userId="25bd9855-c3c8-4fe0-90d6-09dac4ca243f" providerId="ADAL" clId="{5B97B6A8-A515-487C-A1CF-026345BE3071}" dt="2022-03-03T23:15:03.096" v="1518" actId="164"/>
          <ac:spMkLst>
            <pc:docMk/>
            <pc:sldMk cId="1114077113" sldId="264"/>
            <ac:spMk id="29" creationId="{B9302EF0-3B7B-486C-897A-F9337004964F}"/>
          </ac:spMkLst>
        </pc:spChg>
        <pc:spChg chg="add del mod">
          <ac:chgData name="Elhadi Belghache" userId="25bd9855-c3c8-4fe0-90d6-09dac4ca243f" providerId="ADAL" clId="{5B97B6A8-A515-487C-A1CF-026345BE3071}" dt="2022-03-03T23:32:33.511" v="1535" actId="478"/>
          <ac:spMkLst>
            <pc:docMk/>
            <pc:sldMk cId="1114077113" sldId="264"/>
            <ac:spMk id="35" creationId="{12DE9378-2E36-4DFB-8F1C-71427C73F2CD}"/>
          </ac:spMkLst>
        </pc:spChg>
        <pc:spChg chg="add del">
          <ac:chgData name="Elhadi Belghache" userId="25bd9855-c3c8-4fe0-90d6-09dac4ca243f" providerId="ADAL" clId="{5B97B6A8-A515-487C-A1CF-026345BE3071}" dt="2022-03-03T23:39:12.445" v="1637" actId="478"/>
          <ac:spMkLst>
            <pc:docMk/>
            <pc:sldMk cId="1114077113" sldId="264"/>
            <ac:spMk id="41" creationId="{07DE12C2-2496-4358-A4BC-9B1E5607CFC2}"/>
          </ac:spMkLst>
        </pc:spChg>
        <pc:spChg chg="add mod">
          <ac:chgData name="Elhadi Belghache" userId="25bd9855-c3c8-4fe0-90d6-09dac4ca243f" providerId="ADAL" clId="{5B97B6A8-A515-487C-A1CF-026345BE3071}" dt="2022-03-04T00:21:59.506" v="1949" actId="164"/>
          <ac:spMkLst>
            <pc:docMk/>
            <pc:sldMk cId="1114077113" sldId="264"/>
            <ac:spMk id="42" creationId="{920BAFE6-AC73-4DD3-A157-652253B785A6}"/>
          </ac:spMkLst>
        </pc:spChg>
        <pc:grpChg chg="add mod">
          <ac:chgData name="Elhadi Belghache" userId="25bd9855-c3c8-4fe0-90d6-09dac4ca243f" providerId="ADAL" clId="{5B97B6A8-A515-487C-A1CF-026345BE3071}" dt="2022-03-03T23:34:43.258" v="1587" actId="1076"/>
          <ac:grpSpMkLst>
            <pc:docMk/>
            <pc:sldMk cId="1114077113" sldId="264"/>
            <ac:grpSpMk id="8" creationId="{6EF63CFB-2A64-4835-BA4A-A1A68D7B299E}"/>
          </ac:grpSpMkLst>
        </pc:grpChg>
        <pc:grpChg chg="add mod">
          <ac:chgData name="Elhadi Belghache" userId="25bd9855-c3c8-4fe0-90d6-09dac4ca243f" providerId="ADAL" clId="{5B97B6A8-A515-487C-A1CF-026345BE3071}" dt="2022-03-04T00:21:03.176" v="1945" actId="1036"/>
          <ac:grpSpMkLst>
            <pc:docMk/>
            <pc:sldMk cId="1114077113" sldId="264"/>
            <ac:grpSpMk id="14" creationId="{BD92FC9F-11AB-4806-9C19-A3AD319526DB}"/>
          </ac:grpSpMkLst>
        </pc:grpChg>
        <pc:grpChg chg="add mod">
          <ac:chgData name="Elhadi Belghache" userId="25bd9855-c3c8-4fe0-90d6-09dac4ca243f" providerId="ADAL" clId="{5B97B6A8-A515-487C-A1CF-026345BE3071}" dt="2022-03-04T00:21:59.506" v="1949" actId="164"/>
          <ac:grpSpMkLst>
            <pc:docMk/>
            <pc:sldMk cId="1114077113" sldId="264"/>
            <ac:grpSpMk id="17" creationId="{54E7B52E-3E6C-4FA5-BF0D-46744E0AECC2}"/>
          </ac:grpSpMkLst>
        </pc:grpChg>
        <pc:grpChg chg="add mod">
          <ac:chgData name="Elhadi Belghache" userId="25bd9855-c3c8-4fe0-90d6-09dac4ca243f" providerId="ADAL" clId="{5B97B6A8-A515-487C-A1CF-026345BE3071}" dt="2022-03-03T23:15:03.096" v="1518" actId="164"/>
          <ac:grpSpMkLst>
            <pc:docMk/>
            <pc:sldMk cId="1114077113" sldId="264"/>
            <ac:grpSpMk id="23" creationId="{8C8EB18D-4E0A-4F50-85DF-B3906F135BC0}"/>
          </ac:grpSpMkLst>
        </pc:grpChg>
        <pc:grpChg chg="add del mod">
          <ac:chgData name="Elhadi Belghache" userId="25bd9855-c3c8-4fe0-90d6-09dac4ca243f" providerId="ADAL" clId="{5B97B6A8-A515-487C-A1CF-026345BE3071}" dt="2022-03-03T22:54:49.137" v="1452" actId="478"/>
          <ac:grpSpMkLst>
            <pc:docMk/>
            <pc:sldMk cId="1114077113" sldId="264"/>
            <ac:grpSpMk id="26" creationId="{3D9742D4-075D-4241-B67C-4776D01C8EF3}"/>
          </ac:grpSpMkLst>
        </pc:grpChg>
        <pc:grpChg chg="add del mod">
          <ac:chgData name="Elhadi Belghache" userId="25bd9855-c3c8-4fe0-90d6-09dac4ca243f" providerId="ADAL" clId="{5B97B6A8-A515-487C-A1CF-026345BE3071}" dt="2022-03-03T23:32:30.086" v="1532" actId="478"/>
          <ac:grpSpMkLst>
            <pc:docMk/>
            <pc:sldMk cId="1114077113" sldId="264"/>
            <ac:grpSpMk id="34" creationId="{A8271DD8-5D95-4BCA-879F-12D6125EBE4C}"/>
          </ac:grpSpMkLst>
        </pc:grpChg>
        <pc:grpChg chg="add mod">
          <ac:chgData name="Elhadi Belghache" userId="25bd9855-c3c8-4fe0-90d6-09dac4ca243f" providerId="ADAL" clId="{5B97B6A8-A515-487C-A1CF-026345BE3071}" dt="2022-03-04T00:22:16.992" v="1950" actId="1076"/>
          <ac:grpSpMkLst>
            <pc:docMk/>
            <pc:sldMk cId="1114077113" sldId="264"/>
            <ac:grpSpMk id="44" creationId="{F803E6D7-EAAD-48F6-9B43-F9937708F6FE}"/>
          </ac:grpSpMkLst>
        </pc:grpChg>
        <pc:graphicFrameChg chg="add del mod modGraphic">
          <ac:chgData name="Elhadi Belghache" userId="25bd9855-c3c8-4fe0-90d6-09dac4ca243f" providerId="ADAL" clId="{5B97B6A8-A515-487C-A1CF-026345BE3071}" dt="2022-03-03T22:32:47.693" v="1286" actId="478"/>
          <ac:graphicFrameMkLst>
            <pc:docMk/>
            <pc:sldMk cId="1114077113" sldId="264"/>
            <ac:graphicFrameMk id="7" creationId="{D9791485-A3D7-4701-AC47-9AC1EA8F0B5C}"/>
          </ac:graphicFrameMkLst>
        </pc:graphicFrameChg>
        <pc:picChg chg="add del mod">
          <ac:chgData name="Elhadi Belghache" userId="25bd9855-c3c8-4fe0-90d6-09dac4ca243f" providerId="ADAL" clId="{5B97B6A8-A515-487C-A1CF-026345BE3071}" dt="2022-03-03T22:42:40.449" v="1357" actId="21"/>
          <ac:picMkLst>
            <pc:docMk/>
            <pc:sldMk cId="1114077113" sldId="264"/>
            <ac:picMk id="3" creationId="{5D36204D-2BE5-418C-83B3-ED3BA920FF06}"/>
          </ac:picMkLst>
        </pc:picChg>
        <pc:picChg chg="add del mod">
          <ac:chgData name="Elhadi Belghache" userId="25bd9855-c3c8-4fe0-90d6-09dac4ca243f" providerId="ADAL" clId="{5B97B6A8-A515-487C-A1CF-026345BE3071}" dt="2022-03-03T15:00:54.793" v="64" actId="21"/>
          <ac:picMkLst>
            <pc:docMk/>
            <pc:sldMk cId="1114077113" sldId="264"/>
            <ac:picMk id="3" creationId="{9625EAED-E5C4-4FCB-9856-EEB33F42BD03}"/>
          </ac:picMkLst>
        </pc:picChg>
        <pc:picChg chg="add del mod">
          <ac:chgData name="Elhadi Belghache" userId="25bd9855-c3c8-4fe0-90d6-09dac4ca243f" providerId="ADAL" clId="{5B97B6A8-A515-487C-A1CF-026345BE3071}" dt="2022-03-03T22:33:25.345" v="1293" actId="21"/>
          <ac:picMkLst>
            <pc:docMk/>
            <pc:sldMk cId="1114077113" sldId="264"/>
            <ac:picMk id="6" creationId="{C468FC36-9E43-497B-B191-92677BDD43B9}"/>
          </ac:picMkLst>
        </pc:picChg>
        <pc:picChg chg="del">
          <ac:chgData name="Elhadi Belghache" userId="25bd9855-c3c8-4fe0-90d6-09dac4ca243f" providerId="ADAL" clId="{5B97B6A8-A515-487C-A1CF-026345BE3071}" dt="2022-03-03T14:35:38.790" v="26" actId="478"/>
          <ac:picMkLst>
            <pc:docMk/>
            <pc:sldMk cId="1114077113" sldId="264"/>
            <ac:picMk id="8" creationId="{23BEC0CB-68A9-441A-9F03-0D3464590C62}"/>
          </ac:picMkLst>
        </pc:picChg>
        <pc:picChg chg="add del mod">
          <ac:chgData name="Elhadi Belghache" userId="25bd9855-c3c8-4fe0-90d6-09dac4ca243f" providerId="ADAL" clId="{5B97B6A8-A515-487C-A1CF-026345BE3071}" dt="2022-03-03T22:43:18.820" v="1397" actId="478"/>
          <ac:picMkLst>
            <pc:docMk/>
            <pc:sldMk cId="1114077113" sldId="264"/>
            <ac:picMk id="10" creationId="{5C7E41D9-36BB-415A-892C-996EFC91F5FE}"/>
          </ac:picMkLst>
        </pc:picChg>
        <pc:picChg chg="mod">
          <ac:chgData name="Elhadi Belghache" userId="25bd9855-c3c8-4fe0-90d6-09dac4ca243f" providerId="ADAL" clId="{5B97B6A8-A515-487C-A1CF-026345BE3071}" dt="2022-03-03T22:41:28.447" v="1346" actId="1076"/>
          <ac:picMkLst>
            <pc:docMk/>
            <pc:sldMk cId="1114077113" sldId="264"/>
            <ac:picMk id="12" creationId="{E1DA6A67-114F-4457-BA70-CDC7F2B25E3A}"/>
          </ac:picMkLst>
        </pc:picChg>
        <pc:picChg chg="mod modCrop">
          <ac:chgData name="Elhadi Belghache" userId="25bd9855-c3c8-4fe0-90d6-09dac4ca243f" providerId="ADAL" clId="{5B97B6A8-A515-487C-A1CF-026345BE3071}" dt="2022-03-04T12:18:54.960" v="4202"/>
          <ac:picMkLst>
            <pc:docMk/>
            <pc:sldMk cId="1114077113" sldId="264"/>
            <ac:picMk id="15" creationId="{09A14D69-133A-4502-851E-B520ED752643}"/>
          </ac:picMkLst>
        </pc:picChg>
        <pc:picChg chg="mod">
          <ac:chgData name="Elhadi Belghache" userId="25bd9855-c3c8-4fe0-90d6-09dac4ca243f" providerId="ADAL" clId="{5B97B6A8-A515-487C-A1CF-026345BE3071}" dt="2022-03-03T22:47:28.032" v="1415"/>
          <ac:picMkLst>
            <pc:docMk/>
            <pc:sldMk cId="1114077113" sldId="264"/>
            <ac:picMk id="18" creationId="{98615D7D-C9D4-41EC-BFA3-BA3239AF24CF}"/>
          </ac:picMkLst>
        </pc:picChg>
        <pc:picChg chg="add del mod modCrop">
          <ac:chgData name="Elhadi Belghache" userId="25bd9855-c3c8-4fe0-90d6-09dac4ca243f" providerId="ADAL" clId="{5B97B6A8-A515-487C-A1CF-026345BE3071}" dt="2022-03-03T23:32:31.206" v="1533" actId="478"/>
          <ac:picMkLst>
            <pc:docMk/>
            <pc:sldMk cId="1114077113" sldId="264"/>
            <ac:picMk id="20" creationId="{D0943185-1E81-48DD-97E4-8C43D033CD58}"/>
          </ac:picMkLst>
        </pc:picChg>
        <pc:picChg chg="add del mod">
          <ac:chgData name="Elhadi Belghache" userId="25bd9855-c3c8-4fe0-90d6-09dac4ca243f" providerId="ADAL" clId="{5B97B6A8-A515-487C-A1CF-026345BE3071}" dt="2022-03-03T22:52:14.613" v="1430" actId="21"/>
          <ac:picMkLst>
            <pc:docMk/>
            <pc:sldMk cId="1114077113" sldId="264"/>
            <ac:picMk id="22" creationId="{FFBB22F3-609E-4578-BDEE-7B9042BD93F4}"/>
          </ac:picMkLst>
        </pc:picChg>
        <pc:picChg chg="mod">
          <ac:chgData name="Elhadi Belghache" userId="25bd9855-c3c8-4fe0-90d6-09dac4ca243f" providerId="ADAL" clId="{5B97B6A8-A515-487C-A1CF-026345BE3071}" dt="2022-03-03T22:53:53.607" v="1437" actId="1362"/>
          <ac:picMkLst>
            <pc:docMk/>
            <pc:sldMk cId="1114077113" sldId="264"/>
            <ac:picMk id="24" creationId="{FB1427AB-8D41-44F5-9872-2A6A5E24FAD5}"/>
          </ac:picMkLst>
        </pc:picChg>
        <pc:picChg chg="mod">
          <ac:chgData name="Elhadi Belghache" userId="25bd9855-c3c8-4fe0-90d6-09dac4ca243f" providerId="ADAL" clId="{5B97B6A8-A515-487C-A1CF-026345BE3071}" dt="2022-03-03T22:54:08.119" v="1442" actId="1362"/>
          <ac:picMkLst>
            <pc:docMk/>
            <pc:sldMk cId="1114077113" sldId="264"/>
            <ac:picMk id="27" creationId="{0DB37928-E7E9-4DE0-938F-9587FE5539E9}"/>
          </ac:picMkLst>
        </pc:picChg>
        <pc:picChg chg="del">
          <ac:chgData name="Elhadi Belghache" userId="25bd9855-c3c8-4fe0-90d6-09dac4ca243f" providerId="ADAL" clId="{5B97B6A8-A515-487C-A1CF-026345BE3071}" dt="2022-03-03T14:35:37.726" v="25" actId="478"/>
          <ac:picMkLst>
            <pc:docMk/>
            <pc:sldMk cId="1114077113" sldId="264"/>
            <ac:picMk id="1026" creationId="{96EFC768-8F77-4398-A2B8-42C414FD2147}"/>
          </ac:picMkLst>
        </pc:picChg>
        <pc:cxnChg chg="add del mod">
          <ac:chgData name="Elhadi Belghache" userId="25bd9855-c3c8-4fe0-90d6-09dac4ca243f" providerId="ADAL" clId="{5B97B6A8-A515-487C-A1CF-026345BE3071}" dt="2022-03-03T23:32:32.384" v="1534" actId="478"/>
          <ac:cxnSpMkLst>
            <pc:docMk/>
            <pc:sldMk cId="1114077113" sldId="264"/>
            <ac:cxnSpMk id="30" creationId="{037BD262-9205-4FC8-A021-58A4C35873C3}"/>
          </ac:cxnSpMkLst>
        </pc:cxnChg>
        <pc:cxnChg chg="add mod">
          <ac:chgData name="Elhadi Belghache" userId="25bd9855-c3c8-4fe0-90d6-09dac4ca243f" providerId="ADAL" clId="{5B97B6A8-A515-487C-A1CF-026345BE3071}" dt="2022-03-04T00:21:59.506" v="1949" actId="164"/>
          <ac:cxnSpMkLst>
            <pc:docMk/>
            <pc:sldMk cId="1114077113" sldId="264"/>
            <ac:cxnSpMk id="36" creationId="{68FA9612-74DF-4FC3-A5F7-F98A3C07E125}"/>
          </ac:cxnSpMkLst>
        </pc:cxnChg>
      </pc:sldChg>
      <pc:sldChg chg="addSp delSp modSp new del mod modClrScheme chgLayout">
        <pc:chgData name="Elhadi Belghache" userId="25bd9855-c3c8-4fe0-90d6-09dac4ca243f" providerId="ADAL" clId="{5B97B6A8-A515-487C-A1CF-026345BE3071}" dt="2022-03-04T02:30:44.713" v="3315" actId="47"/>
        <pc:sldMkLst>
          <pc:docMk/>
          <pc:sldMk cId="249945003" sldId="265"/>
        </pc:sldMkLst>
        <pc:spChg chg="del mod ord">
          <ac:chgData name="Elhadi Belghache" userId="25bd9855-c3c8-4fe0-90d6-09dac4ca243f" providerId="ADAL" clId="{5B97B6A8-A515-487C-A1CF-026345BE3071}" dt="2022-03-03T16:18:28.740" v="118" actId="700"/>
          <ac:spMkLst>
            <pc:docMk/>
            <pc:sldMk cId="249945003" sldId="265"/>
            <ac:spMk id="2" creationId="{1F8F6E2F-FD12-4E23-9477-DEC21237B2B2}"/>
          </ac:spMkLst>
        </pc:spChg>
        <pc:spChg chg="add mod">
          <ac:chgData name="Elhadi Belghache" userId="25bd9855-c3c8-4fe0-90d6-09dac4ca243f" providerId="ADAL" clId="{5B97B6A8-A515-487C-A1CF-026345BE3071}" dt="2022-03-04T02:28:53.795" v="3313" actId="21"/>
          <ac:spMkLst>
            <pc:docMk/>
            <pc:sldMk cId="249945003" sldId="265"/>
            <ac:spMk id="3" creationId="{1B81F467-8EFD-4585-A377-62CA6176631D}"/>
          </ac:spMkLst>
        </pc:spChg>
        <pc:spChg chg="del mod ord">
          <ac:chgData name="Elhadi Belghache" userId="25bd9855-c3c8-4fe0-90d6-09dac4ca243f" providerId="ADAL" clId="{5B97B6A8-A515-487C-A1CF-026345BE3071}" dt="2022-03-03T16:18:28.740" v="118" actId="700"/>
          <ac:spMkLst>
            <pc:docMk/>
            <pc:sldMk cId="249945003" sldId="265"/>
            <ac:spMk id="3" creationId="{D2F51239-6A7C-4552-A803-44F1B7526A0C}"/>
          </ac:spMkLst>
        </pc:spChg>
        <pc:spChg chg="add mod ord">
          <ac:chgData name="Elhadi Belghache" userId="25bd9855-c3c8-4fe0-90d6-09dac4ca243f" providerId="ADAL" clId="{5B97B6A8-A515-487C-A1CF-026345BE3071}" dt="2022-03-03T17:02:47.354" v="171" actId="20577"/>
          <ac:spMkLst>
            <pc:docMk/>
            <pc:sldMk cId="249945003" sldId="265"/>
            <ac:spMk id="4" creationId="{B8AD9274-9E30-4B1F-AC3C-CDBD084F5128}"/>
          </ac:spMkLst>
        </pc:spChg>
        <pc:spChg chg="add del mod ord">
          <ac:chgData name="Elhadi Belghache" userId="25bd9855-c3c8-4fe0-90d6-09dac4ca243f" providerId="ADAL" clId="{5B97B6A8-A515-487C-A1CF-026345BE3071}" dt="2022-03-03T16:57:32.965" v="128"/>
          <ac:spMkLst>
            <pc:docMk/>
            <pc:sldMk cId="249945003" sldId="265"/>
            <ac:spMk id="5" creationId="{56AF9228-E8C6-499A-9C8F-01546A0D52FF}"/>
          </ac:spMkLst>
        </pc:spChg>
        <pc:spChg chg="add del">
          <ac:chgData name="Elhadi Belghache" userId="25bd9855-c3c8-4fe0-90d6-09dac4ca243f" providerId="ADAL" clId="{5B97B6A8-A515-487C-A1CF-026345BE3071}" dt="2022-03-03T16:56:29.342" v="125" actId="478"/>
          <ac:spMkLst>
            <pc:docMk/>
            <pc:sldMk cId="249945003" sldId="265"/>
            <ac:spMk id="7" creationId="{A30736FD-1424-4D2C-A2D6-30BFF6FDF496}"/>
          </ac:spMkLst>
        </pc:spChg>
        <pc:spChg chg="add del">
          <ac:chgData name="Elhadi Belghache" userId="25bd9855-c3c8-4fe0-90d6-09dac4ca243f" providerId="ADAL" clId="{5B97B6A8-A515-487C-A1CF-026345BE3071}" dt="2022-03-03T16:56:37.590" v="127" actId="478"/>
          <ac:spMkLst>
            <pc:docMk/>
            <pc:sldMk cId="249945003" sldId="265"/>
            <ac:spMk id="9" creationId="{AEE8FD9D-1B39-4F25-833E-C1F47B83A01F}"/>
          </ac:spMkLst>
        </pc:spChg>
        <pc:picChg chg="add del mod">
          <ac:chgData name="Elhadi Belghache" userId="25bd9855-c3c8-4fe0-90d6-09dac4ca243f" providerId="ADAL" clId="{5B97B6A8-A515-487C-A1CF-026345BE3071}" dt="2022-03-04T02:28:53.795" v="3313" actId="21"/>
          <ac:picMkLst>
            <pc:docMk/>
            <pc:sldMk cId="249945003" sldId="265"/>
            <ac:picMk id="11" creationId="{8E491C4C-1BE6-4ACD-BFF0-6EC12C8A22E5}"/>
          </ac:picMkLst>
        </pc:picChg>
        <pc:picChg chg="add del mod">
          <ac:chgData name="Elhadi Belghache" userId="25bd9855-c3c8-4fe0-90d6-09dac4ca243f" providerId="ADAL" clId="{5B97B6A8-A515-487C-A1CF-026345BE3071}" dt="2022-03-04T02:28:53.795" v="3313" actId="21"/>
          <ac:picMkLst>
            <pc:docMk/>
            <pc:sldMk cId="249945003" sldId="265"/>
            <ac:picMk id="13" creationId="{5D092D4E-D0A8-4746-8DC0-FDF2A12D6A2C}"/>
          </ac:picMkLst>
        </pc:picChg>
        <pc:picChg chg="add del mod">
          <ac:chgData name="Elhadi Belghache" userId="25bd9855-c3c8-4fe0-90d6-09dac4ca243f" providerId="ADAL" clId="{5B97B6A8-A515-487C-A1CF-026345BE3071}" dt="2022-03-04T02:28:53.795" v="3313" actId="21"/>
          <ac:picMkLst>
            <pc:docMk/>
            <pc:sldMk cId="249945003" sldId="265"/>
            <ac:picMk id="15" creationId="{B9D41C3A-C7C8-47B1-BCAE-AEE55918D0A3}"/>
          </ac:picMkLst>
        </pc:picChg>
        <pc:picChg chg="add del mod">
          <ac:chgData name="Elhadi Belghache" userId="25bd9855-c3c8-4fe0-90d6-09dac4ca243f" providerId="ADAL" clId="{5B97B6A8-A515-487C-A1CF-026345BE3071}" dt="2022-03-03T17:13:26.167" v="183" actId="478"/>
          <ac:picMkLst>
            <pc:docMk/>
            <pc:sldMk cId="249945003" sldId="265"/>
            <ac:picMk id="17" creationId="{830C1956-0C79-4F4B-BE4B-AE3847EBB25A}"/>
          </ac:picMkLst>
        </pc:picChg>
        <pc:picChg chg="add del mod">
          <ac:chgData name="Elhadi Belghache" userId="25bd9855-c3c8-4fe0-90d6-09dac4ca243f" providerId="ADAL" clId="{5B97B6A8-A515-487C-A1CF-026345BE3071}" dt="2022-03-04T02:28:53.795" v="3313" actId="21"/>
          <ac:picMkLst>
            <pc:docMk/>
            <pc:sldMk cId="249945003" sldId="265"/>
            <ac:picMk id="18" creationId="{5AA595D5-DEED-4A27-85CE-CE3F8302B62A}"/>
          </ac:picMkLst>
        </pc:picChg>
        <pc:picChg chg="add del mod">
          <ac:chgData name="Elhadi Belghache" userId="25bd9855-c3c8-4fe0-90d6-09dac4ca243f" providerId="ADAL" clId="{5B97B6A8-A515-487C-A1CF-026345BE3071}" dt="2022-03-04T02:28:53.795" v="3313" actId="21"/>
          <ac:picMkLst>
            <pc:docMk/>
            <pc:sldMk cId="249945003" sldId="265"/>
            <ac:picMk id="19" creationId="{1619FE48-0A5A-4B0A-8AF3-EEA31DDB90A9}"/>
          </ac:picMkLst>
        </pc:picChg>
        <pc:picChg chg="add del mod">
          <ac:chgData name="Elhadi Belghache" userId="25bd9855-c3c8-4fe0-90d6-09dac4ca243f" providerId="ADAL" clId="{5B97B6A8-A515-487C-A1CF-026345BE3071}" dt="2022-03-04T02:28:53.795" v="3313" actId="21"/>
          <ac:picMkLst>
            <pc:docMk/>
            <pc:sldMk cId="249945003" sldId="265"/>
            <ac:picMk id="20" creationId="{B63B1860-753B-4440-B451-086A3523DE9E}"/>
          </ac:picMkLst>
        </pc:picChg>
      </pc:sldChg>
      <pc:sldChg chg="addSp delSp modSp new mod modClrScheme chgLayout">
        <pc:chgData name="Elhadi Belghache" userId="25bd9855-c3c8-4fe0-90d6-09dac4ca243f" providerId="ADAL" clId="{5B97B6A8-A515-487C-A1CF-026345BE3071}" dt="2022-03-04T14:08:36.580" v="5106" actId="14100"/>
        <pc:sldMkLst>
          <pc:docMk/>
          <pc:sldMk cId="2299679956" sldId="266"/>
        </pc:sldMkLst>
        <pc:spChg chg="del mod ord">
          <ac:chgData name="Elhadi Belghache" userId="25bd9855-c3c8-4fe0-90d6-09dac4ca243f" providerId="ADAL" clId="{5B97B6A8-A515-487C-A1CF-026345BE3071}" dt="2022-03-03T17:03:04.084" v="173" actId="700"/>
          <ac:spMkLst>
            <pc:docMk/>
            <pc:sldMk cId="2299679956" sldId="266"/>
            <ac:spMk id="2" creationId="{AFDE8AFE-5DE4-49A0-A51B-B7689836278A}"/>
          </ac:spMkLst>
        </pc:spChg>
        <pc:spChg chg="mod">
          <ac:chgData name="Elhadi Belghache" userId="25bd9855-c3c8-4fe0-90d6-09dac4ca243f" providerId="ADAL" clId="{5B97B6A8-A515-487C-A1CF-026345BE3071}" dt="2022-03-04T12:58:28.115" v="4461" actId="1037"/>
          <ac:spMkLst>
            <pc:docMk/>
            <pc:sldMk cId="2299679956" sldId="266"/>
            <ac:spMk id="3" creationId="{82872378-2547-4FC5-AF99-5A366BE1AFA4}"/>
          </ac:spMkLst>
        </pc:spChg>
        <pc:spChg chg="del mod ord">
          <ac:chgData name="Elhadi Belghache" userId="25bd9855-c3c8-4fe0-90d6-09dac4ca243f" providerId="ADAL" clId="{5B97B6A8-A515-487C-A1CF-026345BE3071}" dt="2022-03-03T17:03:04.084" v="173" actId="700"/>
          <ac:spMkLst>
            <pc:docMk/>
            <pc:sldMk cId="2299679956" sldId="266"/>
            <ac:spMk id="3" creationId="{D2A9DB5E-9078-4423-8459-4E37FF6D773E}"/>
          </ac:spMkLst>
        </pc:spChg>
        <pc:spChg chg="add mod ord">
          <ac:chgData name="Elhadi Belghache" userId="25bd9855-c3c8-4fe0-90d6-09dac4ca243f" providerId="ADAL" clId="{5B97B6A8-A515-487C-A1CF-026345BE3071}" dt="2022-03-04T14:08:36.580" v="5106" actId="14100"/>
          <ac:spMkLst>
            <pc:docMk/>
            <pc:sldMk cId="2299679956" sldId="266"/>
            <ac:spMk id="4" creationId="{958B6320-FBA1-4C75-B27D-9E9A0437CEFB}"/>
          </ac:spMkLst>
        </pc:spChg>
        <pc:spChg chg="add del mod ord">
          <ac:chgData name="Elhadi Belghache" userId="25bd9855-c3c8-4fe0-90d6-09dac4ca243f" providerId="ADAL" clId="{5B97B6A8-A515-487C-A1CF-026345BE3071}" dt="2022-03-03T17:04:47.931" v="174"/>
          <ac:spMkLst>
            <pc:docMk/>
            <pc:sldMk cId="2299679956" sldId="266"/>
            <ac:spMk id="5" creationId="{13EDBF4A-64DE-4DA8-93A1-9E4639B93F67}"/>
          </ac:spMkLst>
        </pc:spChg>
        <pc:spChg chg="add mod">
          <ac:chgData name="Elhadi Belghache" userId="25bd9855-c3c8-4fe0-90d6-09dac4ca243f" providerId="ADAL" clId="{5B97B6A8-A515-487C-A1CF-026345BE3071}" dt="2022-03-04T12:57:58.923" v="4451" actId="164"/>
          <ac:spMkLst>
            <pc:docMk/>
            <pc:sldMk cId="2299679956" sldId="266"/>
            <ac:spMk id="10" creationId="{34334515-D78B-4680-A74A-6D8FE4C571F2}"/>
          </ac:spMkLst>
        </pc:spChg>
        <pc:spChg chg="add del">
          <ac:chgData name="Elhadi Belghache" userId="25bd9855-c3c8-4fe0-90d6-09dac4ca243f" providerId="ADAL" clId="{5B97B6A8-A515-487C-A1CF-026345BE3071}" dt="2022-03-04T12:50:15.575" v="4318" actId="478"/>
          <ac:spMkLst>
            <pc:docMk/>
            <pc:sldMk cId="2299679956" sldId="266"/>
            <ac:spMk id="12" creationId="{29634209-8022-4060-B0C3-D2E843EC52FF}"/>
          </ac:spMkLst>
        </pc:spChg>
        <pc:spChg chg="add mod ord">
          <ac:chgData name="Elhadi Belghache" userId="25bd9855-c3c8-4fe0-90d6-09dac4ca243f" providerId="ADAL" clId="{5B97B6A8-A515-487C-A1CF-026345BE3071}" dt="2022-03-04T12:52:27.704" v="4385" actId="113"/>
          <ac:spMkLst>
            <pc:docMk/>
            <pc:sldMk cId="2299679956" sldId="266"/>
            <ac:spMk id="13" creationId="{D78FAFB9-6172-4155-9E1A-442B5E332B1F}"/>
          </ac:spMkLst>
        </pc:spChg>
        <pc:spChg chg="add mod">
          <ac:chgData name="Elhadi Belghache" userId="25bd9855-c3c8-4fe0-90d6-09dac4ca243f" providerId="ADAL" clId="{5B97B6A8-A515-487C-A1CF-026345BE3071}" dt="2022-03-04T12:58:28.115" v="4461" actId="1037"/>
          <ac:spMkLst>
            <pc:docMk/>
            <pc:sldMk cId="2299679956" sldId="266"/>
            <ac:spMk id="14" creationId="{3EE2BFA1-735E-480A-8C5B-3EDD966509CD}"/>
          </ac:spMkLst>
        </pc:spChg>
        <pc:spChg chg="add mod">
          <ac:chgData name="Elhadi Belghache" userId="25bd9855-c3c8-4fe0-90d6-09dac4ca243f" providerId="ADAL" clId="{5B97B6A8-A515-487C-A1CF-026345BE3071}" dt="2022-03-04T12:58:28.115" v="4461" actId="1037"/>
          <ac:spMkLst>
            <pc:docMk/>
            <pc:sldMk cId="2299679956" sldId="266"/>
            <ac:spMk id="15" creationId="{A20ACEFB-820D-4AE1-8451-5CE28767F667}"/>
          </ac:spMkLst>
        </pc:spChg>
        <pc:grpChg chg="add mod">
          <ac:chgData name="Elhadi Belghache" userId="25bd9855-c3c8-4fe0-90d6-09dac4ca243f" providerId="ADAL" clId="{5B97B6A8-A515-487C-A1CF-026345BE3071}" dt="2022-03-04T12:58:34.606" v="4462" actId="1076"/>
          <ac:grpSpMkLst>
            <pc:docMk/>
            <pc:sldMk cId="2299679956" sldId="266"/>
            <ac:grpSpMk id="16" creationId="{B01BF55B-DDE7-48FE-853C-C1DC68CCCE1E}"/>
          </ac:grpSpMkLst>
        </pc:grpChg>
        <pc:picChg chg="add mod">
          <ac:chgData name="Elhadi Belghache" userId="25bd9855-c3c8-4fe0-90d6-09dac4ca243f" providerId="ADAL" clId="{5B97B6A8-A515-487C-A1CF-026345BE3071}" dt="2022-03-04T12:58:28.115" v="4461" actId="1037"/>
          <ac:picMkLst>
            <pc:docMk/>
            <pc:sldMk cId="2299679956" sldId="266"/>
            <ac:picMk id="5" creationId="{C19797B4-B8B9-42F2-B63B-BC480CDF21CB}"/>
          </ac:picMkLst>
        </pc:picChg>
        <pc:picChg chg="add mod ord">
          <ac:chgData name="Elhadi Belghache" userId="25bd9855-c3c8-4fe0-90d6-09dac4ca243f" providerId="ADAL" clId="{5B97B6A8-A515-487C-A1CF-026345BE3071}" dt="2022-03-04T12:47:23.599" v="4285" actId="1036"/>
          <ac:picMkLst>
            <pc:docMk/>
            <pc:sldMk cId="2299679956" sldId="266"/>
            <ac:picMk id="7" creationId="{405854D3-B7B2-4934-845E-2D3476D3CF25}"/>
          </ac:picMkLst>
        </pc:picChg>
        <pc:picChg chg="add mod">
          <ac:chgData name="Elhadi Belghache" userId="25bd9855-c3c8-4fe0-90d6-09dac4ca243f" providerId="ADAL" clId="{5B97B6A8-A515-487C-A1CF-026345BE3071}" dt="2022-03-04T12:58:28.115" v="4461" actId="1037"/>
          <ac:picMkLst>
            <pc:docMk/>
            <pc:sldMk cId="2299679956" sldId="266"/>
            <ac:picMk id="8" creationId="{10E51CC8-DC52-4472-8FA4-8B26DBE0C520}"/>
          </ac:picMkLst>
        </pc:picChg>
        <pc:cxnChg chg="add mod">
          <ac:chgData name="Elhadi Belghache" userId="25bd9855-c3c8-4fe0-90d6-09dac4ca243f" providerId="ADAL" clId="{5B97B6A8-A515-487C-A1CF-026345BE3071}" dt="2022-03-04T12:57:58.923" v="4451" actId="164"/>
          <ac:cxnSpMkLst>
            <pc:docMk/>
            <pc:sldMk cId="2299679956" sldId="266"/>
            <ac:cxnSpMk id="9" creationId="{0433FE4B-CFE1-4DE4-A90B-26A71291263B}"/>
          </ac:cxnSpMkLst>
        </pc:cxnChg>
      </pc:sldChg>
      <pc:sldChg chg="addSp delSp modSp add mod">
        <pc:chgData name="Elhadi Belghache" userId="25bd9855-c3c8-4fe0-90d6-09dac4ca243f" providerId="ADAL" clId="{5B97B6A8-A515-487C-A1CF-026345BE3071}" dt="2022-03-04T14:13:51.507" v="5390" actId="1037"/>
        <pc:sldMkLst>
          <pc:docMk/>
          <pc:sldMk cId="269896581" sldId="267"/>
        </pc:sldMkLst>
        <pc:spChg chg="add del mod">
          <ac:chgData name="Elhadi Belghache" userId="25bd9855-c3c8-4fe0-90d6-09dac4ca243f" providerId="ADAL" clId="{5B97B6A8-A515-487C-A1CF-026345BE3071}" dt="2022-03-03T17:05:20.436" v="177"/>
          <ac:spMkLst>
            <pc:docMk/>
            <pc:sldMk cId="269896581" sldId="267"/>
            <ac:spMk id="3" creationId="{70B84B7F-BCE9-42AB-B462-6EB59A39D0A5}"/>
          </ac:spMkLst>
        </pc:spChg>
        <pc:spChg chg="mod">
          <ac:chgData name="Elhadi Belghache" userId="25bd9855-c3c8-4fe0-90d6-09dac4ca243f" providerId="ADAL" clId="{5B97B6A8-A515-487C-A1CF-026345BE3071}" dt="2022-03-04T13:45:13.668" v="4792" actId="20577"/>
          <ac:spMkLst>
            <pc:docMk/>
            <pc:sldMk cId="269896581" sldId="267"/>
            <ac:spMk id="4" creationId="{958B6320-FBA1-4C75-B27D-9E9A0437CEFB}"/>
          </ac:spMkLst>
        </pc:spChg>
        <pc:spChg chg="add mod">
          <ac:chgData name="Elhadi Belghache" userId="25bd9855-c3c8-4fe0-90d6-09dac4ca243f" providerId="ADAL" clId="{5B97B6A8-A515-487C-A1CF-026345BE3071}" dt="2022-03-04T13:25:55.301" v="4697"/>
          <ac:spMkLst>
            <pc:docMk/>
            <pc:sldMk cId="269896581" sldId="267"/>
            <ac:spMk id="5" creationId="{B2B4D72C-C547-4242-A3FA-4CBDB69F4BC8}"/>
          </ac:spMkLst>
        </pc:spChg>
        <pc:spChg chg="add del mod">
          <ac:chgData name="Elhadi Belghache" userId="25bd9855-c3c8-4fe0-90d6-09dac4ca243f" providerId="ADAL" clId="{5B97B6A8-A515-487C-A1CF-026345BE3071}" dt="2022-03-04T02:19:50.580" v="3259" actId="478"/>
          <ac:spMkLst>
            <pc:docMk/>
            <pc:sldMk cId="269896581" sldId="267"/>
            <ac:spMk id="7" creationId="{552CB696-CB06-4485-9BE8-6D86F3EF7C76}"/>
          </ac:spMkLst>
        </pc:spChg>
        <pc:spChg chg="mod">
          <ac:chgData name="Elhadi Belghache" userId="25bd9855-c3c8-4fe0-90d6-09dac4ca243f" providerId="ADAL" clId="{5B97B6A8-A515-487C-A1CF-026345BE3071}" dt="2022-03-04T13:23:06.518" v="4674" actId="1076"/>
          <ac:spMkLst>
            <pc:docMk/>
            <pc:sldMk cId="269896581" sldId="267"/>
            <ac:spMk id="11" creationId="{841B5D04-0619-467C-8E8A-4F710734E415}"/>
          </ac:spMkLst>
        </pc:spChg>
        <pc:spChg chg="add del mod ord">
          <ac:chgData name="Elhadi Belghache" userId="25bd9855-c3c8-4fe0-90d6-09dac4ca243f" providerId="ADAL" clId="{5B97B6A8-A515-487C-A1CF-026345BE3071}" dt="2022-03-04T02:20:54.211" v="3268" actId="478"/>
          <ac:spMkLst>
            <pc:docMk/>
            <pc:sldMk cId="269896581" sldId="267"/>
            <ac:spMk id="12" creationId="{45C13DA9-4F25-49FA-86B0-7B2A9A024325}"/>
          </ac:spMkLst>
        </pc:spChg>
        <pc:spChg chg="add mod">
          <ac:chgData name="Elhadi Belghache" userId="25bd9855-c3c8-4fe0-90d6-09dac4ca243f" providerId="ADAL" clId="{5B97B6A8-A515-487C-A1CF-026345BE3071}" dt="2022-03-04T13:25:55.301" v="4697"/>
          <ac:spMkLst>
            <pc:docMk/>
            <pc:sldMk cId="269896581" sldId="267"/>
            <ac:spMk id="14" creationId="{6D988B54-61AA-496C-B774-3F48B33A72C3}"/>
          </ac:spMkLst>
        </pc:spChg>
        <pc:spChg chg="add mod">
          <ac:chgData name="Elhadi Belghache" userId="25bd9855-c3c8-4fe0-90d6-09dac4ca243f" providerId="ADAL" clId="{5B97B6A8-A515-487C-A1CF-026345BE3071}" dt="2022-03-04T13:26:26.172" v="4708" actId="164"/>
          <ac:spMkLst>
            <pc:docMk/>
            <pc:sldMk cId="269896581" sldId="267"/>
            <ac:spMk id="15" creationId="{D3E4363B-B0BA-44BD-9BAD-63B30CAA1585}"/>
          </ac:spMkLst>
        </pc:spChg>
        <pc:spChg chg="del mod topLvl">
          <ac:chgData name="Elhadi Belghache" userId="25bd9855-c3c8-4fe0-90d6-09dac4ca243f" providerId="ADAL" clId="{5B97B6A8-A515-487C-A1CF-026345BE3071}" dt="2022-03-04T14:11:50.566" v="5163" actId="478"/>
          <ac:spMkLst>
            <pc:docMk/>
            <pc:sldMk cId="269896581" sldId="267"/>
            <ac:spMk id="19" creationId="{1D922B09-0330-4B0B-81A0-5C93C92F75B2}"/>
          </ac:spMkLst>
        </pc:spChg>
        <pc:grpChg chg="add mod">
          <ac:chgData name="Elhadi Belghache" userId="25bd9855-c3c8-4fe0-90d6-09dac4ca243f" providerId="ADAL" clId="{5B97B6A8-A515-487C-A1CF-026345BE3071}" dt="2022-03-04T14:11:41.963" v="5161" actId="1036"/>
          <ac:grpSpMkLst>
            <pc:docMk/>
            <pc:sldMk cId="269896581" sldId="267"/>
            <ac:grpSpMk id="2" creationId="{3D2181B0-78E0-47C0-99B5-6458556440CF}"/>
          </ac:grpSpMkLst>
        </pc:grpChg>
        <pc:grpChg chg="add mod">
          <ac:chgData name="Elhadi Belghache" userId="25bd9855-c3c8-4fe0-90d6-09dac4ca243f" providerId="ADAL" clId="{5B97B6A8-A515-487C-A1CF-026345BE3071}" dt="2022-03-04T14:11:39.538" v="5158" actId="1037"/>
          <ac:grpSpMkLst>
            <pc:docMk/>
            <pc:sldMk cId="269896581" sldId="267"/>
            <ac:grpSpMk id="8" creationId="{E93342EA-7DD3-4FE3-A3FB-D17746E6E06B}"/>
          </ac:grpSpMkLst>
        </pc:grpChg>
        <pc:grpChg chg="add mod">
          <ac:chgData name="Elhadi Belghache" userId="25bd9855-c3c8-4fe0-90d6-09dac4ca243f" providerId="ADAL" clId="{5B97B6A8-A515-487C-A1CF-026345BE3071}" dt="2022-03-04T13:26:26.172" v="4708" actId="164"/>
          <ac:grpSpMkLst>
            <pc:docMk/>
            <pc:sldMk cId="269896581" sldId="267"/>
            <ac:grpSpMk id="16" creationId="{2FF6D466-48CC-4664-A12F-8C88454F36B2}"/>
          </ac:grpSpMkLst>
        </pc:grpChg>
        <pc:grpChg chg="add del mod">
          <ac:chgData name="Elhadi Belghache" userId="25bd9855-c3c8-4fe0-90d6-09dac4ca243f" providerId="ADAL" clId="{5B97B6A8-A515-487C-A1CF-026345BE3071}" dt="2022-03-04T14:11:50.566" v="5163" actId="478"/>
          <ac:grpSpMkLst>
            <pc:docMk/>
            <pc:sldMk cId="269896581" sldId="267"/>
            <ac:grpSpMk id="17" creationId="{876251E2-F60C-4983-97BA-15FA68F71F4E}"/>
          </ac:grpSpMkLst>
        </pc:grpChg>
        <pc:picChg chg="add del mod">
          <ac:chgData name="Elhadi Belghache" userId="25bd9855-c3c8-4fe0-90d6-09dac4ca243f" providerId="ADAL" clId="{5B97B6A8-A515-487C-A1CF-026345BE3071}" dt="2022-03-04T02:19:16.594" v="3243" actId="21"/>
          <ac:picMkLst>
            <pc:docMk/>
            <pc:sldMk cId="269896581" sldId="267"/>
            <ac:picMk id="6" creationId="{365E621B-47C2-4739-8AA1-559ECAB38C50}"/>
          </ac:picMkLst>
        </pc:picChg>
        <pc:picChg chg="add mod">
          <ac:chgData name="Elhadi Belghache" userId="25bd9855-c3c8-4fe0-90d6-09dac4ca243f" providerId="ADAL" clId="{5B97B6A8-A515-487C-A1CF-026345BE3071}" dt="2022-03-04T13:26:26.172" v="4708" actId="164"/>
          <ac:picMkLst>
            <pc:docMk/>
            <pc:sldMk cId="269896581" sldId="267"/>
            <ac:picMk id="6" creationId="{7AE44CB0-E7A8-4CDC-974D-B7B3932930D4}"/>
          </ac:picMkLst>
        </pc:picChg>
        <pc:picChg chg="del">
          <ac:chgData name="Elhadi Belghache" userId="25bd9855-c3c8-4fe0-90d6-09dac4ca243f" providerId="ADAL" clId="{5B97B6A8-A515-487C-A1CF-026345BE3071}" dt="2022-03-03T17:05:15.565" v="176" actId="478"/>
          <ac:picMkLst>
            <pc:docMk/>
            <pc:sldMk cId="269896581" sldId="267"/>
            <ac:picMk id="7" creationId="{405854D3-B7B2-4934-845E-2D3476D3CF25}"/>
          </ac:picMkLst>
        </pc:picChg>
        <pc:picChg chg="add mod">
          <ac:chgData name="Elhadi Belghache" userId="25bd9855-c3c8-4fe0-90d6-09dac4ca243f" providerId="ADAL" clId="{5B97B6A8-A515-487C-A1CF-026345BE3071}" dt="2022-03-04T13:25:55.301" v="4697"/>
          <ac:picMkLst>
            <pc:docMk/>
            <pc:sldMk cId="269896581" sldId="267"/>
            <ac:picMk id="9" creationId="{8F2125D8-F3E9-414B-83D4-9E2A7981FC36}"/>
          </ac:picMkLst>
        </pc:picChg>
        <pc:picChg chg="mod modCrop">
          <ac:chgData name="Elhadi Belghache" userId="25bd9855-c3c8-4fe0-90d6-09dac4ca243f" providerId="ADAL" clId="{5B97B6A8-A515-487C-A1CF-026345BE3071}" dt="2022-03-04T13:22:58.099" v="4673" actId="1076"/>
          <ac:picMkLst>
            <pc:docMk/>
            <pc:sldMk cId="269896581" sldId="267"/>
            <ac:picMk id="10" creationId="{504835AF-8D8E-4463-ABB3-3B48B0BC11C5}"/>
          </ac:picMkLst>
        </pc:picChg>
        <pc:picChg chg="add mod">
          <ac:chgData name="Elhadi Belghache" userId="25bd9855-c3c8-4fe0-90d6-09dac4ca243f" providerId="ADAL" clId="{5B97B6A8-A515-487C-A1CF-026345BE3071}" dt="2022-03-04T13:26:26.172" v="4708" actId="164"/>
          <ac:picMkLst>
            <pc:docMk/>
            <pc:sldMk cId="269896581" sldId="267"/>
            <ac:picMk id="12" creationId="{5A7E1CAE-1299-442B-8EF4-F0F4109D44B6}"/>
          </ac:picMkLst>
        </pc:picChg>
        <pc:cxnChg chg="mod topLvl">
          <ac:chgData name="Elhadi Belghache" userId="25bd9855-c3c8-4fe0-90d6-09dac4ca243f" providerId="ADAL" clId="{5B97B6A8-A515-487C-A1CF-026345BE3071}" dt="2022-03-04T14:13:51.507" v="5390" actId="1037"/>
          <ac:cxnSpMkLst>
            <pc:docMk/>
            <pc:sldMk cId="269896581" sldId="267"/>
            <ac:cxnSpMk id="18" creationId="{3C538D30-95F2-4CAD-AC5B-A7AA3C35EE88}"/>
          </ac:cxnSpMkLst>
        </pc:cxnChg>
        <pc:cxnChg chg="add mod">
          <ac:chgData name="Elhadi Belghache" userId="25bd9855-c3c8-4fe0-90d6-09dac4ca243f" providerId="ADAL" clId="{5B97B6A8-A515-487C-A1CF-026345BE3071}" dt="2022-03-04T14:12:03.842" v="5168" actId="1076"/>
          <ac:cxnSpMkLst>
            <pc:docMk/>
            <pc:sldMk cId="269896581" sldId="267"/>
            <ac:cxnSpMk id="21" creationId="{A42327EF-D546-4BCA-BC8E-D634C48FBA0D}"/>
          </ac:cxnSpMkLst>
        </pc:cxnChg>
        <pc:cxnChg chg="add del mod">
          <ac:chgData name="Elhadi Belghache" userId="25bd9855-c3c8-4fe0-90d6-09dac4ca243f" providerId="ADAL" clId="{5B97B6A8-A515-487C-A1CF-026345BE3071}" dt="2022-03-04T14:12:28.094" v="5251" actId="21"/>
          <ac:cxnSpMkLst>
            <pc:docMk/>
            <pc:sldMk cId="269896581" sldId="267"/>
            <ac:cxnSpMk id="22" creationId="{2E853D82-AB2E-44D4-9FEA-88F75384354A}"/>
          </ac:cxnSpMkLst>
        </pc:cxnChg>
      </pc:sldChg>
      <pc:sldChg chg="addSp delSp modSp add del mod">
        <pc:chgData name="Elhadi Belghache" userId="25bd9855-c3c8-4fe0-90d6-09dac4ca243f" providerId="ADAL" clId="{5B97B6A8-A515-487C-A1CF-026345BE3071}" dt="2022-03-04T13:59:57.712" v="5005" actId="47"/>
        <pc:sldMkLst>
          <pc:docMk/>
          <pc:sldMk cId="801357327" sldId="268"/>
        </pc:sldMkLst>
        <pc:picChg chg="add del mod">
          <ac:chgData name="Elhadi Belghache" userId="25bd9855-c3c8-4fe0-90d6-09dac4ca243f" providerId="ADAL" clId="{5B97B6A8-A515-487C-A1CF-026345BE3071}" dt="2022-03-03T17:14:39.152" v="191" actId="478"/>
          <ac:picMkLst>
            <pc:docMk/>
            <pc:sldMk cId="801357327" sldId="268"/>
            <ac:picMk id="9" creationId="{5D049FA6-DD2E-4F89-A864-36D484A5A550}"/>
          </ac:picMkLst>
        </pc:picChg>
        <pc:picChg chg="add del mod">
          <ac:chgData name="Elhadi Belghache" userId="25bd9855-c3c8-4fe0-90d6-09dac4ca243f" providerId="ADAL" clId="{5B97B6A8-A515-487C-A1CF-026345BE3071}" dt="2022-03-03T17:14:39.152" v="191" actId="478"/>
          <ac:picMkLst>
            <pc:docMk/>
            <pc:sldMk cId="801357327" sldId="268"/>
            <ac:picMk id="10" creationId="{C602C8CD-3C68-44A4-8651-F8DF5B6A2053}"/>
          </ac:picMkLst>
        </pc:picChg>
        <pc:picChg chg="del">
          <ac:chgData name="Elhadi Belghache" userId="25bd9855-c3c8-4fe0-90d6-09dac4ca243f" providerId="ADAL" clId="{5B97B6A8-A515-487C-A1CF-026345BE3071}" dt="2022-03-03T17:14:39.152" v="191" actId="478"/>
          <ac:picMkLst>
            <pc:docMk/>
            <pc:sldMk cId="801357327" sldId="268"/>
            <ac:picMk id="18" creationId="{5AA595D5-DEED-4A27-85CE-CE3F8302B62A}"/>
          </ac:picMkLst>
        </pc:picChg>
        <pc:picChg chg="del">
          <ac:chgData name="Elhadi Belghache" userId="25bd9855-c3c8-4fe0-90d6-09dac4ca243f" providerId="ADAL" clId="{5B97B6A8-A515-487C-A1CF-026345BE3071}" dt="2022-03-03T17:14:42.464" v="193" actId="478"/>
          <ac:picMkLst>
            <pc:docMk/>
            <pc:sldMk cId="801357327" sldId="268"/>
            <ac:picMk id="19" creationId="{1619FE48-0A5A-4B0A-8AF3-EEA31DDB90A9}"/>
          </ac:picMkLst>
        </pc:picChg>
        <pc:picChg chg="del mod">
          <ac:chgData name="Elhadi Belghache" userId="25bd9855-c3c8-4fe0-90d6-09dac4ca243f" providerId="ADAL" clId="{5B97B6A8-A515-487C-A1CF-026345BE3071}" dt="2022-03-03T17:14:42.464" v="193" actId="478"/>
          <ac:picMkLst>
            <pc:docMk/>
            <pc:sldMk cId="801357327" sldId="268"/>
            <ac:picMk id="20" creationId="{B63B1860-753B-4440-B451-086A3523DE9E}"/>
          </ac:picMkLst>
        </pc:picChg>
      </pc:sldChg>
      <pc:sldChg chg="addSp delSp modSp add mod">
        <pc:chgData name="Elhadi Belghache" userId="25bd9855-c3c8-4fe0-90d6-09dac4ca243f" providerId="ADAL" clId="{5B97B6A8-A515-487C-A1CF-026345BE3071}" dt="2022-03-04T02:32:29.190" v="3326"/>
        <pc:sldMkLst>
          <pc:docMk/>
          <pc:sldMk cId="2673650201" sldId="269"/>
        </pc:sldMkLst>
        <pc:spChg chg="add del mod topLvl">
          <ac:chgData name="Elhadi Belghache" userId="25bd9855-c3c8-4fe0-90d6-09dac4ca243f" providerId="ADAL" clId="{5B97B6A8-A515-487C-A1CF-026345BE3071}" dt="2022-03-03T19:07:48.997" v="1120" actId="478"/>
          <ac:spMkLst>
            <pc:docMk/>
            <pc:sldMk cId="2673650201" sldId="269"/>
            <ac:spMk id="2" creationId="{BD2CB3F6-D3BA-47E1-88D3-1941A7731D90}"/>
          </ac:spMkLst>
        </pc:spChg>
        <pc:spChg chg="mod">
          <ac:chgData name="Elhadi Belghache" userId="25bd9855-c3c8-4fe0-90d6-09dac4ca243f" providerId="ADAL" clId="{5B97B6A8-A515-487C-A1CF-026345BE3071}" dt="2022-03-03T19:13:59.849" v="1241" actId="6549"/>
          <ac:spMkLst>
            <pc:docMk/>
            <pc:sldMk cId="2673650201" sldId="269"/>
            <ac:spMk id="4" creationId="{566EEFCD-CFC8-4B50-BCAC-17E73DAA2F67}"/>
          </ac:spMkLst>
        </pc:spChg>
        <pc:spChg chg="mod">
          <ac:chgData name="Elhadi Belghache" userId="25bd9855-c3c8-4fe0-90d6-09dac4ca243f" providerId="ADAL" clId="{5B97B6A8-A515-487C-A1CF-026345BE3071}" dt="2022-03-03T19:12:31.992" v="1208" actId="20577"/>
          <ac:spMkLst>
            <pc:docMk/>
            <pc:sldMk cId="2673650201" sldId="269"/>
            <ac:spMk id="5" creationId="{7D266EE9-11C1-4F1C-AAC0-09A6FB709CA3}"/>
          </ac:spMkLst>
        </pc:spChg>
        <pc:spChg chg="mod">
          <ac:chgData name="Elhadi Belghache" userId="25bd9855-c3c8-4fe0-90d6-09dac4ca243f" providerId="ADAL" clId="{5B97B6A8-A515-487C-A1CF-026345BE3071}" dt="2022-03-04T02:32:29.190" v="3326"/>
          <ac:spMkLst>
            <pc:docMk/>
            <pc:sldMk cId="2673650201" sldId="269"/>
            <ac:spMk id="9" creationId="{B8D7387E-D365-4275-B542-9956F79ED3C2}"/>
          </ac:spMkLst>
        </pc:spChg>
        <pc:spChg chg="mod">
          <ac:chgData name="Elhadi Belghache" userId="25bd9855-c3c8-4fe0-90d6-09dac4ca243f" providerId="ADAL" clId="{5B97B6A8-A515-487C-A1CF-026345BE3071}" dt="2022-03-03T17:34:05.321" v="258" actId="1076"/>
          <ac:spMkLst>
            <pc:docMk/>
            <pc:sldMk cId="2673650201" sldId="269"/>
            <ac:spMk id="12" creationId="{71491AAB-2040-4317-BFBE-C127649085C5}"/>
          </ac:spMkLst>
        </pc:spChg>
        <pc:spChg chg="add mod">
          <ac:chgData name="Elhadi Belghache" userId="25bd9855-c3c8-4fe0-90d6-09dac4ca243f" providerId="ADAL" clId="{5B97B6A8-A515-487C-A1CF-026345BE3071}" dt="2022-03-03T19:12:21.610" v="1207" actId="14100"/>
          <ac:spMkLst>
            <pc:docMk/>
            <pc:sldMk cId="2673650201" sldId="269"/>
            <ac:spMk id="15" creationId="{64D7598A-E3A0-451F-8135-72CDDAC700D4}"/>
          </ac:spMkLst>
        </pc:spChg>
        <pc:spChg chg="add mod">
          <ac:chgData name="Elhadi Belghache" userId="25bd9855-c3c8-4fe0-90d6-09dac4ca243f" providerId="ADAL" clId="{5B97B6A8-A515-487C-A1CF-026345BE3071}" dt="2022-03-03T22:32:09.298" v="1283" actId="207"/>
          <ac:spMkLst>
            <pc:docMk/>
            <pc:sldMk cId="2673650201" sldId="269"/>
            <ac:spMk id="16" creationId="{EA3EF898-81C6-46EE-B9B9-B81DC6E22FE8}"/>
          </ac:spMkLst>
        </pc:spChg>
        <pc:spChg chg="add del">
          <ac:chgData name="Elhadi Belghache" userId="25bd9855-c3c8-4fe0-90d6-09dac4ca243f" providerId="ADAL" clId="{5B97B6A8-A515-487C-A1CF-026345BE3071}" dt="2022-03-03T18:19:13.261" v="661" actId="22"/>
          <ac:spMkLst>
            <pc:docMk/>
            <pc:sldMk cId="2673650201" sldId="269"/>
            <ac:spMk id="17" creationId="{639C80E5-C5F8-4A37-953D-C9FE5FCE0C5A}"/>
          </ac:spMkLst>
        </pc:spChg>
        <pc:spChg chg="add mod">
          <ac:chgData name="Elhadi Belghache" userId="25bd9855-c3c8-4fe0-90d6-09dac4ca243f" providerId="ADAL" clId="{5B97B6A8-A515-487C-A1CF-026345BE3071}" dt="2022-03-03T22:32:09.298" v="1283" actId="207"/>
          <ac:spMkLst>
            <pc:docMk/>
            <pc:sldMk cId="2673650201" sldId="269"/>
            <ac:spMk id="17" creationId="{D8B25126-FE27-419F-8659-06A1760F504F}"/>
          </ac:spMkLst>
        </pc:spChg>
        <pc:spChg chg="mod">
          <ac:chgData name="Elhadi Belghache" userId="25bd9855-c3c8-4fe0-90d6-09dac4ca243f" providerId="ADAL" clId="{5B97B6A8-A515-487C-A1CF-026345BE3071}" dt="2022-03-03T19:04:54.700" v="1100" actId="1035"/>
          <ac:spMkLst>
            <pc:docMk/>
            <pc:sldMk cId="2673650201" sldId="269"/>
            <ac:spMk id="21" creationId="{486A5A03-AEEF-436A-AFD2-9FF720C91C6D}"/>
          </ac:spMkLst>
        </pc:spChg>
        <pc:spChg chg="add del mod">
          <ac:chgData name="Elhadi Belghache" userId="25bd9855-c3c8-4fe0-90d6-09dac4ca243f" providerId="ADAL" clId="{5B97B6A8-A515-487C-A1CF-026345BE3071}" dt="2022-03-03T18:50:29.809" v="895" actId="478"/>
          <ac:spMkLst>
            <pc:docMk/>
            <pc:sldMk cId="2673650201" sldId="269"/>
            <ac:spMk id="25" creationId="{D0D51FFC-58EC-40D2-A234-A1DE2E271392}"/>
          </ac:spMkLst>
        </pc:spChg>
        <pc:spChg chg="add mod">
          <ac:chgData name="Elhadi Belghache" userId="25bd9855-c3c8-4fe0-90d6-09dac4ca243f" providerId="ADAL" clId="{5B97B6A8-A515-487C-A1CF-026345BE3071}" dt="2022-03-03T19:11:06.960" v="1194" actId="1036"/>
          <ac:spMkLst>
            <pc:docMk/>
            <pc:sldMk cId="2673650201" sldId="269"/>
            <ac:spMk id="34" creationId="{9F2C3BA0-EF6E-4BC9-A194-86E5CEC30BE0}"/>
          </ac:spMkLst>
        </pc:spChg>
        <pc:grpChg chg="add del mod">
          <ac:chgData name="Elhadi Belghache" userId="25bd9855-c3c8-4fe0-90d6-09dac4ca243f" providerId="ADAL" clId="{5B97B6A8-A515-487C-A1CF-026345BE3071}" dt="2022-03-03T19:04:21.200" v="1085" actId="165"/>
          <ac:grpSpMkLst>
            <pc:docMk/>
            <pc:sldMk cId="2673650201" sldId="269"/>
            <ac:grpSpMk id="6" creationId="{9E19FBF8-B2A5-4E23-B75B-6FC3A88F6575}"/>
          </ac:grpSpMkLst>
        </pc:grpChg>
        <pc:grpChg chg="add del mod">
          <ac:chgData name="Elhadi Belghache" userId="25bd9855-c3c8-4fe0-90d6-09dac4ca243f" providerId="ADAL" clId="{5B97B6A8-A515-487C-A1CF-026345BE3071}" dt="2022-03-03T17:35:59.461" v="267" actId="478"/>
          <ac:grpSpMkLst>
            <pc:docMk/>
            <pc:sldMk cId="2673650201" sldId="269"/>
            <ac:grpSpMk id="10" creationId="{A47150F7-1DF3-4C62-B3CA-1D3826C25588}"/>
          </ac:grpSpMkLst>
        </pc:grpChg>
        <pc:grpChg chg="add mod">
          <ac:chgData name="Elhadi Belghache" userId="25bd9855-c3c8-4fe0-90d6-09dac4ca243f" providerId="ADAL" clId="{5B97B6A8-A515-487C-A1CF-026345BE3071}" dt="2022-03-03T22:31:20.830" v="1278" actId="207"/>
          <ac:grpSpMkLst>
            <pc:docMk/>
            <pc:sldMk cId="2673650201" sldId="269"/>
            <ac:grpSpMk id="18" creationId="{614E6C01-1B1B-4D64-8D51-52AEDD39BBC1}"/>
          </ac:grpSpMkLst>
        </pc:grpChg>
        <pc:grpChg chg="add mod topLvl">
          <ac:chgData name="Elhadi Belghache" userId="25bd9855-c3c8-4fe0-90d6-09dac4ca243f" providerId="ADAL" clId="{5B97B6A8-A515-487C-A1CF-026345BE3071}" dt="2022-03-03T19:13:33.201" v="1237" actId="1036"/>
          <ac:grpSpMkLst>
            <pc:docMk/>
            <pc:sldMk cId="2673650201" sldId="269"/>
            <ac:grpSpMk id="19" creationId="{F40098B6-F3A7-4885-9B3E-BE39C75E5077}"/>
          </ac:grpSpMkLst>
        </pc:grpChg>
        <pc:grpChg chg="add del mod">
          <ac:chgData name="Elhadi Belghache" userId="25bd9855-c3c8-4fe0-90d6-09dac4ca243f" providerId="ADAL" clId="{5B97B6A8-A515-487C-A1CF-026345BE3071}" dt="2022-03-03T18:26:41.843" v="738" actId="21"/>
          <ac:grpSpMkLst>
            <pc:docMk/>
            <pc:sldMk cId="2673650201" sldId="269"/>
            <ac:grpSpMk id="20" creationId="{1D698D5E-FD19-40E1-9F44-C7B8A27B4441}"/>
          </ac:grpSpMkLst>
        </pc:grpChg>
        <pc:grpChg chg="add del mod">
          <ac:chgData name="Elhadi Belghache" userId="25bd9855-c3c8-4fe0-90d6-09dac4ca243f" providerId="ADAL" clId="{5B97B6A8-A515-487C-A1CF-026345BE3071}" dt="2022-03-03T18:31:11.575" v="784" actId="478"/>
          <ac:grpSpMkLst>
            <pc:docMk/>
            <pc:sldMk cId="2673650201" sldId="269"/>
            <ac:grpSpMk id="27" creationId="{34A31D40-8AD7-43CD-82BA-EF3C8F517ADD}"/>
          </ac:grpSpMkLst>
        </pc:grpChg>
        <pc:grpChg chg="add mod">
          <ac:chgData name="Elhadi Belghache" userId="25bd9855-c3c8-4fe0-90d6-09dac4ca243f" providerId="ADAL" clId="{5B97B6A8-A515-487C-A1CF-026345BE3071}" dt="2022-03-03T18:48:24.156" v="869" actId="164"/>
          <ac:grpSpMkLst>
            <pc:docMk/>
            <pc:sldMk cId="2673650201" sldId="269"/>
            <ac:grpSpMk id="35" creationId="{F019065B-E5FC-48F4-B5EC-054AF01A5BD6}"/>
          </ac:grpSpMkLst>
        </pc:grpChg>
        <pc:grpChg chg="add mod">
          <ac:chgData name="Elhadi Belghache" userId="25bd9855-c3c8-4fe0-90d6-09dac4ca243f" providerId="ADAL" clId="{5B97B6A8-A515-487C-A1CF-026345BE3071}" dt="2022-03-03T19:11:06.960" v="1194" actId="1036"/>
          <ac:grpSpMkLst>
            <pc:docMk/>
            <pc:sldMk cId="2673650201" sldId="269"/>
            <ac:grpSpMk id="36" creationId="{0DBB7926-1ED6-4882-AA6A-F6A4256D7EB5}"/>
          </ac:grpSpMkLst>
        </pc:grpChg>
        <pc:grpChg chg="add mod">
          <ac:chgData name="Elhadi Belghache" userId="25bd9855-c3c8-4fe0-90d6-09dac4ca243f" providerId="ADAL" clId="{5B97B6A8-A515-487C-A1CF-026345BE3071}" dt="2022-03-03T22:31:20.830" v="1278" actId="207"/>
          <ac:grpSpMkLst>
            <pc:docMk/>
            <pc:sldMk cId="2673650201" sldId="269"/>
            <ac:grpSpMk id="39" creationId="{71BDF6FE-D1E9-4923-BD7F-A262CCF43DFC}"/>
          </ac:grpSpMkLst>
        </pc:grpChg>
        <pc:picChg chg="add mod">
          <ac:chgData name="Elhadi Belghache" userId="25bd9855-c3c8-4fe0-90d6-09dac4ca243f" providerId="ADAL" clId="{5B97B6A8-A515-487C-A1CF-026345BE3071}" dt="2022-03-03T19:13:06.273" v="1233" actId="1035"/>
          <ac:picMkLst>
            <pc:docMk/>
            <pc:sldMk cId="2673650201" sldId="269"/>
            <ac:picMk id="3" creationId="{2F64D2A2-398C-469F-8A65-F109E990B180}"/>
          </ac:picMkLst>
        </pc:picChg>
        <pc:picChg chg="add mod">
          <ac:chgData name="Elhadi Belghache" userId="25bd9855-c3c8-4fe0-90d6-09dac4ca243f" providerId="ADAL" clId="{5B97B6A8-A515-487C-A1CF-026345BE3071}" dt="2022-03-03T19:13:39.974" v="1239" actId="1035"/>
          <ac:picMkLst>
            <pc:docMk/>
            <pc:sldMk cId="2673650201" sldId="269"/>
            <ac:picMk id="7" creationId="{188DF718-5317-4069-AC8D-9CD7D575F001}"/>
          </ac:picMkLst>
        </pc:picChg>
        <pc:picChg chg="del">
          <ac:chgData name="Elhadi Belghache" userId="25bd9855-c3c8-4fe0-90d6-09dac4ca243f" providerId="ADAL" clId="{5B97B6A8-A515-487C-A1CF-026345BE3071}" dt="2022-03-03T17:28:41.835" v="211" actId="478"/>
          <ac:picMkLst>
            <pc:docMk/>
            <pc:sldMk cId="2673650201" sldId="269"/>
            <ac:picMk id="8" creationId="{23BEC0CB-68A9-441A-9F03-0D3464590C62}"/>
          </ac:picMkLst>
        </pc:picChg>
        <pc:picChg chg="mod">
          <ac:chgData name="Elhadi Belghache" userId="25bd9855-c3c8-4fe0-90d6-09dac4ca243f" providerId="ADAL" clId="{5B97B6A8-A515-487C-A1CF-026345BE3071}" dt="2022-03-03T17:33:57.575" v="257" actId="14100"/>
          <ac:picMkLst>
            <pc:docMk/>
            <pc:sldMk cId="2673650201" sldId="269"/>
            <ac:picMk id="11" creationId="{EF0793CB-5763-48CB-A9E8-FC8D95A9414D}"/>
          </ac:picMkLst>
        </pc:picChg>
        <pc:picChg chg="add del mod">
          <ac:chgData name="Elhadi Belghache" userId="25bd9855-c3c8-4fe0-90d6-09dac4ca243f" providerId="ADAL" clId="{5B97B6A8-A515-487C-A1CF-026345BE3071}" dt="2022-03-03T18:26:41.843" v="738" actId="21"/>
          <ac:picMkLst>
            <pc:docMk/>
            <pc:sldMk cId="2673650201" sldId="269"/>
            <ac:picMk id="13" creationId="{CAA85A8B-83B7-4E99-B0AA-1A28F2CB518A}"/>
          </ac:picMkLst>
        </pc:picChg>
        <pc:picChg chg="add mod modCrop">
          <ac:chgData name="Elhadi Belghache" userId="25bd9855-c3c8-4fe0-90d6-09dac4ca243f" providerId="ADAL" clId="{5B97B6A8-A515-487C-A1CF-026345BE3071}" dt="2022-03-03T18:22:45.791" v="686" actId="164"/>
          <ac:picMkLst>
            <pc:docMk/>
            <pc:sldMk cId="2673650201" sldId="269"/>
            <ac:picMk id="16" creationId="{C663402B-D89C-48D1-B5DD-927B8B136C9E}"/>
          </ac:picMkLst>
        </pc:picChg>
        <pc:picChg chg="add mod modCrop">
          <ac:chgData name="Elhadi Belghache" userId="25bd9855-c3c8-4fe0-90d6-09dac4ca243f" providerId="ADAL" clId="{5B97B6A8-A515-487C-A1CF-026345BE3071}" dt="2022-03-03T18:22:45.791" v="686" actId="164"/>
          <ac:picMkLst>
            <pc:docMk/>
            <pc:sldMk cId="2673650201" sldId="269"/>
            <ac:picMk id="19" creationId="{3542B8D3-ACE7-4AC3-88EE-D129FC1CF3DF}"/>
          </ac:picMkLst>
        </pc:picChg>
        <pc:picChg chg="mod">
          <ac:chgData name="Elhadi Belghache" userId="25bd9855-c3c8-4fe0-90d6-09dac4ca243f" providerId="ADAL" clId="{5B97B6A8-A515-487C-A1CF-026345BE3071}" dt="2022-03-03T19:04:21.200" v="1085" actId="165"/>
          <ac:picMkLst>
            <pc:docMk/>
            <pc:sldMk cId="2673650201" sldId="269"/>
            <ac:picMk id="20" creationId="{8234F658-1A6C-4B3B-80B2-8F6C693AFC3D}"/>
          </ac:picMkLst>
        </pc:picChg>
        <pc:picChg chg="add mod">
          <ac:chgData name="Elhadi Belghache" userId="25bd9855-c3c8-4fe0-90d6-09dac4ca243f" providerId="ADAL" clId="{5B97B6A8-A515-487C-A1CF-026345BE3071}" dt="2022-03-03T18:22:41.698" v="685" actId="571"/>
          <ac:picMkLst>
            <pc:docMk/>
            <pc:sldMk cId="2673650201" sldId="269"/>
            <ac:picMk id="22" creationId="{E8492039-5079-4B3E-B95A-EE72BEF65C3F}"/>
          </ac:picMkLst>
        </pc:picChg>
        <pc:picChg chg="add mod">
          <ac:chgData name="Elhadi Belghache" userId="25bd9855-c3c8-4fe0-90d6-09dac4ca243f" providerId="ADAL" clId="{5B97B6A8-A515-487C-A1CF-026345BE3071}" dt="2022-03-03T18:22:41.698" v="685" actId="571"/>
          <ac:picMkLst>
            <pc:docMk/>
            <pc:sldMk cId="2673650201" sldId="269"/>
            <ac:picMk id="23" creationId="{5EE4F092-611C-4425-B92B-A13D00501D32}"/>
          </ac:picMkLst>
        </pc:picChg>
        <pc:picChg chg="add del mod">
          <ac:chgData name="Elhadi Belghache" userId="25bd9855-c3c8-4fe0-90d6-09dac4ca243f" providerId="ADAL" clId="{5B97B6A8-A515-487C-A1CF-026345BE3071}" dt="2022-03-03T18:31:42.317" v="787" actId="478"/>
          <ac:picMkLst>
            <pc:docMk/>
            <pc:sldMk cId="2673650201" sldId="269"/>
            <ac:picMk id="24" creationId="{B0219109-DFB6-4B76-A3A3-F0C1D3B86AFE}"/>
          </ac:picMkLst>
        </pc:picChg>
        <pc:picChg chg="add mod">
          <ac:chgData name="Elhadi Belghache" userId="25bd9855-c3c8-4fe0-90d6-09dac4ca243f" providerId="ADAL" clId="{5B97B6A8-A515-487C-A1CF-026345BE3071}" dt="2022-03-03T19:11:06.960" v="1194" actId="1036"/>
          <ac:picMkLst>
            <pc:docMk/>
            <pc:sldMk cId="2673650201" sldId="269"/>
            <ac:picMk id="26" creationId="{6CD2CE55-BBD2-4D5C-A105-274933591E33}"/>
          </ac:picMkLst>
        </pc:picChg>
        <pc:picChg chg="mod topLvl">
          <ac:chgData name="Elhadi Belghache" userId="25bd9855-c3c8-4fe0-90d6-09dac4ca243f" providerId="ADAL" clId="{5B97B6A8-A515-487C-A1CF-026345BE3071}" dt="2022-03-03T19:11:06.960" v="1194" actId="1036"/>
          <ac:picMkLst>
            <pc:docMk/>
            <pc:sldMk cId="2673650201" sldId="269"/>
            <ac:picMk id="28" creationId="{4A994DAF-9EEB-40F6-8228-80FF779ABB13}"/>
          </ac:picMkLst>
        </pc:picChg>
        <pc:picChg chg="del mod topLvl">
          <ac:chgData name="Elhadi Belghache" userId="25bd9855-c3c8-4fe0-90d6-09dac4ca243f" providerId="ADAL" clId="{5B97B6A8-A515-487C-A1CF-026345BE3071}" dt="2022-03-03T18:31:11.575" v="784" actId="478"/>
          <ac:picMkLst>
            <pc:docMk/>
            <pc:sldMk cId="2673650201" sldId="269"/>
            <ac:picMk id="29" creationId="{721E3F9B-48C3-4E18-A1CC-A8137EB590C7}"/>
          </ac:picMkLst>
        </pc:picChg>
        <pc:picChg chg="add del mod modCrop">
          <ac:chgData name="Elhadi Belghache" userId="25bd9855-c3c8-4fe0-90d6-09dac4ca243f" providerId="ADAL" clId="{5B97B6A8-A515-487C-A1CF-026345BE3071}" dt="2022-03-03T18:33:07.092" v="801" actId="478"/>
          <ac:picMkLst>
            <pc:docMk/>
            <pc:sldMk cId="2673650201" sldId="269"/>
            <ac:picMk id="31" creationId="{65288270-6192-4AFD-B5A2-E712C7C99C0D}"/>
          </ac:picMkLst>
        </pc:picChg>
        <pc:picChg chg="add mod">
          <ac:chgData name="Elhadi Belghache" userId="25bd9855-c3c8-4fe0-90d6-09dac4ca243f" providerId="ADAL" clId="{5B97B6A8-A515-487C-A1CF-026345BE3071}" dt="2022-03-03T19:11:06.960" v="1194" actId="1036"/>
          <ac:picMkLst>
            <pc:docMk/>
            <pc:sldMk cId="2673650201" sldId="269"/>
            <ac:picMk id="33" creationId="{199DB60C-E8A5-419A-8B7C-CE1DB8801919}"/>
          </ac:picMkLst>
        </pc:picChg>
        <pc:picChg chg="del">
          <ac:chgData name="Elhadi Belghache" userId="25bd9855-c3c8-4fe0-90d6-09dac4ca243f" providerId="ADAL" clId="{5B97B6A8-A515-487C-A1CF-026345BE3071}" dt="2022-03-03T17:28:40.319" v="210" actId="478"/>
          <ac:picMkLst>
            <pc:docMk/>
            <pc:sldMk cId="2673650201" sldId="269"/>
            <ac:picMk id="1026" creationId="{96EFC768-8F77-4398-A2B8-42C414FD2147}"/>
          </ac:picMkLst>
        </pc:picChg>
        <pc:picChg chg="add mod topLvl">
          <ac:chgData name="Elhadi Belghache" userId="25bd9855-c3c8-4fe0-90d6-09dac4ca243f" providerId="ADAL" clId="{5B97B6A8-A515-487C-A1CF-026345BE3071}" dt="2022-03-03T19:10:35.021" v="1161" actId="1037"/>
          <ac:picMkLst>
            <pc:docMk/>
            <pc:sldMk cId="2673650201" sldId="269"/>
            <ac:picMk id="2050" creationId="{33658CE7-D8DC-45D8-A30A-17EE2A393321}"/>
          </ac:picMkLst>
        </pc:picChg>
        <pc:picChg chg="add mod">
          <ac:chgData name="Elhadi Belghache" userId="25bd9855-c3c8-4fe0-90d6-09dac4ca243f" providerId="ADAL" clId="{5B97B6A8-A515-487C-A1CF-026345BE3071}" dt="2022-03-03T19:11:06.960" v="1194" actId="1036"/>
          <ac:picMkLst>
            <pc:docMk/>
            <pc:sldMk cId="2673650201" sldId="269"/>
            <ac:picMk id="2052" creationId="{5A5E95B4-0CE9-49A9-8E35-7230182E7618}"/>
          </ac:picMkLst>
        </pc:picChg>
        <pc:cxnChg chg="add mod">
          <ac:chgData name="Elhadi Belghache" userId="25bd9855-c3c8-4fe0-90d6-09dac4ca243f" providerId="ADAL" clId="{5B97B6A8-A515-487C-A1CF-026345BE3071}" dt="2022-03-03T22:31:39.305" v="1279" actId="208"/>
          <ac:cxnSpMkLst>
            <pc:docMk/>
            <pc:sldMk cId="2673650201" sldId="269"/>
            <ac:cxnSpMk id="24" creationId="{3E88B1AE-9DAD-47F3-AB41-DE9F8F46A89A}"/>
          </ac:cxnSpMkLst>
        </pc:cxnChg>
        <pc:cxnChg chg="add mod">
          <ac:chgData name="Elhadi Belghache" userId="25bd9855-c3c8-4fe0-90d6-09dac4ca243f" providerId="ADAL" clId="{5B97B6A8-A515-487C-A1CF-026345BE3071}" dt="2022-03-03T22:31:39.305" v="1279" actId="208"/>
          <ac:cxnSpMkLst>
            <pc:docMk/>
            <pc:sldMk cId="2673650201" sldId="269"/>
            <ac:cxnSpMk id="31" creationId="{A7AF22DF-74DC-4897-84D1-FDF2A1D7CEEE}"/>
          </ac:cxnSpMkLst>
        </pc:cxnChg>
        <pc:cxnChg chg="add mod">
          <ac:chgData name="Elhadi Belghache" userId="25bd9855-c3c8-4fe0-90d6-09dac4ca243f" providerId="ADAL" clId="{5B97B6A8-A515-487C-A1CF-026345BE3071}" dt="2022-03-03T22:32:17.648" v="1284" actId="208"/>
          <ac:cxnSpMkLst>
            <pc:docMk/>
            <pc:sldMk cId="2673650201" sldId="269"/>
            <ac:cxnSpMk id="38" creationId="{23DCDCD5-EE13-4CDA-BD52-8DCCF0A2C332}"/>
          </ac:cxnSpMkLst>
        </pc:cxnChg>
        <pc:cxnChg chg="add mod">
          <ac:chgData name="Elhadi Belghache" userId="25bd9855-c3c8-4fe0-90d6-09dac4ca243f" providerId="ADAL" clId="{5B97B6A8-A515-487C-A1CF-026345BE3071}" dt="2022-03-03T22:32:17.648" v="1284" actId="208"/>
          <ac:cxnSpMkLst>
            <pc:docMk/>
            <pc:sldMk cId="2673650201" sldId="269"/>
            <ac:cxnSpMk id="42" creationId="{C88C7B6E-70B4-41DA-9F24-A3775C954BB2}"/>
          </ac:cxnSpMkLst>
        </pc:cxnChg>
      </pc:sldChg>
      <pc:sldChg chg="addSp delSp modSp add mod">
        <pc:chgData name="Elhadi Belghache" userId="25bd9855-c3c8-4fe0-90d6-09dac4ca243f" providerId="ADAL" clId="{5B97B6A8-A515-487C-A1CF-026345BE3071}" dt="2022-03-04T02:32:29.190" v="3326"/>
        <pc:sldMkLst>
          <pc:docMk/>
          <pc:sldMk cId="1571618705" sldId="270"/>
        </pc:sldMkLst>
        <pc:spChg chg="mod">
          <ac:chgData name="Elhadi Belghache" userId="25bd9855-c3c8-4fe0-90d6-09dac4ca243f" providerId="ADAL" clId="{5B97B6A8-A515-487C-A1CF-026345BE3071}" dt="2022-03-04T00:53:12.529" v="2385" actId="113"/>
          <ac:spMkLst>
            <pc:docMk/>
            <pc:sldMk cId="1571618705" sldId="270"/>
            <ac:spMk id="4" creationId="{566EEFCD-CFC8-4B50-BCAC-17E73DAA2F67}"/>
          </ac:spMkLst>
        </pc:spChg>
        <pc:spChg chg="add mod topLvl">
          <ac:chgData name="Elhadi Belghache" userId="25bd9855-c3c8-4fe0-90d6-09dac4ca243f" providerId="ADAL" clId="{5B97B6A8-A515-487C-A1CF-026345BE3071}" dt="2022-03-04T01:23:15.052" v="2750" actId="165"/>
          <ac:spMkLst>
            <pc:docMk/>
            <pc:sldMk cId="1571618705" sldId="270"/>
            <ac:spMk id="7" creationId="{C155388B-02A3-4DAA-9FAC-046B3D94F78D}"/>
          </ac:spMkLst>
        </pc:spChg>
        <pc:spChg chg="mod">
          <ac:chgData name="Elhadi Belghache" userId="25bd9855-c3c8-4fe0-90d6-09dac4ca243f" providerId="ADAL" clId="{5B97B6A8-A515-487C-A1CF-026345BE3071}" dt="2022-03-04T02:32:29.190" v="3326"/>
          <ac:spMkLst>
            <pc:docMk/>
            <pc:sldMk cId="1571618705" sldId="270"/>
            <ac:spMk id="9" creationId="{B8D7387E-D365-4275-B542-9956F79ED3C2}"/>
          </ac:spMkLst>
        </pc:spChg>
        <pc:spChg chg="mod">
          <ac:chgData name="Elhadi Belghache" userId="25bd9855-c3c8-4fe0-90d6-09dac4ca243f" providerId="ADAL" clId="{5B97B6A8-A515-487C-A1CF-026345BE3071}" dt="2022-03-04T00:58:37.373" v="2443" actId="20577"/>
          <ac:spMkLst>
            <pc:docMk/>
            <pc:sldMk cId="1571618705" sldId="270"/>
            <ac:spMk id="11" creationId="{DFC45420-5D18-40F4-AB7B-FB3875FCA4DF}"/>
          </ac:spMkLst>
        </pc:spChg>
        <pc:spChg chg="mod">
          <ac:chgData name="Elhadi Belghache" userId="25bd9855-c3c8-4fe0-90d6-09dac4ca243f" providerId="ADAL" clId="{5B97B6A8-A515-487C-A1CF-026345BE3071}" dt="2022-03-04T01:23:15.052" v="2750" actId="165"/>
          <ac:spMkLst>
            <pc:docMk/>
            <pc:sldMk cId="1571618705" sldId="270"/>
            <ac:spMk id="25" creationId="{3697AB59-F3FD-43D1-A4E7-86EB47157010}"/>
          </ac:spMkLst>
        </pc:spChg>
        <pc:spChg chg="add mod topLvl">
          <ac:chgData name="Elhadi Belghache" userId="25bd9855-c3c8-4fe0-90d6-09dac4ca243f" providerId="ADAL" clId="{5B97B6A8-A515-487C-A1CF-026345BE3071}" dt="2022-03-04T01:23:15.052" v="2750" actId="165"/>
          <ac:spMkLst>
            <pc:docMk/>
            <pc:sldMk cId="1571618705" sldId="270"/>
            <ac:spMk id="27" creationId="{9624D021-BB2E-41BC-99CA-B58598FE52E6}"/>
          </ac:spMkLst>
        </pc:spChg>
        <pc:spChg chg="add mod topLvl">
          <ac:chgData name="Elhadi Belghache" userId="25bd9855-c3c8-4fe0-90d6-09dac4ca243f" providerId="ADAL" clId="{5B97B6A8-A515-487C-A1CF-026345BE3071}" dt="2022-03-04T01:24:06.038" v="2760" actId="164"/>
          <ac:spMkLst>
            <pc:docMk/>
            <pc:sldMk cId="1571618705" sldId="270"/>
            <ac:spMk id="28" creationId="{865F847D-B4D5-44F8-B7BC-BB189C4838FC}"/>
          </ac:spMkLst>
        </pc:spChg>
        <pc:spChg chg="mod">
          <ac:chgData name="Elhadi Belghache" userId="25bd9855-c3c8-4fe0-90d6-09dac4ca243f" providerId="ADAL" clId="{5B97B6A8-A515-487C-A1CF-026345BE3071}" dt="2022-03-04T01:23:15.052" v="2750" actId="165"/>
          <ac:spMkLst>
            <pc:docMk/>
            <pc:sldMk cId="1571618705" sldId="270"/>
            <ac:spMk id="29" creationId="{B9302EF0-3B7B-486C-897A-F9337004964F}"/>
          </ac:spMkLst>
        </pc:spChg>
        <pc:spChg chg="add mod">
          <ac:chgData name="Elhadi Belghache" userId="25bd9855-c3c8-4fe0-90d6-09dac4ca243f" providerId="ADAL" clId="{5B97B6A8-A515-487C-A1CF-026345BE3071}" dt="2022-03-04T00:12:38.156" v="1832"/>
          <ac:spMkLst>
            <pc:docMk/>
            <pc:sldMk cId="1571618705" sldId="270"/>
            <ac:spMk id="31" creationId="{DB056C81-90D5-40A9-93E6-6EF1CD9E33D0}"/>
          </ac:spMkLst>
        </pc:spChg>
        <pc:spChg chg="add del mod topLvl">
          <ac:chgData name="Elhadi Belghache" userId="25bd9855-c3c8-4fe0-90d6-09dac4ca243f" providerId="ADAL" clId="{5B97B6A8-A515-487C-A1CF-026345BE3071}" dt="2022-03-04T00:37:06.804" v="2182" actId="478"/>
          <ac:spMkLst>
            <pc:docMk/>
            <pc:sldMk cId="1571618705" sldId="270"/>
            <ac:spMk id="32" creationId="{32E64029-CF3B-42F8-A5B8-A86BBD4E2C28}"/>
          </ac:spMkLst>
        </pc:spChg>
        <pc:spChg chg="add del mod topLvl">
          <ac:chgData name="Elhadi Belghache" userId="25bd9855-c3c8-4fe0-90d6-09dac4ca243f" providerId="ADAL" clId="{5B97B6A8-A515-487C-A1CF-026345BE3071}" dt="2022-03-04T00:38:19.455" v="2208" actId="478"/>
          <ac:spMkLst>
            <pc:docMk/>
            <pc:sldMk cId="1571618705" sldId="270"/>
            <ac:spMk id="33" creationId="{6D8476DA-AA83-4B8F-919F-2168EE665793}"/>
          </ac:spMkLst>
        </pc:spChg>
        <pc:spChg chg="mod topLvl">
          <ac:chgData name="Elhadi Belghache" userId="25bd9855-c3c8-4fe0-90d6-09dac4ca243f" providerId="ADAL" clId="{5B97B6A8-A515-487C-A1CF-026345BE3071}" dt="2022-03-04T01:24:07.243" v="2761" actId="164"/>
          <ac:spMkLst>
            <pc:docMk/>
            <pc:sldMk cId="1571618705" sldId="270"/>
            <ac:spMk id="35" creationId="{12DE9378-2E36-4DFB-8F1C-71427C73F2CD}"/>
          </ac:spMkLst>
        </pc:spChg>
        <pc:spChg chg="add del mod topLvl">
          <ac:chgData name="Elhadi Belghache" userId="25bd9855-c3c8-4fe0-90d6-09dac4ca243f" providerId="ADAL" clId="{5B97B6A8-A515-487C-A1CF-026345BE3071}" dt="2022-03-04T00:38:51.397" v="2232" actId="478"/>
          <ac:spMkLst>
            <pc:docMk/>
            <pc:sldMk cId="1571618705" sldId="270"/>
            <ac:spMk id="36" creationId="{2492E2B8-E651-4CED-8CD9-107A55AD26BB}"/>
          </ac:spMkLst>
        </pc:spChg>
        <pc:spChg chg="add mod topLvl">
          <ac:chgData name="Elhadi Belghache" userId="25bd9855-c3c8-4fe0-90d6-09dac4ca243f" providerId="ADAL" clId="{5B97B6A8-A515-487C-A1CF-026345BE3071}" dt="2022-03-04T01:24:07.243" v="2761" actId="164"/>
          <ac:spMkLst>
            <pc:docMk/>
            <pc:sldMk cId="1571618705" sldId="270"/>
            <ac:spMk id="37" creationId="{6D7CABB4-A76B-493C-8B76-324AFEF2ED27}"/>
          </ac:spMkLst>
        </pc:spChg>
        <pc:spChg chg="add mod topLvl">
          <ac:chgData name="Elhadi Belghache" userId="25bd9855-c3c8-4fe0-90d6-09dac4ca243f" providerId="ADAL" clId="{5B97B6A8-A515-487C-A1CF-026345BE3071}" dt="2022-03-04T01:24:07.243" v="2761" actId="164"/>
          <ac:spMkLst>
            <pc:docMk/>
            <pc:sldMk cId="1571618705" sldId="270"/>
            <ac:spMk id="38" creationId="{0EC54AB8-2DEC-4EE6-B3BE-E4722EE88AF4}"/>
          </ac:spMkLst>
        </pc:spChg>
        <pc:spChg chg="add mod topLvl">
          <ac:chgData name="Elhadi Belghache" userId="25bd9855-c3c8-4fe0-90d6-09dac4ca243f" providerId="ADAL" clId="{5B97B6A8-A515-487C-A1CF-026345BE3071}" dt="2022-03-04T01:24:07.243" v="2761" actId="164"/>
          <ac:spMkLst>
            <pc:docMk/>
            <pc:sldMk cId="1571618705" sldId="270"/>
            <ac:spMk id="39" creationId="{F8445F9F-7B62-4BC6-952A-1EE3A31E5B53}"/>
          </ac:spMkLst>
        </pc:spChg>
        <pc:spChg chg="add mod topLvl">
          <ac:chgData name="Elhadi Belghache" userId="25bd9855-c3c8-4fe0-90d6-09dac4ca243f" providerId="ADAL" clId="{5B97B6A8-A515-487C-A1CF-026345BE3071}" dt="2022-03-04T01:24:07.243" v="2761" actId="164"/>
          <ac:spMkLst>
            <pc:docMk/>
            <pc:sldMk cId="1571618705" sldId="270"/>
            <ac:spMk id="40" creationId="{EABAFC02-D759-4272-87EC-9A50EB7CC7ED}"/>
          </ac:spMkLst>
        </pc:spChg>
        <pc:spChg chg="add del mod">
          <ac:chgData name="Elhadi Belghache" userId="25bd9855-c3c8-4fe0-90d6-09dac4ca243f" providerId="ADAL" clId="{5B97B6A8-A515-487C-A1CF-026345BE3071}" dt="2022-03-04T00:36:45.086" v="2175" actId="478"/>
          <ac:spMkLst>
            <pc:docMk/>
            <pc:sldMk cId="1571618705" sldId="270"/>
            <ac:spMk id="42" creationId="{1F93D85D-07C6-464E-AAD1-74853FED412B}"/>
          </ac:spMkLst>
        </pc:spChg>
        <pc:spChg chg="add mod topLvl">
          <ac:chgData name="Elhadi Belghache" userId="25bd9855-c3c8-4fe0-90d6-09dac4ca243f" providerId="ADAL" clId="{5B97B6A8-A515-487C-A1CF-026345BE3071}" dt="2022-03-04T01:24:06.038" v="2760" actId="164"/>
          <ac:spMkLst>
            <pc:docMk/>
            <pc:sldMk cId="1571618705" sldId="270"/>
            <ac:spMk id="43" creationId="{1525971C-50D4-4934-8AFF-BCD6C0E1D4DD}"/>
          </ac:spMkLst>
        </pc:spChg>
        <pc:spChg chg="add mod topLvl">
          <ac:chgData name="Elhadi Belghache" userId="25bd9855-c3c8-4fe0-90d6-09dac4ca243f" providerId="ADAL" clId="{5B97B6A8-A515-487C-A1CF-026345BE3071}" dt="2022-03-04T01:24:06.038" v="2760" actId="164"/>
          <ac:spMkLst>
            <pc:docMk/>
            <pc:sldMk cId="1571618705" sldId="270"/>
            <ac:spMk id="44" creationId="{2FF092FB-D9B0-4F97-A571-1B472DEC8673}"/>
          </ac:spMkLst>
        </pc:spChg>
        <pc:spChg chg="add mod topLvl">
          <ac:chgData name="Elhadi Belghache" userId="25bd9855-c3c8-4fe0-90d6-09dac4ca243f" providerId="ADAL" clId="{5B97B6A8-A515-487C-A1CF-026345BE3071}" dt="2022-03-04T01:24:06.038" v="2760" actId="164"/>
          <ac:spMkLst>
            <pc:docMk/>
            <pc:sldMk cId="1571618705" sldId="270"/>
            <ac:spMk id="45" creationId="{644058D6-F644-44AE-888B-13E1074D0B4C}"/>
          </ac:spMkLst>
        </pc:spChg>
        <pc:spChg chg="add del mod">
          <ac:chgData name="Elhadi Belghache" userId="25bd9855-c3c8-4fe0-90d6-09dac4ca243f" providerId="ADAL" clId="{5B97B6A8-A515-487C-A1CF-026345BE3071}" dt="2022-03-04T01:00:05.009" v="2459" actId="21"/>
          <ac:spMkLst>
            <pc:docMk/>
            <pc:sldMk cId="1571618705" sldId="270"/>
            <ac:spMk id="48" creationId="{3D9B52F9-DA98-4DDE-AE5A-277D428E0480}"/>
          </ac:spMkLst>
        </pc:spChg>
        <pc:spChg chg="add mod topLvl">
          <ac:chgData name="Elhadi Belghache" userId="25bd9855-c3c8-4fe0-90d6-09dac4ca243f" providerId="ADAL" clId="{5B97B6A8-A515-487C-A1CF-026345BE3071}" dt="2022-03-04T01:23:42.804" v="2752" actId="164"/>
          <ac:spMkLst>
            <pc:docMk/>
            <pc:sldMk cId="1571618705" sldId="270"/>
            <ac:spMk id="49" creationId="{04D980ED-38A8-47E9-87D2-55980A3E67DD}"/>
          </ac:spMkLst>
        </pc:spChg>
        <pc:grpChg chg="add del mod topLvl">
          <ac:chgData name="Elhadi Belghache" userId="25bd9855-c3c8-4fe0-90d6-09dac4ca243f" providerId="ADAL" clId="{5B97B6A8-A515-487C-A1CF-026345BE3071}" dt="2022-03-04T01:19:17.536" v="2736" actId="165"/>
          <ac:grpSpMkLst>
            <pc:docMk/>
            <pc:sldMk cId="1571618705" sldId="270"/>
            <ac:grpSpMk id="2" creationId="{EFFE67EA-92EC-4F4C-AB96-0D00C12FF86B}"/>
          </ac:grpSpMkLst>
        </pc:grpChg>
        <pc:grpChg chg="add del mod">
          <ac:chgData name="Elhadi Belghache" userId="25bd9855-c3c8-4fe0-90d6-09dac4ca243f" providerId="ADAL" clId="{5B97B6A8-A515-487C-A1CF-026345BE3071}" dt="2022-03-04T00:06:41.275" v="1789" actId="165"/>
          <ac:grpSpMkLst>
            <pc:docMk/>
            <pc:sldMk cId="1571618705" sldId="270"/>
            <ac:grpSpMk id="3" creationId="{978BE682-081E-4B8B-A1E8-406C368D1287}"/>
          </ac:grpSpMkLst>
        </pc:grpChg>
        <pc:grpChg chg="del">
          <ac:chgData name="Elhadi Belghache" userId="25bd9855-c3c8-4fe0-90d6-09dac4ca243f" providerId="ADAL" clId="{5B97B6A8-A515-487C-A1CF-026345BE3071}" dt="2022-03-03T23:56:48.190" v="1666" actId="478"/>
          <ac:grpSpMkLst>
            <pc:docMk/>
            <pc:sldMk cId="1571618705" sldId="270"/>
            <ac:grpSpMk id="8" creationId="{6EF63CFB-2A64-4835-BA4A-A1A68D7B299E}"/>
          </ac:grpSpMkLst>
        </pc:grpChg>
        <pc:grpChg chg="add del mod topLvl">
          <ac:chgData name="Elhadi Belghache" userId="25bd9855-c3c8-4fe0-90d6-09dac4ca243f" providerId="ADAL" clId="{5B97B6A8-A515-487C-A1CF-026345BE3071}" dt="2022-03-04T01:17:55.615" v="2730" actId="165"/>
          <ac:grpSpMkLst>
            <pc:docMk/>
            <pc:sldMk cId="1571618705" sldId="270"/>
            <ac:grpSpMk id="10" creationId="{35388ADE-0425-4904-9E04-067D432970E2}"/>
          </ac:grpSpMkLst>
        </pc:grpChg>
        <pc:grpChg chg="del">
          <ac:chgData name="Elhadi Belghache" userId="25bd9855-c3c8-4fe0-90d6-09dac4ca243f" providerId="ADAL" clId="{5B97B6A8-A515-487C-A1CF-026345BE3071}" dt="2022-03-03T23:56:52.547" v="1668" actId="478"/>
          <ac:grpSpMkLst>
            <pc:docMk/>
            <pc:sldMk cId="1571618705" sldId="270"/>
            <ac:grpSpMk id="14" creationId="{BD92FC9F-11AB-4806-9C19-A3AD319526DB}"/>
          </ac:grpSpMkLst>
        </pc:grpChg>
        <pc:grpChg chg="del">
          <ac:chgData name="Elhadi Belghache" userId="25bd9855-c3c8-4fe0-90d6-09dac4ca243f" providerId="ADAL" clId="{5B97B6A8-A515-487C-A1CF-026345BE3071}" dt="2022-03-03T23:56:51.178" v="1667" actId="478"/>
          <ac:grpSpMkLst>
            <pc:docMk/>
            <pc:sldMk cId="1571618705" sldId="270"/>
            <ac:grpSpMk id="17" creationId="{54E7B52E-3E6C-4FA5-BF0D-46744E0AECC2}"/>
          </ac:grpSpMkLst>
        </pc:grpChg>
        <pc:grpChg chg="add del mod topLvl">
          <ac:chgData name="Elhadi Belghache" userId="25bd9855-c3c8-4fe0-90d6-09dac4ca243f" providerId="ADAL" clId="{5B97B6A8-A515-487C-A1CF-026345BE3071}" dt="2022-03-04T00:28:27.493" v="2108" actId="165"/>
          <ac:grpSpMkLst>
            <pc:docMk/>
            <pc:sldMk cId="1571618705" sldId="270"/>
            <ac:grpSpMk id="21" creationId="{55E747AC-A4D4-4B68-AE23-3BEE84E18939}"/>
          </ac:grpSpMkLst>
        </pc:grpChg>
        <pc:grpChg chg="add del mod">
          <ac:chgData name="Elhadi Belghache" userId="25bd9855-c3c8-4fe0-90d6-09dac4ca243f" providerId="ADAL" clId="{5B97B6A8-A515-487C-A1CF-026345BE3071}" dt="2022-03-04T00:24:23.996" v="1956" actId="165"/>
          <ac:grpSpMkLst>
            <pc:docMk/>
            <pc:sldMk cId="1571618705" sldId="270"/>
            <ac:grpSpMk id="22" creationId="{0A320CEC-A7EA-48C2-AE1E-E6A488561914}"/>
          </ac:grpSpMkLst>
        </pc:grpChg>
        <pc:grpChg chg="mod">
          <ac:chgData name="Elhadi Belghache" userId="25bd9855-c3c8-4fe0-90d6-09dac4ca243f" providerId="ADAL" clId="{5B97B6A8-A515-487C-A1CF-026345BE3071}" dt="2022-03-04T01:23:15.052" v="2750" actId="165"/>
          <ac:grpSpMkLst>
            <pc:docMk/>
            <pc:sldMk cId="1571618705" sldId="270"/>
            <ac:grpSpMk id="23" creationId="{8C8EB18D-4E0A-4F50-85DF-B3906F135BC0}"/>
          </ac:grpSpMkLst>
        </pc:grpChg>
        <pc:grpChg chg="add del mod">
          <ac:chgData name="Elhadi Belghache" userId="25bd9855-c3c8-4fe0-90d6-09dac4ca243f" providerId="ADAL" clId="{5B97B6A8-A515-487C-A1CF-026345BE3071}" dt="2022-03-04T00:37:13.553" v="2183" actId="165"/>
          <ac:grpSpMkLst>
            <pc:docMk/>
            <pc:sldMk cId="1571618705" sldId="270"/>
            <ac:grpSpMk id="26" creationId="{E886C3C4-A3C1-41F4-9033-F6116D23132C}"/>
          </ac:grpSpMkLst>
        </pc:grpChg>
        <pc:grpChg chg="mod topLvl">
          <ac:chgData name="Elhadi Belghache" userId="25bd9855-c3c8-4fe0-90d6-09dac4ca243f" providerId="ADAL" clId="{5B97B6A8-A515-487C-A1CF-026345BE3071}" dt="2022-03-04T01:23:15.052" v="2750" actId="165"/>
          <ac:grpSpMkLst>
            <pc:docMk/>
            <pc:sldMk cId="1571618705" sldId="270"/>
            <ac:grpSpMk id="34" creationId="{A8271DD8-5D95-4BCA-879F-12D6125EBE4C}"/>
          </ac:grpSpMkLst>
        </pc:grpChg>
        <pc:grpChg chg="add del mod">
          <ac:chgData name="Elhadi Belghache" userId="25bd9855-c3c8-4fe0-90d6-09dac4ca243f" providerId="ADAL" clId="{5B97B6A8-A515-487C-A1CF-026345BE3071}" dt="2022-03-04T00:39:30.764" v="2242" actId="165"/>
          <ac:grpSpMkLst>
            <pc:docMk/>
            <pc:sldMk cId="1571618705" sldId="270"/>
            <ac:grpSpMk id="46" creationId="{10AB3200-BBCF-40DF-8DDC-A8456E3A65F6}"/>
          </ac:grpSpMkLst>
        </pc:grpChg>
        <pc:grpChg chg="add del mod">
          <ac:chgData name="Elhadi Belghache" userId="25bd9855-c3c8-4fe0-90d6-09dac4ca243f" providerId="ADAL" clId="{5B97B6A8-A515-487C-A1CF-026345BE3071}" dt="2022-03-04T00:59:57.204" v="2457" actId="165"/>
          <ac:grpSpMkLst>
            <pc:docMk/>
            <pc:sldMk cId="1571618705" sldId="270"/>
            <ac:grpSpMk id="47" creationId="{2270CD15-872C-4482-AE55-071B02485C7C}"/>
          </ac:grpSpMkLst>
        </pc:grpChg>
        <pc:grpChg chg="add del mod topLvl">
          <ac:chgData name="Elhadi Belghache" userId="25bd9855-c3c8-4fe0-90d6-09dac4ca243f" providerId="ADAL" clId="{5B97B6A8-A515-487C-A1CF-026345BE3071}" dt="2022-03-04T01:19:10.713" v="2735" actId="165"/>
          <ac:grpSpMkLst>
            <pc:docMk/>
            <pc:sldMk cId="1571618705" sldId="270"/>
            <ac:grpSpMk id="50" creationId="{99C0872B-75B2-48C3-9887-1901A6EA3538}"/>
          </ac:grpSpMkLst>
        </pc:grpChg>
        <pc:grpChg chg="add del mod topLvl">
          <ac:chgData name="Elhadi Belghache" userId="25bd9855-c3c8-4fe0-90d6-09dac4ca243f" providerId="ADAL" clId="{5B97B6A8-A515-487C-A1CF-026345BE3071}" dt="2022-03-04T01:18:53.827" v="2734" actId="165"/>
          <ac:grpSpMkLst>
            <pc:docMk/>
            <pc:sldMk cId="1571618705" sldId="270"/>
            <ac:grpSpMk id="51" creationId="{CDE99ED2-620C-4C44-9A91-58FEEAE51DD0}"/>
          </ac:grpSpMkLst>
        </pc:grpChg>
        <pc:grpChg chg="add del mod">
          <ac:chgData name="Elhadi Belghache" userId="25bd9855-c3c8-4fe0-90d6-09dac4ca243f" providerId="ADAL" clId="{5B97B6A8-A515-487C-A1CF-026345BE3071}" dt="2022-03-04T01:01:45.950" v="2507" actId="165"/>
          <ac:grpSpMkLst>
            <pc:docMk/>
            <pc:sldMk cId="1571618705" sldId="270"/>
            <ac:grpSpMk id="52" creationId="{BB88DBEF-7AEB-4032-8674-6E5E94946C55}"/>
          </ac:grpSpMkLst>
        </pc:grpChg>
        <pc:grpChg chg="add del mod">
          <ac:chgData name="Elhadi Belghache" userId="25bd9855-c3c8-4fe0-90d6-09dac4ca243f" providerId="ADAL" clId="{5B97B6A8-A515-487C-A1CF-026345BE3071}" dt="2022-03-04T01:17:42.270" v="2729" actId="165"/>
          <ac:grpSpMkLst>
            <pc:docMk/>
            <pc:sldMk cId="1571618705" sldId="270"/>
            <ac:grpSpMk id="59" creationId="{C5683C0B-EE44-46FC-A152-F78ADCDF6AD8}"/>
          </ac:grpSpMkLst>
        </pc:grpChg>
        <pc:grpChg chg="mod topLvl">
          <ac:chgData name="Elhadi Belghache" userId="25bd9855-c3c8-4fe0-90d6-09dac4ca243f" providerId="ADAL" clId="{5B97B6A8-A515-487C-A1CF-026345BE3071}" dt="2022-03-04T01:24:13.988" v="2762" actId="164"/>
          <ac:grpSpMkLst>
            <pc:docMk/>
            <pc:sldMk cId="1571618705" sldId="270"/>
            <ac:grpSpMk id="60" creationId="{B8296A4E-048D-4B08-A18A-0A4B29F5FDB6}"/>
          </ac:grpSpMkLst>
        </pc:grpChg>
        <pc:grpChg chg="add del mod">
          <ac:chgData name="Elhadi Belghache" userId="25bd9855-c3c8-4fe0-90d6-09dac4ca243f" providerId="ADAL" clId="{5B97B6A8-A515-487C-A1CF-026345BE3071}" dt="2022-03-04T01:18:49.572" v="2733" actId="165"/>
          <ac:grpSpMkLst>
            <pc:docMk/>
            <pc:sldMk cId="1571618705" sldId="270"/>
            <ac:grpSpMk id="61" creationId="{971FAE5A-ADF4-47E5-8FC9-CA89A2A0A263}"/>
          </ac:grpSpMkLst>
        </pc:grpChg>
        <pc:grpChg chg="add mod">
          <ac:chgData name="Elhadi Belghache" userId="25bd9855-c3c8-4fe0-90d6-09dac4ca243f" providerId="ADAL" clId="{5B97B6A8-A515-487C-A1CF-026345BE3071}" dt="2022-03-04T01:24:07.243" v="2761" actId="164"/>
          <ac:grpSpMkLst>
            <pc:docMk/>
            <pc:sldMk cId="1571618705" sldId="270"/>
            <ac:grpSpMk id="62" creationId="{BF6758F8-FEE8-45F2-B58B-5B44FC6C2AF3}"/>
          </ac:grpSpMkLst>
        </pc:grpChg>
        <pc:grpChg chg="del mod topLvl">
          <ac:chgData name="Elhadi Belghache" userId="25bd9855-c3c8-4fe0-90d6-09dac4ca243f" providerId="ADAL" clId="{5B97B6A8-A515-487C-A1CF-026345BE3071}" dt="2022-03-04T01:23:27.424" v="2751" actId="165"/>
          <ac:grpSpMkLst>
            <pc:docMk/>
            <pc:sldMk cId="1571618705" sldId="270"/>
            <ac:grpSpMk id="63" creationId="{91C05FA8-2D6C-429E-9EDB-FD7433D4759D}"/>
          </ac:grpSpMkLst>
        </pc:grpChg>
        <pc:grpChg chg="add del mod">
          <ac:chgData name="Elhadi Belghache" userId="25bd9855-c3c8-4fe0-90d6-09dac4ca243f" providerId="ADAL" clId="{5B97B6A8-A515-487C-A1CF-026345BE3071}" dt="2022-03-04T01:23:15.052" v="2750" actId="165"/>
          <ac:grpSpMkLst>
            <pc:docMk/>
            <pc:sldMk cId="1571618705" sldId="270"/>
            <ac:grpSpMk id="64" creationId="{A6A2CE1A-9F73-4EAB-8B08-94974E7B31BB}"/>
          </ac:grpSpMkLst>
        </pc:grpChg>
        <pc:grpChg chg="add mod">
          <ac:chgData name="Elhadi Belghache" userId="25bd9855-c3c8-4fe0-90d6-09dac4ca243f" providerId="ADAL" clId="{5B97B6A8-A515-487C-A1CF-026345BE3071}" dt="2022-03-04T01:24:13.988" v="2762" actId="164"/>
          <ac:grpSpMkLst>
            <pc:docMk/>
            <pc:sldMk cId="1571618705" sldId="270"/>
            <ac:grpSpMk id="65" creationId="{4D9DBA12-D771-428A-AD6E-C8F608AB3BBD}"/>
          </ac:grpSpMkLst>
        </pc:grpChg>
        <pc:grpChg chg="add mod">
          <ac:chgData name="Elhadi Belghache" userId="25bd9855-c3c8-4fe0-90d6-09dac4ca243f" providerId="ADAL" clId="{5B97B6A8-A515-487C-A1CF-026345BE3071}" dt="2022-03-04T01:24:07.243" v="2761" actId="164"/>
          <ac:grpSpMkLst>
            <pc:docMk/>
            <pc:sldMk cId="1571618705" sldId="270"/>
            <ac:grpSpMk id="66" creationId="{CF082786-A1FE-42CB-93A4-D58235514C8B}"/>
          </ac:grpSpMkLst>
        </pc:grpChg>
        <pc:grpChg chg="add mod">
          <ac:chgData name="Elhadi Belghache" userId="25bd9855-c3c8-4fe0-90d6-09dac4ca243f" providerId="ADAL" clId="{5B97B6A8-A515-487C-A1CF-026345BE3071}" dt="2022-03-04T01:24:13.988" v="2762" actId="164"/>
          <ac:grpSpMkLst>
            <pc:docMk/>
            <pc:sldMk cId="1571618705" sldId="270"/>
            <ac:grpSpMk id="67" creationId="{7D629014-4FF5-45DA-8037-765882605EC6}"/>
          </ac:grpSpMkLst>
        </pc:grpChg>
        <pc:picChg chg="add del mod">
          <ac:chgData name="Elhadi Belghache" userId="25bd9855-c3c8-4fe0-90d6-09dac4ca243f" providerId="ADAL" clId="{5B97B6A8-A515-487C-A1CF-026345BE3071}" dt="2022-03-04T00:58:30.234" v="2436" actId="478"/>
          <ac:picMkLst>
            <pc:docMk/>
            <pc:sldMk cId="1571618705" sldId="270"/>
            <ac:picMk id="6" creationId="{011CA5C4-3CE4-42D4-B7A7-08D89CB78B81}"/>
          </ac:picMkLst>
        </pc:picChg>
        <pc:picChg chg="mod ord topLvl">
          <ac:chgData name="Elhadi Belghache" userId="25bd9855-c3c8-4fe0-90d6-09dac4ca243f" providerId="ADAL" clId="{5B97B6A8-A515-487C-A1CF-026345BE3071}" dt="2022-03-04T01:23:42.804" v="2752" actId="164"/>
          <ac:picMkLst>
            <pc:docMk/>
            <pc:sldMk cId="1571618705" sldId="270"/>
            <ac:picMk id="20" creationId="{D0943185-1E81-48DD-97E4-8C43D033CD58}"/>
          </ac:picMkLst>
        </pc:picChg>
        <pc:picChg chg="mod">
          <ac:chgData name="Elhadi Belghache" userId="25bd9855-c3c8-4fe0-90d6-09dac4ca243f" providerId="ADAL" clId="{5B97B6A8-A515-487C-A1CF-026345BE3071}" dt="2022-03-04T01:23:15.052" v="2750" actId="165"/>
          <ac:picMkLst>
            <pc:docMk/>
            <pc:sldMk cId="1571618705" sldId="270"/>
            <ac:picMk id="24" creationId="{FB1427AB-8D41-44F5-9872-2A6A5E24FAD5}"/>
          </ac:picMkLst>
        </pc:picChg>
        <pc:cxnChg chg="mod topLvl">
          <ac:chgData name="Elhadi Belghache" userId="25bd9855-c3c8-4fe0-90d6-09dac4ca243f" providerId="ADAL" clId="{5B97B6A8-A515-487C-A1CF-026345BE3071}" dt="2022-03-04T01:24:13.988" v="2762" actId="164"/>
          <ac:cxnSpMkLst>
            <pc:docMk/>
            <pc:sldMk cId="1571618705" sldId="270"/>
            <ac:cxnSpMk id="30" creationId="{037BD262-9205-4FC8-A021-58A4C35873C3}"/>
          </ac:cxnSpMkLst>
        </pc:cxnChg>
      </pc:sldChg>
      <pc:sldChg chg="add del ord">
        <pc:chgData name="Elhadi Belghache" userId="25bd9855-c3c8-4fe0-90d6-09dac4ca243f" providerId="ADAL" clId="{5B97B6A8-A515-487C-A1CF-026345BE3071}" dt="2022-03-03T18:55:14.772" v="980" actId="47"/>
        <pc:sldMkLst>
          <pc:docMk/>
          <pc:sldMk cId="3535883254" sldId="270"/>
        </pc:sldMkLst>
      </pc:sldChg>
      <pc:sldChg chg="addSp delSp modSp add mod modClrScheme chgLayout">
        <pc:chgData name="Elhadi Belghache" userId="25bd9855-c3c8-4fe0-90d6-09dac4ca243f" providerId="ADAL" clId="{5B97B6A8-A515-487C-A1CF-026345BE3071}" dt="2022-03-04T12:19:32.211" v="4203"/>
        <pc:sldMkLst>
          <pc:docMk/>
          <pc:sldMk cId="3369196161" sldId="271"/>
        </pc:sldMkLst>
        <pc:spChg chg="mod ord">
          <ac:chgData name="Elhadi Belghache" userId="25bd9855-c3c8-4fe0-90d6-09dac4ca243f" providerId="ADAL" clId="{5B97B6A8-A515-487C-A1CF-026345BE3071}" dt="2022-03-04T02:31:53.525" v="3325" actId="700"/>
          <ac:spMkLst>
            <pc:docMk/>
            <pc:sldMk cId="3369196161" sldId="271"/>
            <ac:spMk id="4" creationId="{566EEFCD-CFC8-4B50-BCAC-17E73DAA2F67}"/>
          </ac:spMkLst>
        </pc:spChg>
        <pc:spChg chg="mod ord">
          <ac:chgData name="Elhadi Belghache" userId="25bd9855-c3c8-4fe0-90d6-09dac4ca243f" providerId="ADAL" clId="{5B97B6A8-A515-487C-A1CF-026345BE3071}" dt="2022-03-04T02:32:29.190" v="3326"/>
          <ac:spMkLst>
            <pc:docMk/>
            <pc:sldMk cId="3369196161" sldId="271"/>
            <ac:spMk id="9" creationId="{B8D7387E-D365-4275-B542-9956F79ED3C2}"/>
          </ac:spMkLst>
        </pc:spChg>
        <pc:spChg chg="mod ord">
          <ac:chgData name="Elhadi Belghache" userId="25bd9855-c3c8-4fe0-90d6-09dac4ca243f" providerId="ADAL" clId="{5B97B6A8-A515-487C-A1CF-026345BE3071}" dt="2022-03-04T02:31:53.525" v="3325" actId="700"/>
          <ac:spMkLst>
            <pc:docMk/>
            <pc:sldMk cId="3369196161" sldId="271"/>
            <ac:spMk id="11" creationId="{DFC45420-5D18-40F4-AB7B-FB3875FCA4DF}"/>
          </ac:spMkLst>
        </pc:spChg>
        <pc:spChg chg="add mod">
          <ac:chgData name="Elhadi Belghache" userId="25bd9855-c3c8-4fe0-90d6-09dac4ca243f" providerId="ADAL" clId="{5B97B6A8-A515-487C-A1CF-026345BE3071}" dt="2022-03-04T01:25:06.588" v="2764" actId="1582"/>
          <ac:spMkLst>
            <pc:docMk/>
            <pc:sldMk cId="3369196161" sldId="271"/>
            <ac:spMk id="31" creationId="{0E534BBF-2FA3-4F98-9788-0B0DAD72BC1D}"/>
          </ac:spMkLst>
        </pc:spChg>
        <pc:spChg chg="add mod">
          <ac:chgData name="Elhadi Belghache" userId="25bd9855-c3c8-4fe0-90d6-09dac4ca243f" providerId="ADAL" clId="{5B97B6A8-A515-487C-A1CF-026345BE3071}" dt="2022-03-04T01:25:06.588" v="2764" actId="1582"/>
          <ac:spMkLst>
            <pc:docMk/>
            <pc:sldMk cId="3369196161" sldId="271"/>
            <ac:spMk id="32" creationId="{FEB30190-3285-42D5-B9FD-B4166F66DEFC}"/>
          </ac:spMkLst>
        </pc:spChg>
        <pc:spChg chg="add del mod">
          <ac:chgData name="Elhadi Belghache" userId="25bd9855-c3c8-4fe0-90d6-09dac4ca243f" providerId="ADAL" clId="{5B97B6A8-A515-487C-A1CF-026345BE3071}" dt="2022-03-04T01:08:11.879" v="2575" actId="478"/>
          <ac:spMkLst>
            <pc:docMk/>
            <pc:sldMk cId="3369196161" sldId="271"/>
            <ac:spMk id="33" creationId="{DC0DD2AA-BF89-4719-B1CD-513B7C487D28}"/>
          </ac:spMkLst>
        </pc:spChg>
        <pc:spChg chg="add mod topLvl">
          <ac:chgData name="Elhadi Belghache" userId="25bd9855-c3c8-4fe0-90d6-09dac4ca243f" providerId="ADAL" clId="{5B97B6A8-A515-487C-A1CF-026345BE3071}" dt="2022-03-04T01:25:41.481" v="2767" actId="164"/>
          <ac:spMkLst>
            <pc:docMk/>
            <pc:sldMk cId="3369196161" sldId="271"/>
            <ac:spMk id="36" creationId="{3C43DB7F-526C-4CED-ACF9-631BD1291B12}"/>
          </ac:spMkLst>
        </pc:spChg>
        <pc:spChg chg="add mod">
          <ac:chgData name="Elhadi Belghache" userId="25bd9855-c3c8-4fe0-90d6-09dac4ca243f" providerId="ADAL" clId="{5B97B6A8-A515-487C-A1CF-026345BE3071}" dt="2022-03-04T01:12:17.490" v="2679" actId="164"/>
          <ac:spMkLst>
            <pc:docMk/>
            <pc:sldMk cId="3369196161" sldId="271"/>
            <ac:spMk id="41" creationId="{2B177F12-EC2A-4795-BA2E-B6ECC5FF5A19}"/>
          </ac:spMkLst>
        </pc:spChg>
        <pc:grpChg chg="add mod topLvl">
          <ac:chgData name="Elhadi Belghache" userId="25bd9855-c3c8-4fe0-90d6-09dac4ca243f" providerId="ADAL" clId="{5B97B6A8-A515-487C-A1CF-026345BE3071}" dt="2022-03-04T01:25:41.481" v="2767" actId="164"/>
          <ac:grpSpMkLst>
            <pc:docMk/>
            <pc:sldMk cId="3369196161" sldId="271"/>
            <ac:grpSpMk id="8" creationId="{4A52AA3D-D8CB-43AB-A4F7-A33845D5D57C}"/>
          </ac:grpSpMkLst>
        </pc:grpChg>
        <pc:grpChg chg="del">
          <ac:chgData name="Elhadi Belghache" userId="25bd9855-c3c8-4fe0-90d6-09dac4ca243f" providerId="ADAL" clId="{5B97B6A8-A515-487C-A1CF-026345BE3071}" dt="2022-03-04T00:54:53.100" v="2409" actId="478"/>
          <ac:grpSpMkLst>
            <pc:docMk/>
            <pc:sldMk cId="3369196161" sldId="271"/>
            <ac:grpSpMk id="10" creationId="{35388ADE-0425-4904-9E04-067D432970E2}"/>
          </ac:grpSpMkLst>
        </pc:grpChg>
        <pc:grpChg chg="add mod">
          <ac:chgData name="Elhadi Belghache" userId="25bd9855-c3c8-4fe0-90d6-09dac4ca243f" providerId="ADAL" clId="{5B97B6A8-A515-487C-A1CF-026345BE3071}" dt="2022-03-04T01:14:44.240" v="2704" actId="1076"/>
          <ac:grpSpMkLst>
            <pc:docMk/>
            <pc:sldMk cId="3369196161" sldId="271"/>
            <ac:grpSpMk id="12" creationId="{413B290B-B7A6-4610-BD41-BDDB24769DCF}"/>
          </ac:grpSpMkLst>
        </pc:grpChg>
        <pc:grpChg chg="add del mod">
          <ac:chgData name="Elhadi Belghache" userId="25bd9855-c3c8-4fe0-90d6-09dac4ca243f" providerId="ADAL" clId="{5B97B6A8-A515-487C-A1CF-026345BE3071}" dt="2022-03-04T01:24:52.997" v="2763" actId="165"/>
          <ac:grpSpMkLst>
            <pc:docMk/>
            <pc:sldMk cId="3369196161" sldId="271"/>
            <ac:grpSpMk id="13" creationId="{D6C9C963-8BAB-4518-883B-E6150F7F12BF}"/>
          </ac:grpSpMkLst>
        </pc:grpChg>
        <pc:grpChg chg="add mod">
          <ac:chgData name="Elhadi Belghache" userId="25bd9855-c3c8-4fe0-90d6-09dac4ca243f" providerId="ADAL" clId="{5B97B6A8-A515-487C-A1CF-026345BE3071}" dt="2022-03-04T01:25:41.481" v="2767" actId="164"/>
          <ac:grpSpMkLst>
            <pc:docMk/>
            <pc:sldMk cId="3369196161" sldId="271"/>
            <ac:grpSpMk id="22" creationId="{AFFD9945-A3AC-43C6-B6CF-22D104B0ACD6}"/>
          </ac:grpSpMkLst>
        </pc:grpChg>
        <pc:grpChg chg="del">
          <ac:chgData name="Elhadi Belghache" userId="25bd9855-c3c8-4fe0-90d6-09dac4ca243f" providerId="ADAL" clId="{5B97B6A8-A515-487C-A1CF-026345BE3071}" dt="2022-03-04T00:54:52.221" v="2408" actId="478"/>
          <ac:grpSpMkLst>
            <pc:docMk/>
            <pc:sldMk cId="3369196161" sldId="271"/>
            <ac:grpSpMk id="47" creationId="{2270CD15-872C-4482-AE55-071B02485C7C}"/>
          </ac:grpSpMkLst>
        </pc:grpChg>
        <pc:picChg chg="add mod">
          <ac:chgData name="Elhadi Belghache" userId="25bd9855-c3c8-4fe0-90d6-09dac4ca243f" providerId="ADAL" clId="{5B97B6A8-A515-487C-A1CF-026345BE3071}" dt="2022-03-04T12:19:32.211" v="4203"/>
          <ac:picMkLst>
            <pc:docMk/>
            <pc:sldMk cId="3369196161" sldId="271"/>
            <ac:picMk id="5" creationId="{63E8FAE5-9966-4744-9F1B-A13E1A8D8EF1}"/>
          </ac:picMkLst>
        </pc:picChg>
        <pc:picChg chg="mod">
          <ac:chgData name="Elhadi Belghache" userId="25bd9855-c3c8-4fe0-90d6-09dac4ca243f" providerId="ADAL" clId="{5B97B6A8-A515-487C-A1CF-026345BE3071}" dt="2022-03-04T01:24:52.997" v="2763" actId="165"/>
          <ac:picMkLst>
            <pc:docMk/>
            <pc:sldMk cId="3369196161" sldId="271"/>
            <ac:picMk id="6" creationId="{011CA5C4-3CE4-42D4-B7A7-08D89CB78B81}"/>
          </ac:picMkLst>
        </pc:picChg>
        <pc:cxnChg chg="del">
          <ac:chgData name="Elhadi Belghache" userId="25bd9855-c3c8-4fe0-90d6-09dac4ca243f" providerId="ADAL" clId="{5B97B6A8-A515-487C-A1CF-026345BE3071}" dt="2022-03-04T00:54:54.227" v="2410" actId="478"/>
          <ac:cxnSpMkLst>
            <pc:docMk/>
            <pc:sldMk cId="3369196161" sldId="271"/>
            <ac:cxnSpMk id="30" creationId="{037BD262-9205-4FC8-A021-58A4C35873C3}"/>
          </ac:cxnSpMkLst>
        </pc:cxnChg>
        <pc:cxnChg chg="add mod">
          <ac:chgData name="Elhadi Belghache" userId="25bd9855-c3c8-4fe0-90d6-09dac4ca243f" providerId="ADAL" clId="{5B97B6A8-A515-487C-A1CF-026345BE3071}" dt="2022-03-04T01:25:27.716" v="2766" actId="1582"/>
          <ac:cxnSpMkLst>
            <pc:docMk/>
            <pc:sldMk cId="3369196161" sldId="271"/>
            <ac:cxnSpMk id="42" creationId="{197E45F0-9168-415A-B51B-C5F39EF6E8A1}"/>
          </ac:cxnSpMkLst>
        </pc:cxnChg>
        <pc:cxnChg chg="add mod">
          <ac:chgData name="Elhadi Belghache" userId="25bd9855-c3c8-4fe0-90d6-09dac4ca243f" providerId="ADAL" clId="{5B97B6A8-A515-487C-A1CF-026345BE3071}" dt="2022-03-04T01:25:27.716" v="2766" actId="1582"/>
          <ac:cxnSpMkLst>
            <pc:docMk/>
            <pc:sldMk cId="3369196161" sldId="271"/>
            <ac:cxnSpMk id="46" creationId="{CB39992A-6394-4013-B75F-4F1D47024CD7}"/>
          </ac:cxnSpMkLst>
        </pc:cxnChg>
      </pc:sldChg>
      <pc:sldChg chg="add del">
        <pc:chgData name="Elhadi Belghache" userId="25bd9855-c3c8-4fe0-90d6-09dac4ca243f" providerId="ADAL" clId="{5B97B6A8-A515-487C-A1CF-026345BE3071}" dt="2022-03-04T00:54:00.724" v="2396" actId="47"/>
        <pc:sldMkLst>
          <pc:docMk/>
          <pc:sldMk cId="4220530744" sldId="271"/>
        </pc:sldMkLst>
      </pc:sldChg>
      <pc:sldChg chg="addSp delSp modSp add mod ord">
        <pc:chgData name="Elhadi Belghache" userId="25bd9855-c3c8-4fe0-90d6-09dac4ca243f" providerId="ADAL" clId="{5B97B6A8-A515-487C-A1CF-026345BE3071}" dt="2022-03-04T13:57:07.331" v="4967" actId="21"/>
        <pc:sldMkLst>
          <pc:docMk/>
          <pc:sldMk cId="3105073692" sldId="272"/>
        </pc:sldMkLst>
        <pc:spChg chg="mod">
          <ac:chgData name="Elhadi Belghache" userId="25bd9855-c3c8-4fe0-90d6-09dac4ca243f" providerId="ADAL" clId="{5B97B6A8-A515-487C-A1CF-026345BE3071}" dt="2022-03-04T01:30:16.400" v="2794" actId="20577"/>
          <ac:spMkLst>
            <pc:docMk/>
            <pc:sldMk cId="3105073692" sldId="272"/>
            <ac:spMk id="4" creationId="{566EEFCD-CFC8-4B50-BCAC-17E73DAA2F67}"/>
          </ac:spMkLst>
        </pc:spChg>
        <pc:spChg chg="mod">
          <ac:chgData name="Elhadi Belghache" userId="25bd9855-c3c8-4fe0-90d6-09dac4ca243f" providerId="ADAL" clId="{5B97B6A8-A515-487C-A1CF-026345BE3071}" dt="2022-03-04T02:32:29.190" v="3326"/>
          <ac:spMkLst>
            <pc:docMk/>
            <pc:sldMk cId="3105073692" sldId="272"/>
            <ac:spMk id="9" creationId="{B8D7387E-D365-4275-B542-9956F79ED3C2}"/>
          </ac:spMkLst>
        </pc:spChg>
        <pc:spChg chg="mod">
          <ac:chgData name="Elhadi Belghache" userId="25bd9855-c3c8-4fe0-90d6-09dac4ca243f" providerId="ADAL" clId="{5B97B6A8-A515-487C-A1CF-026345BE3071}" dt="2022-03-04T02:40:43.455" v="3392" actId="404"/>
          <ac:spMkLst>
            <pc:docMk/>
            <pc:sldMk cId="3105073692" sldId="272"/>
            <ac:spMk id="11" creationId="{DFC45420-5D18-40F4-AB7B-FB3875FCA4DF}"/>
          </ac:spMkLst>
        </pc:spChg>
        <pc:spChg chg="add del mod">
          <ac:chgData name="Elhadi Belghache" userId="25bd9855-c3c8-4fe0-90d6-09dac4ca243f" providerId="ADAL" clId="{5B97B6A8-A515-487C-A1CF-026345BE3071}" dt="2022-03-04T13:55:31.888" v="4924" actId="478"/>
          <ac:spMkLst>
            <pc:docMk/>
            <pc:sldMk cId="3105073692" sldId="272"/>
            <ac:spMk id="12" creationId="{BF1081FC-EEA7-44FF-A508-3DDB6C6D71D7}"/>
          </ac:spMkLst>
        </pc:spChg>
        <pc:spChg chg="add del mod">
          <ac:chgData name="Elhadi Belghache" userId="25bd9855-c3c8-4fe0-90d6-09dac4ca243f" providerId="ADAL" clId="{5B97B6A8-A515-487C-A1CF-026345BE3071}" dt="2022-03-04T13:55:05.856" v="4914" actId="478"/>
          <ac:spMkLst>
            <pc:docMk/>
            <pc:sldMk cId="3105073692" sldId="272"/>
            <ac:spMk id="13" creationId="{0458384F-D7A5-43BC-B0B8-7400664444AB}"/>
          </ac:spMkLst>
        </pc:spChg>
        <pc:spChg chg="add del mod">
          <ac:chgData name="Elhadi Belghache" userId="25bd9855-c3c8-4fe0-90d6-09dac4ca243f" providerId="ADAL" clId="{5B97B6A8-A515-487C-A1CF-026345BE3071}" dt="2022-03-04T13:55:07.569" v="4915" actId="478"/>
          <ac:spMkLst>
            <pc:docMk/>
            <pc:sldMk cId="3105073692" sldId="272"/>
            <ac:spMk id="14" creationId="{DCB2A3CA-75AC-4C7D-B683-76A6BBF767DD}"/>
          </ac:spMkLst>
        </pc:spChg>
        <pc:spChg chg="add del mod">
          <ac:chgData name="Elhadi Belghache" userId="25bd9855-c3c8-4fe0-90d6-09dac4ca243f" providerId="ADAL" clId="{5B97B6A8-A515-487C-A1CF-026345BE3071}" dt="2022-03-04T13:57:07.331" v="4967" actId="21"/>
          <ac:spMkLst>
            <pc:docMk/>
            <pc:sldMk cId="3105073692" sldId="272"/>
            <ac:spMk id="15" creationId="{62193075-AE94-4FA6-95F7-ABC21665E888}"/>
          </ac:spMkLst>
        </pc:spChg>
        <pc:spChg chg="add del mod">
          <ac:chgData name="Elhadi Belghache" userId="25bd9855-c3c8-4fe0-90d6-09dac4ca243f" providerId="ADAL" clId="{5B97B6A8-A515-487C-A1CF-026345BE3071}" dt="2022-03-04T13:55:34.592" v="4925" actId="478"/>
          <ac:spMkLst>
            <pc:docMk/>
            <pc:sldMk cId="3105073692" sldId="272"/>
            <ac:spMk id="16" creationId="{6473524C-297D-4E58-B539-601D834503A8}"/>
          </ac:spMkLst>
        </pc:spChg>
        <pc:spChg chg="add del mod">
          <ac:chgData name="Elhadi Belghache" userId="25bd9855-c3c8-4fe0-90d6-09dac4ca243f" providerId="ADAL" clId="{5B97B6A8-A515-487C-A1CF-026345BE3071}" dt="2022-03-04T13:57:07.331" v="4967" actId="21"/>
          <ac:spMkLst>
            <pc:docMk/>
            <pc:sldMk cId="3105073692" sldId="272"/>
            <ac:spMk id="17" creationId="{F0D20776-C550-4AE8-9C9B-E749C21029AE}"/>
          </ac:spMkLst>
        </pc:spChg>
        <pc:spChg chg="add del mod">
          <ac:chgData name="Elhadi Belghache" userId="25bd9855-c3c8-4fe0-90d6-09dac4ca243f" providerId="ADAL" clId="{5B97B6A8-A515-487C-A1CF-026345BE3071}" dt="2022-03-04T13:57:07.331" v="4967" actId="21"/>
          <ac:spMkLst>
            <pc:docMk/>
            <pc:sldMk cId="3105073692" sldId="272"/>
            <ac:spMk id="18" creationId="{4E4F413E-B696-4740-8EB7-C5E621D885D0}"/>
          </ac:spMkLst>
        </pc:spChg>
        <pc:spChg chg="add mod">
          <ac:chgData name="Elhadi Belghache" userId="25bd9855-c3c8-4fe0-90d6-09dac4ca243f" providerId="ADAL" clId="{5B97B6A8-A515-487C-A1CF-026345BE3071}" dt="2022-03-04T02:41:05.507" v="3393" actId="164"/>
          <ac:spMkLst>
            <pc:docMk/>
            <pc:sldMk cId="3105073692" sldId="272"/>
            <ac:spMk id="20" creationId="{99046B7B-2E5C-41BC-B40A-249F1C0C1087}"/>
          </ac:spMkLst>
        </pc:spChg>
        <pc:spChg chg="mod">
          <ac:chgData name="Elhadi Belghache" userId="25bd9855-c3c8-4fe0-90d6-09dac4ca243f" providerId="ADAL" clId="{5B97B6A8-A515-487C-A1CF-026345BE3071}" dt="2022-03-04T01:52:51.806" v="3031" actId="20577"/>
          <ac:spMkLst>
            <pc:docMk/>
            <pc:sldMk cId="3105073692" sldId="272"/>
            <ac:spMk id="24" creationId="{27AC59F8-1048-4ADF-A0F6-0A42AE762233}"/>
          </ac:spMkLst>
        </pc:spChg>
        <pc:grpChg chg="add mod">
          <ac:chgData name="Elhadi Belghache" userId="25bd9855-c3c8-4fe0-90d6-09dac4ca243f" providerId="ADAL" clId="{5B97B6A8-A515-487C-A1CF-026345BE3071}" dt="2022-03-04T02:41:11.568" v="3413" actId="1036"/>
          <ac:grpSpMkLst>
            <pc:docMk/>
            <pc:sldMk cId="3105073692" sldId="272"/>
            <ac:grpSpMk id="3" creationId="{5E0A15DD-1A8C-4E1B-B49B-5F2D78F72555}"/>
          </ac:grpSpMkLst>
        </pc:grpChg>
        <pc:grpChg chg="del">
          <ac:chgData name="Elhadi Belghache" userId="25bd9855-c3c8-4fe0-90d6-09dac4ca243f" providerId="ADAL" clId="{5B97B6A8-A515-487C-A1CF-026345BE3071}" dt="2022-03-04T01:37:12.742" v="2796" actId="478"/>
          <ac:grpSpMkLst>
            <pc:docMk/>
            <pc:sldMk cId="3105073692" sldId="272"/>
            <ac:grpSpMk id="8" creationId="{6EF63CFB-2A64-4835-BA4A-A1A68D7B299E}"/>
          </ac:grpSpMkLst>
        </pc:grpChg>
        <pc:grpChg chg="del">
          <ac:chgData name="Elhadi Belghache" userId="25bd9855-c3c8-4fe0-90d6-09dac4ca243f" providerId="ADAL" clId="{5B97B6A8-A515-487C-A1CF-026345BE3071}" dt="2022-03-04T01:37:14.463" v="2798" actId="478"/>
          <ac:grpSpMkLst>
            <pc:docMk/>
            <pc:sldMk cId="3105073692" sldId="272"/>
            <ac:grpSpMk id="14" creationId="{BD92FC9F-11AB-4806-9C19-A3AD319526DB}"/>
          </ac:grpSpMkLst>
        </pc:grpChg>
        <pc:grpChg chg="add mod">
          <ac:chgData name="Elhadi Belghache" userId="25bd9855-c3c8-4fe0-90d6-09dac4ca243f" providerId="ADAL" clId="{5B97B6A8-A515-487C-A1CF-026345BE3071}" dt="2022-03-04T02:42:12.453" v="3416" actId="1076"/>
          <ac:grpSpMkLst>
            <pc:docMk/>
            <pc:sldMk cId="3105073692" sldId="272"/>
            <ac:grpSpMk id="22" creationId="{4490C05A-B228-41B0-B379-842BF4E1BD53}"/>
          </ac:grpSpMkLst>
        </pc:grpChg>
        <pc:grpChg chg="del">
          <ac:chgData name="Elhadi Belghache" userId="25bd9855-c3c8-4fe0-90d6-09dac4ca243f" providerId="ADAL" clId="{5B97B6A8-A515-487C-A1CF-026345BE3071}" dt="2022-03-04T01:37:13.696" v="2797" actId="478"/>
          <ac:grpSpMkLst>
            <pc:docMk/>
            <pc:sldMk cId="3105073692" sldId="272"/>
            <ac:grpSpMk id="44" creationId="{F803E6D7-EAAD-48F6-9B43-F9937708F6FE}"/>
          </ac:grpSpMkLst>
        </pc:grpChg>
        <pc:picChg chg="mod">
          <ac:chgData name="Elhadi Belghache" userId="25bd9855-c3c8-4fe0-90d6-09dac4ca243f" providerId="ADAL" clId="{5B97B6A8-A515-487C-A1CF-026345BE3071}" dt="2022-03-04T01:52:47.164" v="3029"/>
          <ac:picMkLst>
            <pc:docMk/>
            <pc:sldMk cId="3105073692" sldId="272"/>
            <ac:picMk id="23" creationId="{BC46AC31-603B-4208-959F-63AA852915DD}"/>
          </ac:picMkLst>
        </pc:picChg>
        <pc:cxnChg chg="add mod">
          <ac:chgData name="Elhadi Belghache" userId="25bd9855-c3c8-4fe0-90d6-09dac4ca243f" providerId="ADAL" clId="{5B97B6A8-A515-487C-A1CF-026345BE3071}" dt="2022-03-04T02:41:24.600" v="3414" actId="1076"/>
          <ac:cxnSpMkLst>
            <pc:docMk/>
            <pc:sldMk cId="3105073692" sldId="272"/>
            <ac:cxnSpMk id="21" creationId="{DE7BFC80-331E-49F7-BCF7-492461D5439B}"/>
          </ac:cxnSpMkLst>
        </pc:cxnChg>
      </pc:sldChg>
      <pc:sldChg chg="addSp delSp modSp add mod">
        <pc:chgData name="Elhadi Belghache" userId="25bd9855-c3c8-4fe0-90d6-09dac4ca243f" providerId="ADAL" clId="{5B97B6A8-A515-487C-A1CF-026345BE3071}" dt="2022-03-04T14:20:37.763" v="5533" actId="12789"/>
        <pc:sldMkLst>
          <pc:docMk/>
          <pc:sldMk cId="601806959" sldId="273"/>
        </pc:sldMkLst>
        <pc:spChg chg="add del mod">
          <ac:chgData name="Elhadi Belghache" userId="25bd9855-c3c8-4fe0-90d6-09dac4ca243f" providerId="ADAL" clId="{5B97B6A8-A515-487C-A1CF-026345BE3071}" dt="2022-03-04T02:21:27.554" v="3292" actId="478"/>
          <ac:spMkLst>
            <pc:docMk/>
            <pc:sldMk cId="601806959" sldId="273"/>
            <ac:spMk id="3" creationId="{5E2FC5A6-66C6-4940-AF71-BDF572D1DC1A}"/>
          </ac:spMkLst>
        </pc:spChg>
        <pc:spChg chg="add del mod">
          <ac:chgData name="Elhadi Belghache" userId="25bd9855-c3c8-4fe0-90d6-09dac4ca243f" providerId="ADAL" clId="{5B97B6A8-A515-487C-A1CF-026345BE3071}" dt="2022-03-04T13:53:12.295" v="4855" actId="478"/>
          <ac:spMkLst>
            <pc:docMk/>
            <pc:sldMk cId="601806959" sldId="273"/>
            <ac:spMk id="4" creationId="{958B6320-FBA1-4C75-B27D-9E9A0437CEFB}"/>
          </ac:spMkLst>
        </pc:spChg>
        <pc:spChg chg="add del mod">
          <ac:chgData name="Elhadi Belghache" userId="25bd9855-c3c8-4fe0-90d6-09dac4ca243f" providerId="ADAL" clId="{5B97B6A8-A515-487C-A1CF-026345BE3071}" dt="2022-03-04T13:53:12.674" v="4856" actId="478"/>
          <ac:spMkLst>
            <pc:docMk/>
            <pc:sldMk cId="601806959" sldId="273"/>
            <ac:spMk id="9" creationId="{81193F1B-474F-4461-945E-9939B8D44D28}"/>
          </ac:spMkLst>
        </pc:spChg>
        <pc:spChg chg="add del mod">
          <ac:chgData name="Elhadi Belghache" userId="25bd9855-c3c8-4fe0-90d6-09dac4ca243f" providerId="ADAL" clId="{5B97B6A8-A515-487C-A1CF-026345BE3071}" dt="2022-03-04T13:53:19.299" v="4865" actId="14100"/>
          <ac:spMkLst>
            <pc:docMk/>
            <pc:sldMk cId="601806959" sldId="273"/>
            <ac:spMk id="18" creationId="{D4F0A2F5-323C-433E-96AB-609F5674BF9B}"/>
          </ac:spMkLst>
        </pc:spChg>
        <pc:spChg chg="add del mod">
          <ac:chgData name="Elhadi Belghache" userId="25bd9855-c3c8-4fe0-90d6-09dac4ca243f" providerId="ADAL" clId="{5B97B6A8-A515-487C-A1CF-026345BE3071}" dt="2022-03-04T13:54:39.659" v="4903" actId="21"/>
          <ac:spMkLst>
            <pc:docMk/>
            <pc:sldMk cId="601806959" sldId="273"/>
            <ac:spMk id="19" creationId="{A53EEF0D-7ADA-4823-9665-2BBF59B4BC6E}"/>
          </ac:spMkLst>
        </pc:spChg>
        <pc:spChg chg="add mod topLvl">
          <ac:chgData name="Elhadi Belghache" userId="25bd9855-c3c8-4fe0-90d6-09dac4ca243f" providerId="ADAL" clId="{5B97B6A8-A515-487C-A1CF-026345BE3071}" dt="2022-03-04T14:20:37.763" v="5533" actId="12789"/>
          <ac:spMkLst>
            <pc:docMk/>
            <pc:sldMk cId="601806959" sldId="273"/>
            <ac:spMk id="20" creationId="{C4C4BA6E-2612-48A7-88ED-0FB437F1D20B}"/>
          </ac:spMkLst>
        </pc:spChg>
        <pc:spChg chg="add mod topLvl">
          <ac:chgData name="Elhadi Belghache" userId="25bd9855-c3c8-4fe0-90d6-09dac4ca243f" providerId="ADAL" clId="{5B97B6A8-A515-487C-A1CF-026345BE3071}" dt="2022-03-04T14:20:37.763" v="5533" actId="12789"/>
          <ac:spMkLst>
            <pc:docMk/>
            <pc:sldMk cId="601806959" sldId="273"/>
            <ac:spMk id="21" creationId="{F1507B2E-1C17-4E70-9067-C98BF5D81DE7}"/>
          </ac:spMkLst>
        </pc:spChg>
        <pc:spChg chg="add mod topLvl">
          <ac:chgData name="Elhadi Belghache" userId="25bd9855-c3c8-4fe0-90d6-09dac4ca243f" providerId="ADAL" clId="{5B97B6A8-A515-487C-A1CF-026345BE3071}" dt="2022-03-04T14:20:37.763" v="5533" actId="12789"/>
          <ac:spMkLst>
            <pc:docMk/>
            <pc:sldMk cId="601806959" sldId="273"/>
            <ac:spMk id="22" creationId="{E06E4E3C-C769-49B7-8CFD-CC90C9DBBFC2}"/>
          </ac:spMkLst>
        </pc:spChg>
        <pc:spChg chg="mod">
          <ac:chgData name="Elhadi Belghache" userId="25bd9855-c3c8-4fe0-90d6-09dac4ca243f" providerId="ADAL" clId="{5B97B6A8-A515-487C-A1CF-026345BE3071}" dt="2022-03-04T14:09:22.553" v="5130" actId="1076"/>
          <ac:spMkLst>
            <pc:docMk/>
            <pc:sldMk cId="601806959" sldId="273"/>
            <ac:spMk id="30" creationId="{F8C0AEBD-351A-4433-B9D2-56832CC6B4E5}"/>
          </ac:spMkLst>
        </pc:spChg>
        <pc:spChg chg="add del mod ord">
          <ac:chgData name="Elhadi Belghache" userId="25bd9855-c3c8-4fe0-90d6-09dac4ca243f" providerId="ADAL" clId="{5B97B6A8-A515-487C-A1CF-026345BE3071}" dt="2022-03-04T14:10:19.307" v="5136" actId="478"/>
          <ac:spMkLst>
            <pc:docMk/>
            <pc:sldMk cId="601806959" sldId="273"/>
            <ac:spMk id="33" creationId="{D450FFF3-C13E-4375-8F61-551AFF05E36A}"/>
          </ac:spMkLst>
        </pc:spChg>
        <pc:grpChg chg="add del mod topLvl">
          <ac:chgData name="Elhadi Belghache" userId="25bd9855-c3c8-4fe0-90d6-09dac4ca243f" providerId="ADAL" clId="{5B97B6A8-A515-487C-A1CF-026345BE3071}" dt="2022-03-04T14:18:05.514" v="5509" actId="165"/>
          <ac:grpSpMkLst>
            <pc:docMk/>
            <pc:sldMk cId="601806959" sldId="273"/>
            <ac:grpSpMk id="2" creationId="{836E4EEF-3CBB-4068-AC6F-035EE9E25B98}"/>
          </ac:grpSpMkLst>
        </pc:grpChg>
        <pc:grpChg chg="add del mod topLvl">
          <ac:chgData name="Elhadi Belghache" userId="25bd9855-c3c8-4fe0-90d6-09dac4ca243f" providerId="ADAL" clId="{5B97B6A8-A515-487C-A1CF-026345BE3071}" dt="2022-03-04T14:18:05.514" v="5509" actId="165"/>
          <ac:grpSpMkLst>
            <pc:docMk/>
            <pc:sldMk cId="601806959" sldId="273"/>
            <ac:grpSpMk id="3" creationId="{B03DA356-F7A7-4CEE-9240-D3AAB7691E07}"/>
          </ac:grpSpMkLst>
        </pc:grpChg>
        <pc:grpChg chg="add del mod topLvl">
          <ac:chgData name="Elhadi Belghache" userId="25bd9855-c3c8-4fe0-90d6-09dac4ca243f" providerId="ADAL" clId="{5B97B6A8-A515-487C-A1CF-026345BE3071}" dt="2022-03-04T14:18:05.514" v="5509" actId="165"/>
          <ac:grpSpMkLst>
            <pc:docMk/>
            <pc:sldMk cId="601806959" sldId="273"/>
            <ac:grpSpMk id="14" creationId="{CE3F1018-9F59-46BD-8DDF-7E1F7706793C}"/>
          </ac:grpSpMkLst>
        </pc:grpChg>
        <pc:grpChg chg="add del mod topLvl">
          <ac:chgData name="Elhadi Belghache" userId="25bd9855-c3c8-4fe0-90d6-09dac4ca243f" providerId="ADAL" clId="{5B97B6A8-A515-487C-A1CF-026345BE3071}" dt="2022-03-04T14:17:59.644" v="5508" actId="165"/>
          <ac:grpSpMkLst>
            <pc:docMk/>
            <pc:sldMk cId="601806959" sldId="273"/>
            <ac:grpSpMk id="23" creationId="{5D80CC62-9D15-44B3-BE8B-B6F81D76C881}"/>
          </ac:grpSpMkLst>
        </pc:grpChg>
        <pc:grpChg chg="add del mod topLvl">
          <ac:chgData name="Elhadi Belghache" userId="25bd9855-c3c8-4fe0-90d6-09dac4ca243f" providerId="ADAL" clId="{5B97B6A8-A515-487C-A1CF-026345BE3071}" dt="2022-03-04T14:17:59.644" v="5508" actId="165"/>
          <ac:grpSpMkLst>
            <pc:docMk/>
            <pc:sldMk cId="601806959" sldId="273"/>
            <ac:grpSpMk id="24" creationId="{0E791D32-CEA3-4949-9B3B-5075E819ED6E}"/>
          </ac:grpSpMkLst>
        </pc:grpChg>
        <pc:grpChg chg="add del mod topLvl">
          <ac:chgData name="Elhadi Belghache" userId="25bd9855-c3c8-4fe0-90d6-09dac4ca243f" providerId="ADAL" clId="{5B97B6A8-A515-487C-A1CF-026345BE3071}" dt="2022-03-04T14:17:59.644" v="5508" actId="165"/>
          <ac:grpSpMkLst>
            <pc:docMk/>
            <pc:sldMk cId="601806959" sldId="273"/>
            <ac:grpSpMk id="25" creationId="{953F3E2C-A0BC-4FF9-AE47-A9B959B41793}"/>
          </ac:grpSpMkLst>
        </pc:grpChg>
        <pc:grpChg chg="add mod">
          <ac:chgData name="Elhadi Belghache" userId="25bd9855-c3c8-4fe0-90d6-09dac4ca243f" providerId="ADAL" clId="{5B97B6A8-A515-487C-A1CF-026345BE3071}" dt="2022-03-04T14:06:33.999" v="5082" actId="1038"/>
          <ac:grpSpMkLst>
            <pc:docMk/>
            <pc:sldMk cId="601806959" sldId="273"/>
            <ac:grpSpMk id="28" creationId="{817D5B01-788A-4CAF-8ACD-D03FFE76BA0C}"/>
          </ac:grpSpMkLst>
        </pc:grpChg>
        <pc:grpChg chg="mod">
          <ac:chgData name="Elhadi Belghache" userId="25bd9855-c3c8-4fe0-90d6-09dac4ca243f" providerId="ADAL" clId="{5B97B6A8-A515-487C-A1CF-026345BE3071}" dt="2022-03-04T14:03:47.770" v="5027"/>
          <ac:grpSpMkLst>
            <pc:docMk/>
            <pc:sldMk cId="601806959" sldId="273"/>
            <ac:grpSpMk id="29" creationId="{C5D1C778-3EDD-49A4-954E-9AFC6BD7E7D6}"/>
          </ac:grpSpMkLst>
        </pc:grpChg>
        <pc:grpChg chg="add del mod">
          <ac:chgData name="Elhadi Belghache" userId="25bd9855-c3c8-4fe0-90d6-09dac4ca243f" providerId="ADAL" clId="{5B97B6A8-A515-487C-A1CF-026345BE3071}" dt="2022-03-04T14:17:53.017" v="5507" actId="165"/>
          <ac:grpSpMkLst>
            <pc:docMk/>
            <pc:sldMk cId="601806959" sldId="273"/>
            <ac:grpSpMk id="42" creationId="{96C927A1-F3F7-4053-B0AE-CB8D48594C70}"/>
          </ac:grpSpMkLst>
        </pc:grpChg>
        <pc:picChg chg="del mod modCrop">
          <ac:chgData name="Elhadi Belghache" userId="25bd9855-c3c8-4fe0-90d6-09dac4ca243f" providerId="ADAL" clId="{5B97B6A8-A515-487C-A1CF-026345BE3071}" dt="2022-03-04T02:21:14.498" v="3290" actId="21"/>
          <ac:picMkLst>
            <pc:docMk/>
            <pc:sldMk cId="601806959" sldId="273"/>
            <ac:picMk id="6" creationId="{365E621B-47C2-4739-8AA1-559ECAB38C50}"/>
          </ac:picMkLst>
        </pc:picChg>
        <pc:picChg chg="add del mod ord">
          <ac:chgData name="Elhadi Belghache" userId="25bd9855-c3c8-4fe0-90d6-09dac4ca243f" providerId="ADAL" clId="{5B97B6A8-A515-487C-A1CF-026345BE3071}" dt="2022-03-04T13:51:59.530" v="4836" actId="21"/>
          <ac:picMkLst>
            <pc:docMk/>
            <pc:sldMk cId="601806959" sldId="273"/>
            <ac:picMk id="7" creationId="{4C77453D-C1B9-42E2-BB53-9F80DF74AB9E}"/>
          </ac:picMkLst>
        </pc:picChg>
        <pc:picChg chg="add mod topLvl">
          <ac:chgData name="Elhadi Belghache" userId="25bd9855-c3c8-4fe0-90d6-09dac4ca243f" providerId="ADAL" clId="{5B97B6A8-A515-487C-A1CF-026345BE3071}" dt="2022-03-04T14:18:05.514" v="5509" actId="165"/>
          <ac:picMkLst>
            <pc:docMk/>
            <pc:sldMk cId="601806959" sldId="273"/>
            <ac:picMk id="8" creationId="{6546BAA6-BE7B-486C-8C02-AF55B25092DC}"/>
          </ac:picMkLst>
        </pc:picChg>
        <pc:picChg chg="del mod">
          <ac:chgData name="Elhadi Belghache" userId="25bd9855-c3c8-4fe0-90d6-09dac4ca243f" providerId="ADAL" clId="{5B97B6A8-A515-487C-A1CF-026345BE3071}" dt="2022-03-04T02:21:29.147" v="3293" actId="21"/>
          <ac:picMkLst>
            <pc:docMk/>
            <pc:sldMk cId="601806959" sldId="273"/>
            <ac:picMk id="9" creationId="{8F2125D8-F3E9-414B-83D4-9E2A7981FC36}"/>
          </ac:picMkLst>
        </pc:picChg>
        <pc:picChg chg="add mod topLvl">
          <ac:chgData name="Elhadi Belghache" userId="25bd9855-c3c8-4fe0-90d6-09dac4ca243f" providerId="ADAL" clId="{5B97B6A8-A515-487C-A1CF-026345BE3071}" dt="2022-03-04T14:18:05.514" v="5509" actId="165"/>
          <ac:picMkLst>
            <pc:docMk/>
            <pc:sldMk cId="601806959" sldId="273"/>
            <ac:picMk id="10" creationId="{9B7755AA-0DD0-4870-9AB8-E0B956631BDB}"/>
          </ac:picMkLst>
        </pc:picChg>
        <pc:picChg chg="add del mod ord">
          <ac:chgData name="Elhadi Belghache" userId="25bd9855-c3c8-4fe0-90d6-09dac4ca243f" providerId="ADAL" clId="{5B97B6A8-A515-487C-A1CF-026345BE3071}" dt="2022-03-04T13:53:12.987" v="4858" actId="21"/>
          <ac:picMkLst>
            <pc:docMk/>
            <pc:sldMk cId="601806959" sldId="273"/>
            <ac:picMk id="11" creationId="{57D54936-6B1D-460E-9DC6-FD9F5BA7D1BD}"/>
          </ac:picMkLst>
        </pc:picChg>
        <pc:picChg chg="add mod topLvl">
          <ac:chgData name="Elhadi Belghache" userId="25bd9855-c3c8-4fe0-90d6-09dac4ca243f" providerId="ADAL" clId="{5B97B6A8-A515-487C-A1CF-026345BE3071}" dt="2022-03-04T14:19:36.711" v="5526" actId="1076"/>
          <ac:picMkLst>
            <pc:docMk/>
            <pc:sldMk cId="601806959" sldId="273"/>
            <ac:picMk id="12" creationId="{2B7514F6-B6EF-45D1-B721-1456DF202B32}"/>
          </ac:picMkLst>
        </pc:picChg>
        <pc:picChg chg="add mod topLvl">
          <ac:chgData name="Elhadi Belghache" userId="25bd9855-c3c8-4fe0-90d6-09dac4ca243f" providerId="ADAL" clId="{5B97B6A8-A515-487C-A1CF-026345BE3071}" dt="2022-03-04T14:19:20.602" v="5523" actId="1076"/>
          <ac:picMkLst>
            <pc:docMk/>
            <pc:sldMk cId="601806959" sldId="273"/>
            <ac:picMk id="13" creationId="{D1713B18-66B1-4A05-8911-8A450B51B57D}"/>
          </ac:picMkLst>
        </pc:picChg>
        <pc:picChg chg="mod topLvl">
          <ac:chgData name="Elhadi Belghache" userId="25bd9855-c3c8-4fe0-90d6-09dac4ca243f" providerId="ADAL" clId="{5B97B6A8-A515-487C-A1CF-026345BE3071}" dt="2022-03-04T14:18:05.514" v="5509" actId="165"/>
          <ac:picMkLst>
            <pc:docMk/>
            <pc:sldMk cId="601806959" sldId="273"/>
            <ac:picMk id="15" creationId="{146EA4AA-0EE0-4414-B9BC-47AE1B557BBE}"/>
          </ac:picMkLst>
        </pc:picChg>
        <pc:picChg chg="mod topLvl">
          <ac:chgData name="Elhadi Belghache" userId="25bd9855-c3c8-4fe0-90d6-09dac4ca243f" providerId="ADAL" clId="{5B97B6A8-A515-487C-A1CF-026345BE3071}" dt="2022-03-04T14:19:51.627" v="5529" actId="1076"/>
          <ac:picMkLst>
            <pc:docMk/>
            <pc:sldMk cId="601806959" sldId="273"/>
            <ac:picMk id="16" creationId="{40199099-D285-4733-8E23-446159F38107}"/>
          </ac:picMkLst>
        </pc:picChg>
        <pc:picChg chg="add del mod">
          <ac:chgData name="Elhadi Belghache" userId="25bd9855-c3c8-4fe0-90d6-09dac4ca243f" providerId="ADAL" clId="{5B97B6A8-A515-487C-A1CF-026345BE3071}" dt="2022-03-04T14:03:51.841" v="5029" actId="21"/>
          <ac:picMkLst>
            <pc:docMk/>
            <pc:sldMk cId="601806959" sldId="273"/>
            <ac:picMk id="26" creationId="{F649C7CF-01A4-41A9-8301-8092E33EF74D}"/>
          </ac:picMkLst>
        </pc:picChg>
        <pc:picChg chg="add del mod">
          <ac:chgData name="Elhadi Belghache" userId="25bd9855-c3c8-4fe0-90d6-09dac4ca243f" providerId="ADAL" clId="{5B97B6A8-A515-487C-A1CF-026345BE3071}" dt="2022-03-04T14:03:59.314" v="5031" actId="21"/>
          <ac:picMkLst>
            <pc:docMk/>
            <pc:sldMk cId="601806959" sldId="273"/>
            <ac:picMk id="27" creationId="{61AB6A06-7428-439B-87AE-F38FC04B6A63}"/>
          </ac:picMkLst>
        </pc:picChg>
        <pc:picChg chg="mod">
          <ac:chgData name="Elhadi Belghache" userId="25bd9855-c3c8-4fe0-90d6-09dac4ca243f" providerId="ADAL" clId="{5B97B6A8-A515-487C-A1CF-026345BE3071}" dt="2022-03-04T14:03:55.574" v="5030" actId="14826"/>
          <ac:picMkLst>
            <pc:docMk/>
            <pc:sldMk cId="601806959" sldId="273"/>
            <ac:picMk id="31" creationId="{883DF897-5722-4FAA-8FE0-C06215D7A25A}"/>
          </ac:picMkLst>
        </pc:picChg>
        <pc:picChg chg="mod">
          <ac:chgData name="Elhadi Belghache" userId="25bd9855-c3c8-4fe0-90d6-09dac4ca243f" providerId="ADAL" clId="{5B97B6A8-A515-487C-A1CF-026345BE3071}" dt="2022-03-04T14:05:16.853" v="5060" actId="1076"/>
          <ac:picMkLst>
            <pc:docMk/>
            <pc:sldMk cId="601806959" sldId="273"/>
            <ac:picMk id="32" creationId="{BA7CF1A2-EEB1-479F-9FDE-FA0586019594}"/>
          </ac:picMkLst>
        </pc:picChg>
        <pc:cxnChg chg="add del mod">
          <ac:chgData name="Elhadi Belghache" userId="25bd9855-c3c8-4fe0-90d6-09dac4ca243f" providerId="ADAL" clId="{5B97B6A8-A515-487C-A1CF-026345BE3071}" dt="2022-03-04T14:10:58.202" v="5140" actId="478"/>
          <ac:cxnSpMkLst>
            <pc:docMk/>
            <pc:sldMk cId="601806959" sldId="273"/>
            <ac:cxnSpMk id="35" creationId="{F27CC5C9-DBF1-4F85-B086-0369F9802CD5}"/>
          </ac:cxnSpMkLst>
        </pc:cxnChg>
        <pc:cxnChg chg="add mod">
          <ac:chgData name="Elhadi Belghache" userId="25bd9855-c3c8-4fe0-90d6-09dac4ca243f" providerId="ADAL" clId="{5B97B6A8-A515-487C-A1CF-026345BE3071}" dt="2022-03-04T14:15:05.927" v="5497" actId="1076"/>
          <ac:cxnSpMkLst>
            <pc:docMk/>
            <pc:sldMk cId="601806959" sldId="273"/>
            <ac:cxnSpMk id="37" creationId="{E0982F3B-860A-4A2A-9266-35B8978320FA}"/>
          </ac:cxnSpMkLst>
        </pc:cxnChg>
        <pc:cxnChg chg="add mod">
          <ac:chgData name="Elhadi Belghache" userId="25bd9855-c3c8-4fe0-90d6-09dac4ca243f" providerId="ADAL" clId="{5B97B6A8-A515-487C-A1CF-026345BE3071}" dt="2022-03-04T14:15:20.781" v="5500" actId="1076"/>
          <ac:cxnSpMkLst>
            <pc:docMk/>
            <pc:sldMk cId="601806959" sldId="273"/>
            <ac:cxnSpMk id="40" creationId="{3F1B4A77-720E-4BDD-9C74-73F477812275}"/>
          </ac:cxnSpMkLst>
        </pc:cxnChg>
        <pc:cxnChg chg="add mod">
          <ac:chgData name="Elhadi Belghache" userId="25bd9855-c3c8-4fe0-90d6-09dac4ca243f" providerId="ADAL" clId="{5B97B6A8-A515-487C-A1CF-026345BE3071}" dt="2022-03-04T14:15:23.259" v="5501"/>
          <ac:cxnSpMkLst>
            <pc:docMk/>
            <pc:sldMk cId="601806959" sldId="273"/>
            <ac:cxnSpMk id="41" creationId="{2604AB63-38BB-43F2-9DF9-48DB5E78B574}"/>
          </ac:cxnSpMkLst>
        </pc:cxnChg>
      </pc:sldChg>
      <pc:sldChg chg="modSp add del mod">
        <pc:chgData name="Elhadi Belghache" userId="25bd9855-c3c8-4fe0-90d6-09dac4ca243f" providerId="ADAL" clId="{5B97B6A8-A515-487C-A1CF-026345BE3071}" dt="2022-03-04T13:34:30.853" v="4727" actId="47"/>
        <pc:sldMkLst>
          <pc:docMk/>
          <pc:sldMk cId="207419210" sldId="274"/>
        </pc:sldMkLst>
        <pc:spChg chg="mod">
          <ac:chgData name="Elhadi Belghache" userId="25bd9855-c3c8-4fe0-90d6-09dac4ca243f" providerId="ADAL" clId="{5B97B6A8-A515-487C-A1CF-026345BE3071}" dt="2022-03-04T04:19:31.621" v="4181" actId="20577"/>
          <ac:spMkLst>
            <pc:docMk/>
            <pc:sldMk cId="207419210" sldId="274"/>
            <ac:spMk id="4" creationId="{958B6320-FBA1-4C75-B27D-9E9A0437CEFB}"/>
          </ac:spMkLst>
        </pc:spChg>
        <pc:spChg chg="mod">
          <ac:chgData name="Elhadi Belghache" userId="25bd9855-c3c8-4fe0-90d6-09dac4ca243f" providerId="ADAL" clId="{5B97B6A8-A515-487C-A1CF-026345BE3071}" dt="2022-03-04T13:02:00.519" v="4522" actId="1076"/>
          <ac:spMkLst>
            <pc:docMk/>
            <pc:sldMk cId="207419210" sldId="274"/>
            <ac:spMk id="5" creationId="{B2B4D72C-C547-4242-A3FA-4CBDB69F4BC8}"/>
          </ac:spMkLst>
        </pc:spChg>
        <pc:spChg chg="mod">
          <ac:chgData name="Elhadi Belghache" userId="25bd9855-c3c8-4fe0-90d6-09dac4ca243f" providerId="ADAL" clId="{5B97B6A8-A515-487C-A1CF-026345BE3071}" dt="2022-03-04T13:02:47.325" v="4528" actId="1076"/>
          <ac:spMkLst>
            <pc:docMk/>
            <pc:sldMk cId="207419210" sldId="274"/>
            <ac:spMk id="11" creationId="{841B5D04-0619-467C-8E8A-4F710734E415}"/>
          </ac:spMkLst>
        </pc:spChg>
        <pc:grpChg chg="mod">
          <ac:chgData name="Elhadi Belghache" userId="25bd9855-c3c8-4fe0-90d6-09dac4ca243f" providerId="ADAL" clId="{5B97B6A8-A515-487C-A1CF-026345BE3071}" dt="2022-03-04T13:02:12.014" v="4523" actId="1076"/>
          <ac:grpSpMkLst>
            <pc:docMk/>
            <pc:sldMk cId="207419210" sldId="274"/>
            <ac:grpSpMk id="2" creationId="{3D2181B0-78E0-47C0-99B5-6458556440CF}"/>
          </ac:grpSpMkLst>
        </pc:grpChg>
        <pc:grpChg chg="mod">
          <ac:chgData name="Elhadi Belghache" userId="25bd9855-c3c8-4fe0-90d6-09dac4ca243f" providerId="ADAL" clId="{5B97B6A8-A515-487C-A1CF-026345BE3071}" dt="2022-03-04T13:02:37.136" v="4527" actId="1076"/>
          <ac:grpSpMkLst>
            <pc:docMk/>
            <pc:sldMk cId="207419210" sldId="274"/>
            <ac:grpSpMk id="8" creationId="{E93342EA-7DD3-4FE3-A3FB-D17746E6E06B}"/>
          </ac:grpSpMkLst>
        </pc:grpChg>
        <pc:picChg chg="mod">
          <ac:chgData name="Elhadi Belghache" userId="25bd9855-c3c8-4fe0-90d6-09dac4ca243f" providerId="ADAL" clId="{5B97B6A8-A515-487C-A1CF-026345BE3071}" dt="2022-03-04T13:01:50.362" v="4521" actId="14100"/>
          <ac:picMkLst>
            <pc:docMk/>
            <pc:sldMk cId="207419210" sldId="274"/>
            <ac:picMk id="9" creationId="{8F2125D8-F3E9-414B-83D4-9E2A7981FC36}"/>
          </ac:picMkLst>
        </pc:picChg>
        <pc:picChg chg="mod modCrop">
          <ac:chgData name="Elhadi Belghache" userId="25bd9855-c3c8-4fe0-90d6-09dac4ca243f" providerId="ADAL" clId="{5B97B6A8-A515-487C-A1CF-026345BE3071}" dt="2022-03-04T13:02:31.048" v="4526" actId="18131"/>
          <ac:picMkLst>
            <pc:docMk/>
            <pc:sldMk cId="207419210" sldId="274"/>
            <ac:picMk id="10" creationId="{504835AF-8D8E-4463-ABB3-3B48B0BC11C5}"/>
          </ac:picMkLst>
        </pc:picChg>
      </pc:sldChg>
      <pc:sldChg chg="modSp add del mod">
        <pc:chgData name="Elhadi Belghache" userId="25bd9855-c3c8-4fe0-90d6-09dac4ca243f" providerId="ADAL" clId="{5B97B6A8-A515-487C-A1CF-026345BE3071}" dt="2022-03-04T02:31:12.391" v="3319" actId="47"/>
        <pc:sldMkLst>
          <pc:docMk/>
          <pc:sldMk cId="496822041" sldId="275"/>
        </pc:sldMkLst>
        <pc:spChg chg="mod">
          <ac:chgData name="Elhadi Belghache" userId="25bd9855-c3c8-4fe0-90d6-09dac4ca243f" providerId="ADAL" clId="{5B97B6A8-A515-487C-A1CF-026345BE3071}" dt="2022-03-04T02:31:08.327" v="3318" actId="20577"/>
          <ac:spMkLst>
            <pc:docMk/>
            <pc:sldMk cId="496822041" sldId="275"/>
            <ac:spMk id="4" creationId="{B8AD9274-9E30-4B1F-AC3C-CDBD084F5128}"/>
          </ac:spMkLst>
        </pc:spChg>
      </pc:sldChg>
      <pc:sldChg chg="addSp delSp modSp add mod">
        <pc:chgData name="Elhadi Belghache" userId="25bd9855-c3c8-4fe0-90d6-09dac4ca243f" providerId="ADAL" clId="{5B97B6A8-A515-487C-A1CF-026345BE3071}" dt="2022-03-04T13:59:30.174" v="4999" actId="20577"/>
        <pc:sldMkLst>
          <pc:docMk/>
          <pc:sldMk cId="662869790" sldId="275"/>
        </pc:sldMkLst>
        <pc:spChg chg="mod">
          <ac:chgData name="Elhadi Belghache" userId="25bd9855-c3c8-4fe0-90d6-09dac4ca243f" providerId="ADAL" clId="{5B97B6A8-A515-487C-A1CF-026345BE3071}" dt="2022-03-04T13:59:30.174" v="4999" actId="20577"/>
          <ac:spMkLst>
            <pc:docMk/>
            <pc:sldMk cId="662869790" sldId="275"/>
            <ac:spMk id="4" creationId="{958B6320-FBA1-4C75-B27D-9E9A0437CEFB}"/>
          </ac:spMkLst>
        </pc:spChg>
        <pc:spChg chg="add del mod">
          <ac:chgData name="Elhadi Belghache" userId="25bd9855-c3c8-4fe0-90d6-09dac4ca243f" providerId="ADAL" clId="{5B97B6A8-A515-487C-A1CF-026345BE3071}" dt="2022-03-04T02:37:54.249" v="3336" actId="478"/>
          <ac:spMkLst>
            <pc:docMk/>
            <pc:sldMk cId="662869790" sldId="275"/>
            <ac:spMk id="5" creationId="{D01C7B3C-FAE7-4834-866E-5AB707E1A46A}"/>
          </ac:spMkLst>
        </pc:spChg>
        <pc:spChg chg="add mod topLvl">
          <ac:chgData name="Elhadi Belghache" userId="25bd9855-c3c8-4fe0-90d6-09dac4ca243f" providerId="ADAL" clId="{5B97B6A8-A515-487C-A1CF-026345BE3071}" dt="2022-03-04T03:55:16.411" v="4099"/>
          <ac:spMkLst>
            <pc:docMk/>
            <pc:sldMk cId="662869790" sldId="275"/>
            <ac:spMk id="15" creationId="{8C24F1FA-BADB-4582-BB96-D68BC287422C}"/>
          </ac:spMkLst>
        </pc:spChg>
        <pc:spChg chg="add mod topLvl">
          <ac:chgData name="Elhadi Belghache" userId="25bd9855-c3c8-4fe0-90d6-09dac4ca243f" providerId="ADAL" clId="{5B97B6A8-A515-487C-A1CF-026345BE3071}" dt="2022-03-04T03:55:16.411" v="4099"/>
          <ac:spMkLst>
            <pc:docMk/>
            <pc:sldMk cId="662869790" sldId="275"/>
            <ac:spMk id="16" creationId="{2E073454-8AA2-451E-9CE5-F1261496FDCA}"/>
          </ac:spMkLst>
        </pc:spChg>
        <pc:spChg chg="add mod topLvl">
          <ac:chgData name="Elhadi Belghache" userId="25bd9855-c3c8-4fe0-90d6-09dac4ca243f" providerId="ADAL" clId="{5B97B6A8-A515-487C-A1CF-026345BE3071}" dt="2022-03-04T03:55:16.411" v="4099"/>
          <ac:spMkLst>
            <pc:docMk/>
            <pc:sldMk cId="662869790" sldId="275"/>
            <ac:spMk id="17" creationId="{518F5979-617B-4278-A931-46260839733D}"/>
          </ac:spMkLst>
        </pc:spChg>
        <pc:spChg chg="add mod topLvl">
          <ac:chgData name="Elhadi Belghache" userId="25bd9855-c3c8-4fe0-90d6-09dac4ca243f" providerId="ADAL" clId="{5B97B6A8-A515-487C-A1CF-026345BE3071}" dt="2022-03-04T03:55:16.411" v="4099"/>
          <ac:spMkLst>
            <pc:docMk/>
            <pc:sldMk cId="662869790" sldId="275"/>
            <ac:spMk id="18" creationId="{89C38365-B870-4D5A-AA78-7DDE7EFE0F42}"/>
          </ac:spMkLst>
        </pc:spChg>
        <pc:spChg chg="add mod topLvl">
          <ac:chgData name="Elhadi Belghache" userId="25bd9855-c3c8-4fe0-90d6-09dac4ca243f" providerId="ADAL" clId="{5B97B6A8-A515-487C-A1CF-026345BE3071}" dt="2022-03-04T03:55:16.411" v="4099"/>
          <ac:spMkLst>
            <pc:docMk/>
            <pc:sldMk cId="662869790" sldId="275"/>
            <ac:spMk id="31" creationId="{1F6E4010-20EA-4F43-A411-77245004175A}"/>
          </ac:spMkLst>
        </pc:spChg>
        <pc:spChg chg="mod topLvl">
          <ac:chgData name="Elhadi Belghache" userId="25bd9855-c3c8-4fe0-90d6-09dac4ca243f" providerId="ADAL" clId="{5B97B6A8-A515-487C-A1CF-026345BE3071}" dt="2022-03-04T03:55:16.411" v="4099"/>
          <ac:spMkLst>
            <pc:docMk/>
            <pc:sldMk cId="662869790" sldId="275"/>
            <ac:spMk id="34" creationId="{4927510B-93AB-48C2-80FD-DE824CDE27AE}"/>
          </ac:spMkLst>
        </pc:spChg>
        <pc:spChg chg="mod topLvl">
          <ac:chgData name="Elhadi Belghache" userId="25bd9855-c3c8-4fe0-90d6-09dac4ca243f" providerId="ADAL" clId="{5B97B6A8-A515-487C-A1CF-026345BE3071}" dt="2022-03-04T03:55:16.411" v="4099"/>
          <ac:spMkLst>
            <pc:docMk/>
            <pc:sldMk cId="662869790" sldId="275"/>
            <ac:spMk id="35" creationId="{FCB62AB1-2E3D-4052-8A24-F1D90CBF793B}"/>
          </ac:spMkLst>
        </pc:spChg>
        <pc:spChg chg="del mod">
          <ac:chgData name="Elhadi Belghache" userId="25bd9855-c3c8-4fe0-90d6-09dac4ca243f" providerId="ADAL" clId="{5B97B6A8-A515-487C-A1CF-026345BE3071}" dt="2022-03-04T03:28:36.066" v="3713" actId="478"/>
          <ac:spMkLst>
            <pc:docMk/>
            <pc:sldMk cId="662869790" sldId="275"/>
            <ac:spMk id="36" creationId="{3187B37C-309E-4F3E-BDD8-0DEF22F2E6B4}"/>
          </ac:spMkLst>
        </pc:spChg>
        <pc:spChg chg="mod topLvl">
          <ac:chgData name="Elhadi Belghache" userId="25bd9855-c3c8-4fe0-90d6-09dac4ca243f" providerId="ADAL" clId="{5B97B6A8-A515-487C-A1CF-026345BE3071}" dt="2022-03-04T03:55:16.411" v="4099"/>
          <ac:spMkLst>
            <pc:docMk/>
            <pc:sldMk cId="662869790" sldId="275"/>
            <ac:spMk id="37" creationId="{10A4B737-F010-412A-9C03-1C0D073D1A02}"/>
          </ac:spMkLst>
        </pc:spChg>
        <pc:spChg chg="mod topLvl">
          <ac:chgData name="Elhadi Belghache" userId="25bd9855-c3c8-4fe0-90d6-09dac4ca243f" providerId="ADAL" clId="{5B97B6A8-A515-487C-A1CF-026345BE3071}" dt="2022-03-04T03:55:16.411" v="4099"/>
          <ac:spMkLst>
            <pc:docMk/>
            <pc:sldMk cId="662869790" sldId="275"/>
            <ac:spMk id="41" creationId="{B3CB8087-57CE-42A2-9BDD-917426602F4A}"/>
          </ac:spMkLst>
        </pc:spChg>
        <pc:spChg chg="mod">
          <ac:chgData name="Elhadi Belghache" userId="25bd9855-c3c8-4fe0-90d6-09dac4ca243f" providerId="ADAL" clId="{5B97B6A8-A515-487C-A1CF-026345BE3071}" dt="2022-03-04T03:43:09.248" v="3862"/>
          <ac:spMkLst>
            <pc:docMk/>
            <pc:sldMk cId="662869790" sldId="275"/>
            <ac:spMk id="89" creationId="{820A2EF2-A5A1-4818-867F-0848C8D8E85D}"/>
          </ac:spMkLst>
        </pc:spChg>
        <pc:spChg chg="add mod topLvl">
          <ac:chgData name="Elhadi Belghache" userId="25bd9855-c3c8-4fe0-90d6-09dac4ca243f" providerId="ADAL" clId="{5B97B6A8-A515-487C-A1CF-026345BE3071}" dt="2022-03-04T03:56:19.417" v="4127" actId="164"/>
          <ac:spMkLst>
            <pc:docMk/>
            <pc:sldMk cId="662869790" sldId="275"/>
            <ac:spMk id="93" creationId="{77C0EB3D-FE33-436D-AAB6-D896C600DD1D}"/>
          </ac:spMkLst>
        </pc:spChg>
        <pc:spChg chg="add mod topLvl">
          <ac:chgData name="Elhadi Belghache" userId="25bd9855-c3c8-4fe0-90d6-09dac4ca243f" providerId="ADAL" clId="{5B97B6A8-A515-487C-A1CF-026345BE3071}" dt="2022-03-04T03:55:16.411" v="4099"/>
          <ac:spMkLst>
            <pc:docMk/>
            <pc:sldMk cId="662869790" sldId="275"/>
            <ac:spMk id="94" creationId="{08F8C0E5-85B4-490C-841C-0D2178550734}"/>
          </ac:spMkLst>
        </pc:spChg>
        <pc:spChg chg="add mod">
          <ac:chgData name="Elhadi Belghache" userId="25bd9855-c3c8-4fe0-90d6-09dac4ca243f" providerId="ADAL" clId="{5B97B6A8-A515-487C-A1CF-026345BE3071}" dt="2022-03-04T03:55:16.411" v="4099"/>
          <ac:spMkLst>
            <pc:docMk/>
            <pc:sldMk cId="662869790" sldId="275"/>
            <ac:spMk id="96" creationId="{8947CC59-5059-44FD-8709-409D6B526258}"/>
          </ac:spMkLst>
        </pc:spChg>
        <pc:spChg chg="add mod">
          <ac:chgData name="Elhadi Belghache" userId="25bd9855-c3c8-4fe0-90d6-09dac4ca243f" providerId="ADAL" clId="{5B97B6A8-A515-487C-A1CF-026345BE3071}" dt="2022-03-04T03:55:16.411" v="4099"/>
          <ac:spMkLst>
            <pc:docMk/>
            <pc:sldMk cId="662869790" sldId="275"/>
            <ac:spMk id="97" creationId="{9C242EA7-2764-4873-88E6-7E474E29D42D}"/>
          </ac:spMkLst>
        </pc:spChg>
        <pc:spChg chg="add mod">
          <ac:chgData name="Elhadi Belghache" userId="25bd9855-c3c8-4fe0-90d6-09dac4ca243f" providerId="ADAL" clId="{5B97B6A8-A515-487C-A1CF-026345BE3071}" dt="2022-03-04T03:55:16.411" v="4099"/>
          <ac:spMkLst>
            <pc:docMk/>
            <pc:sldMk cId="662869790" sldId="275"/>
            <ac:spMk id="98" creationId="{BC2E273E-B991-4A47-BF04-CFB76FD9602A}"/>
          </ac:spMkLst>
        </pc:spChg>
        <pc:grpChg chg="add del mod">
          <ac:chgData name="Elhadi Belghache" userId="25bd9855-c3c8-4fe0-90d6-09dac4ca243f" providerId="ADAL" clId="{5B97B6A8-A515-487C-A1CF-026345BE3071}" dt="2022-03-04T03:37:41.219" v="3825" actId="165"/>
          <ac:grpSpMkLst>
            <pc:docMk/>
            <pc:sldMk cId="662869790" sldId="275"/>
            <ac:grpSpMk id="32" creationId="{9F04487A-DB9D-4E3B-9ABE-AF66B57BF6B3}"/>
          </ac:grpSpMkLst>
        </pc:grpChg>
        <pc:grpChg chg="add del mod">
          <ac:chgData name="Elhadi Belghache" userId="25bd9855-c3c8-4fe0-90d6-09dac4ca243f" providerId="ADAL" clId="{5B97B6A8-A515-487C-A1CF-026345BE3071}" dt="2022-03-04T03:28:51.145" v="3715" actId="165"/>
          <ac:grpSpMkLst>
            <pc:docMk/>
            <pc:sldMk cId="662869790" sldId="275"/>
            <ac:grpSpMk id="33" creationId="{C83A0AE5-E49D-41B2-8BEC-5F22875694CB}"/>
          </ac:grpSpMkLst>
        </pc:grpChg>
        <pc:grpChg chg="add del mod">
          <ac:chgData name="Elhadi Belghache" userId="25bd9855-c3c8-4fe0-90d6-09dac4ca243f" providerId="ADAL" clId="{5B97B6A8-A515-487C-A1CF-026345BE3071}" dt="2022-03-04T03:36:10.724" v="3807" actId="165"/>
          <ac:grpSpMkLst>
            <pc:docMk/>
            <pc:sldMk cId="662869790" sldId="275"/>
            <ac:grpSpMk id="44" creationId="{20F53848-F9B5-4D7C-903D-3C2032BD3198}"/>
          </ac:grpSpMkLst>
        </pc:grpChg>
        <pc:grpChg chg="add del mod">
          <ac:chgData name="Elhadi Belghache" userId="25bd9855-c3c8-4fe0-90d6-09dac4ca243f" providerId="ADAL" clId="{5B97B6A8-A515-487C-A1CF-026345BE3071}" dt="2022-03-04T03:38:25.693" v="3830" actId="165"/>
          <ac:grpSpMkLst>
            <pc:docMk/>
            <pc:sldMk cId="662869790" sldId="275"/>
            <ac:grpSpMk id="69" creationId="{798925F0-278A-4946-B910-E99995B0D519}"/>
          </ac:grpSpMkLst>
        </pc:grpChg>
        <pc:grpChg chg="add mod topLvl">
          <ac:chgData name="Elhadi Belghache" userId="25bd9855-c3c8-4fe0-90d6-09dac4ca243f" providerId="ADAL" clId="{5B97B6A8-A515-487C-A1CF-026345BE3071}" dt="2022-03-04T03:55:16.411" v="4099"/>
          <ac:grpSpMkLst>
            <pc:docMk/>
            <pc:sldMk cId="662869790" sldId="275"/>
            <ac:grpSpMk id="79" creationId="{BD396D13-70AD-4415-BFA7-FABE08B5E501}"/>
          </ac:grpSpMkLst>
        </pc:grpChg>
        <pc:grpChg chg="add del mod">
          <ac:chgData name="Elhadi Belghache" userId="25bd9855-c3c8-4fe0-90d6-09dac4ca243f" providerId="ADAL" clId="{5B97B6A8-A515-487C-A1CF-026345BE3071}" dt="2022-03-04T03:43:26.473" v="3867" actId="478"/>
          <ac:grpSpMkLst>
            <pc:docMk/>
            <pc:sldMk cId="662869790" sldId="275"/>
            <ac:grpSpMk id="81" creationId="{A6EDB639-FC7D-44A7-ABF3-2E1F83EAB880}"/>
          </ac:grpSpMkLst>
        </pc:grpChg>
        <pc:grpChg chg="mod">
          <ac:chgData name="Elhadi Belghache" userId="25bd9855-c3c8-4fe0-90d6-09dac4ca243f" providerId="ADAL" clId="{5B97B6A8-A515-487C-A1CF-026345BE3071}" dt="2022-03-04T03:43:09.248" v="3862"/>
          <ac:grpSpMkLst>
            <pc:docMk/>
            <pc:sldMk cId="662869790" sldId="275"/>
            <ac:grpSpMk id="84" creationId="{DC3CBCCA-FB61-4E3C-B902-7C1EFA7AC656}"/>
          </ac:grpSpMkLst>
        </pc:grpChg>
        <pc:grpChg chg="add del mod topLvl">
          <ac:chgData name="Elhadi Belghache" userId="25bd9855-c3c8-4fe0-90d6-09dac4ca243f" providerId="ADAL" clId="{5B97B6A8-A515-487C-A1CF-026345BE3071}" dt="2022-03-04T03:50:21.293" v="4040" actId="165"/>
          <ac:grpSpMkLst>
            <pc:docMk/>
            <pc:sldMk cId="662869790" sldId="275"/>
            <ac:grpSpMk id="92" creationId="{83FDB9A4-8F9C-4CC7-9D54-186041B57E8A}"/>
          </ac:grpSpMkLst>
        </pc:grpChg>
        <pc:grpChg chg="add del mod">
          <ac:chgData name="Elhadi Belghache" userId="25bd9855-c3c8-4fe0-90d6-09dac4ca243f" providerId="ADAL" clId="{5B97B6A8-A515-487C-A1CF-026345BE3071}" dt="2022-03-04T03:50:16.526" v="4039" actId="165"/>
          <ac:grpSpMkLst>
            <pc:docMk/>
            <pc:sldMk cId="662869790" sldId="275"/>
            <ac:grpSpMk id="95" creationId="{F15AE029-BD8D-4CF5-A49F-DFB6CBAABD14}"/>
          </ac:grpSpMkLst>
        </pc:grpChg>
        <pc:grpChg chg="add mod">
          <ac:chgData name="Elhadi Belghache" userId="25bd9855-c3c8-4fe0-90d6-09dac4ca243f" providerId="ADAL" clId="{5B97B6A8-A515-487C-A1CF-026345BE3071}" dt="2022-03-04T03:56:19.417" v="4127" actId="164"/>
          <ac:grpSpMkLst>
            <pc:docMk/>
            <pc:sldMk cId="662869790" sldId="275"/>
            <ac:grpSpMk id="105" creationId="{5975466F-EA5A-406D-98DB-AEF67D7A0824}"/>
          </ac:grpSpMkLst>
        </pc:grpChg>
        <pc:grpChg chg="add mod">
          <ac:chgData name="Elhadi Belghache" userId="25bd9855-c3c8-4fe0-90d6-09dac4ca243f" providerId="ADAL" clId="{5B97B6A8-A515-487C-A1CF-026345BE3071}" dt="2022-03-04T03:56:24.328" v="4130" actId="1037"/>
          <ac:grpSpMkLst>
            <pc:docMk/>
            <pc:sldMk cId="662869790" sldId="275"/>
            <ac:grpSpMk id="114" creationId="{CABF0347-E6E4-4F0E-A773-880C1140851A}"/>
          </ac:grpSpMkLst>
        </pc:grpChg>
        <pc:picChg chg="del">
          <ac:chgData name="Elhadi Belghache" userId="25bd9855-c3c8-4fe0-90d6-09dac4ca243f" providerId="ADAL" clId="{5B97B6A8-A515-487C-A1CF-026345BE3071}" dt="2022-03-04T02:37:44.756" v="3335" actId="478"/>
          <ac:picMkLst>
            <pc:docMk/>
            <pc:sldMk cId="662869790" sldId="275"/>
            <ac:picMk id="7" creationId="{4C77453D-C1B9-42E2-BB53-9F80DF74AB9E}"/>
          </ac:picMkLst>
        </pc:picChg>
        <pc:picChg chg="del">
          <ac:chgData name="Elhadi Belghache" userId="25bd9855-c3c8-4fe0-90d6-09dac4ca243f" providerId="ADAL" clId="{5B97B6A8-A515-487C-A1CF-026345BE3071}" dt="2022-03-04T02:37:44.756" v="3335" actId="478"/>
          <ac:picMkLst>
            <pc:docMk/>
            <pc:sldMk cId="662869790" sldId="275"/>
            <ac:picMk id="8" creationId="{6546BAA6-BE7B-486C-8C02-AF55B25092DC}"/>
          </ac:picMkLst>
        </pc:picChg>
        <pc:picChg chg="add del mod modCrop">
          <ac:chgData name="Elhadi Belghache" userId="25bd9855-c3c8-4fe0-90d6-09dac4ca243f" providerId="ADAL" clId="{5B97B6A8-A515-487C-A1CF-026345BE3071}" dt="2022-03-04T03:41:49.033" v="3857" actId="478"/>
          <ac:picMkLst>
            <pc:docMk/>
            <pc:sldMk cId="662869790" sldId="275"/>
            <ac:picMk id="9" creationId="{9D22D421-3213-4CE2-85EF-0A28267074F2}"/>
          </ac:picMkLst>
        </pc:picChg>
        <pc:picChg chg="del">
          <ac:chgData name="Elhadi Belghache" userId="25bd9855-c3c8-4fe0-90d6-09dac4ca243f" providerId="ADAL" clId="{5B97B6A8-A515-487C-A1CF-026345BE3071}" dt="2022-03-04T02:37:44.756" v="3335" actId="478"/>
          <ac:picMkLst>
            <pc:docMk/>
            <pc:sldMk cId="662869790" sldId="275"/>
            <ac:picMk id="10" creationId="{9B7755AA-0DD0-4870-9AB8-E0B956631BDB}"/>
          </ac:picMkLst>
        </pc:picChg>
        <pc:picChg chg="del">
          <ac:chgData name="Elhadi Belghache" userId="25bd9855-c3c8-4fe0-90d6-09dac4ca243f" providerId="ADAL" clId="{5B97B6A8-A515-487C-A1CF-026345BE3071}" dt="2022-03-04T02:37:44.756" v="3335" actId="478"/>
          <ac:picMkLst>
            <pc:docMk/>
            <pc:sldMk cId="662869790" sldId="275"/>
            <ac:picMk id="11" creationId="{57D54936-6B1D-460E-9DC6-FD9F5BA7D1BD}"/>
          </ac:picMkLst>
        </pc:picChg>
        <pc:picChg chg="del">
          <ac:chgData name="Elhadi Belghache" userId="25bd9855-c3c8-4fe0-90d6-09dac4ca243f" providerId="ADAL" clId="{5B97B6A8-A515-487C-A1CF-026345BE3071}" dt="2022-03-04T02:37:44.756" v="3335" actId="478"/>
          <ac:picMkLst>
            <pc:docMk/>
            <pc:sldMk cId="662869790" sldId="275"/>
            <ac:picMk id="12" creationId="{2B7514F6-B6EF-45D1-B721-1456DF202B32}"/>
          </ac:picMkLst>
        </pc:picChg>
        <pc:picChg chg="del">
          <ac:chgData name="Elhadi Belghache" userId="25bd9855-c3c8-4fe0-90d6-09dac4ca243f" providerId="ADAL" clId="{5B97B6A8-A515-487C-A1CF-026345BE3071}" dt="2022-03-04T02:37:44.756" v="3335" actId="478"/>
          <ac:picMkLst>
            <pc:docMk/>
            <pc:sldMk cId="662869790" sldId="275"/>
            <ac:picMk id="13" creationId="{D1713B18-66B1-4A05-8911-8A450B51B57D}"/>
          </ac:picMkLst>
        </pc:picChg>
        <pc:picChg chg="add del mod">
          <ac:chgData name="Elhadi Belghache" userId="25bd9855-c3c8-4fe0-90d6-09dac4ca243f" providerId="ADAL" clId="{5B97B6A8-A515-487C-A1CF-026345BE3071}" dt="2022-03-04T03:41:22.368" v="3853" actId="478"/>
          <ac:picMkLst>
            <pc:docMk/>
            <pc:sldMk cId="662869790" sldId="275"/>
            <ac:picMk id="14" creationId="{978B5550-021B-4CE5-973F-9332E67942B5}"/>
          </ac:picMkLst>
        </pc:picChg>
        <pc:picChg chg="add del mod">
          <ac:chgData name="Elhadi Belghache" userId="25bd9855-c3c8-4fe0-90d6-09dac4ca243f" providerId="ADAL" clId="{5B97B6A8-A515-487C-A1CF-026345BE3071}" dt="2022-03-04T03:15:41.411" v="3609" actId="478"/>
          <ac:picMkLst>
            <pc:docMk/>
            <pc:sldMk cId="662869790" sldId="275"/>
            <ac:picMk id="24" creationId="{A5E54671-9502-411C-AD3E-2BDEEC5726DF}"/>
          </ac:picMkLst>
        </pc:picChg>
        <pc:picChg chg="add del mod">
          <ac:chgData name="Elhadi Belghache" userId="25bd9855-c3c8-4fe0-90d6-09dac4ca243f" providerId="ADAL" clId="{5B97B6A8-A515-487C-A1CF-026345BE3071}" dt="2022-03-04T03:15:22.533" v="3606" actId="22"/>
          <ac:picMkLst>
            <pc:docMk/>
            <pc:sldMk cId="662869790" sldId="275"/>
            <ac:picMk id="26" creationId="{78832520-A00A-4CC7-B581-C4A3C91807F5}"/>
          </ac:picMkLst>
        </pc:picChg>
        <pc:picChg chg="add del mod">
          <ac:chgData name="Elhadi Belghache" userId="25bd9855-c3c8-4fe0-90d6-09dac4ca243f" providerId="ADAL" clId="{5B97B6A8-A515-487C-A1CF-026345BE3071}" dt="2022-03-04T03:41:24.632" v="3855" actId="478"/>
          <ac:picMkLst>
            <pc:docMk/>
            <pc:sldMk cId="662869790" sldId="275"/>
            <ac:picMk id="28" creationId="{5091EBA4-3456-426A-B324-FA5915DD69D5}"/>
          </ac:picMkLst>
        </pc:picChg>
        <pc:picChg chg="add del mod modCrop">
          <ac:chgData name="Elhadi Belghache" userId="25bd9855-c3c8-4fe0-90d6-09dac4ca243f" providerId="ADAL" clId="{5B97B6A8-A515-487C-A1CF-026345BE3071}" dt="2022-03-04T03:37:23.178" v="3822" actId="478"/>
          <ac:picMkLst>
            <pc:docMk/>
            <pc:sldMk cId="662869790" sldId="275"/>
            <ac:picMk id="30" creationId="{DC783F1D-2846-4E7A-ABBF-CE5F3506B8DD}"/>
          </ac:picMkLst>
        </pc:picChg>
        <pc:picChg chg="add mod topLvl">
          <ac:chgData name="Elhadi Belghache" userId="25bd9855-c3c8-4fe0-90d6-09dac4ca243f" providerId="ADAL" clId="{5B97B6A8-A515-487C-A1CF-026345BE3071}" dt="2022-03-04T03:56:48.542" v="4142" actId="1038"/>
          <ac:picMkLst>
            <pc:docMk/>
            <pc:sldMk cId="662869790" sldId="275"/>
            <ac:picMk id="80" creationId="{E31F806B-ABF4-4BFB-A5A6-CE9CA64E459E}"/>
          </ac:picMkLst>
        </pc:picChg>
        <pc:picChg chg="del mod">
          <ac:chgData name="Elhadi Belghache" userId="25bd9855-c3c8-4fe0-90d6-09dac4ca243f" providerId="ADAL" clId="{5B97B6A8-A515-487C-A1CF-026345BE3071}" dt="2022-03-04T03:43:13.982" v="3863" actId="21"/>
          <ac:picMkLst>
            <pc:docMk/>
            <pc:sldMk cId="662869790" sldId="275"/>
            <ac:picMk id="82" creationId="{3F7413EC-230E-4260-9467-0658369FE386}"/>
          </ac:picMkLst>
        </pc:picChg>
        <pc:picChg chg="del mod">
          <ac:chgData name="Elhadi Belghache" userId="25bd9855-c3c8-4fe0-90d6-09dac4ca243f" providerId="ADAL" clId="{5B97B6A8-A515-487C-A1CF-026345BE3071}" dt="2022-03-04T03:43:24.758" v="3866" actId="21"/>
          <ac:picMkLst>
            <pc:docMk/>
            <pc:sldMk cId="662869790" sldId="275"/>
            <ac:picMk id="83" creationId="{F32C4465-BCD1-4E2D-977D-24EC4A1A8D9A}"/>
          </ac:picMkLst>
        </pc:picChg>
        <pc:picChg chg="mod">
          <ac:chgData name="Elhadi Belghache" userId="25bd9855-c3c8-4fe0-90d6-09dac4ca243f" providerId="ADAL" clId="{5B97B6A8-A515-487C-A1CF-026345BE3071}" dt="2022-03-04T03:43:09.248" v="3862"/>
          <ac:picMkLst>
            <pc:docMk/>
            <pc:sldMk cId="662869790" sldId="275"/>
            <ac:picMk id="87" creationId="{A1AF2256-D1AA-4848-9C55-D78344843664}"/>
          </ac:picMkLst>
        </pc:picChg>
        <pc:picChg chg="mod">
          <ac:chgData name="Elhadi Belghache" userId="25bd9855-c3c8-4fe0-90d6-09dac4ca243f" providerId="ADAL" clId="{5B97B6A8-A515-487C-A1CF-026345BE3071}" dt="2022-03-04T03:43:09.248" v="3862"/>
          <ac:picMkLst>
            <pc:docMk/>
            <pc:sldMk cId="662869790" sldId="275"/>
            <ac:picMk id="88" creationId="{45655F51-2D6D-490B-B0B4-4C2DA56F65B9}"/>
          </ac:picMkLst>
        </pc:picChg>
        <pc:picChg chg="add mod topLvl">
          <ac:chgData name="Elhadi Belghache" userId="25bd9855-c3c8-4fe0-90d6-09dac4ca243f" providerId="ADAL" clId="{5B97B6A8-A515-487C-A1CF-026345BE3071}" dt="2022-03-04T03:56:33.435" v="4135" actId="1038"/>
          <ac:picMkLst>
            <pc:docMk/>
            <pc:sldMk cId="662869790" sldId="275"/>
            <ac:picMk id="90" creationId="{06441461-8492-4558-8916-B6451C788673}"/>
          </ac:picMkLst>
        </pc:picChg>
        <pc:picChg chg="add mod topLvl">
          <ac:chgData name="Elhadi Belghache" userId="25bd9855-c3c8-4fe0-90d6-09dac4ca243f" providerId="ADAL" clId="{5B97B6A8-A515-487C-A1CF-026345BE3071}" dt="2022-03-04T03:56:28.192" v="4133" actId="1037"/>
          <ac:picMkLst>
            <pc:docMk/>
            <pc:sldMk cId="662869790" sldId="275"/>
            <ac:picMk id="91" creationId="{9C3260B3-29B7-4009-9C7E-785FF74EBCF4}"/>
          </ac:picMkLst>
        </pc:picChg>
        <pc:cxnChg chg="add mod topLvl">
          <ac:chgData name="Elhadi Belghache" userId="25bd9855-c3c8-4fe0-90d6-09dac4ca243f" providerId="ADAL" clId="{5B97B6A8-A515-487C-A1CF-026345BE3071}" dt="2022-03-04T03:55:16.411" v="4099"/>
          <ac:cxnSpMkLst>
            <pc:docMk/>
            <pc:sldMk cId="662869790" sldId="275"/>
            <ac:cxnSpMk id="19" creationId="{A5496228-7B86-4A6F-8EB3-D3ED5927E5EC}"/>
          </ac:cxnSpMkLst>
        </pc:cxnChg>
        <pc:cxnChg chg="add mod topLvl">
          <ac:chgData name="Elhadi Belghache" userId="25bd9855-c3c8-4fe0-90d6-09dac4ca243f" providerId="ADAL" clId="{5B97B6A8-A515-487C-A1CF-026345BE3071}" dt="2022-03-04T03:55:16.411" v="4099"/>
          <ac:cxnSpMkLst>
            <pc:docMk/>
            <pc:sldMk cId="662869790" sldId="275"/>
            <ac:cxnSpMk id="21" creationId="{34469D77-677D-4E02-AAAC-863B2BA2935A}"/>
          </ac:cxnSpMkLst>
        </pc:cxnChg>
        <pc:cxnChg chg="add mod topLvl">
          <ac:chgData name="Elhadi Belghache" userId="25bd9855-c3c8-4fe0-90d6-09dac4ca243f" providerId="ADAL" clId="{5B97B6A8-A515-487C-A1CF-026345BE3071}" dt="2022-03-04T03:55:16.411" v="4099"/>
          <ac:cxnSpMkLst>
            <pc:docMk/>
            <pc:sldMk cId="662869790" sldId="275"/>
            <ac:cxnSpMk id="22" creationId="{978C19DC-F02D-4685-9006-4CD84B900363}"/>
          </ac:cxnSpMkLst>
        </pc:cxnChg>
        <pc:cxnChg chg="add del mod">
          <ac:chgData name="Elhadi Belghache" userId="25bd9855-c3c8-4fe0-90d6-09dac4ca243f" providerId="ADAL" clId="{5B97B6A8-A515-487C-A1CF-026345BE3071}" dt="2022-03-04T03:03:10.032" v="3593"/>
          <ac:cxnSpMkLst>
            <pc:docMk/>
            <pc:sldMk cId="662869790" sldId="275"/>
            <ac:cxnSpMk id="23" creationId="{9EFA8AAB-87BC-4C4C-B9D4-FA7855A776BA}"/>
          </ac:cxnSpMkLst>
        </pc:cxnChg>
        <pc:cxnChg chg="add del mod">
          <ac:chgData name="Elhadi Belghache" userId="25bd9855-c3c8-4fe0-90d6-09dac4ca243f" providerId="ADAL" clId="{5B97B6A8-A515-487C-A1CF-026345BE3071}" dt="2022-03-04T03:21:03.748" v="3635" actId="478"/>
          <ac:cxnSpMkLst>
            <pc:docMk/>
            <pc:sldMk cId="662869790" sldId="275"/>
            <ac:cxnSpMk id="29" creationId="{4EDB4F30-B62E-43A8-8C1B-90DDB795FE90}"/>
          </ac:cxnSpMkLst>
        </pc:cxnChg>
        <pc:cxnChg chg="del mod topLvl">
          <ac:chgData name="Elhadi Belghache" userId="25bd9855-c3c8-4fe0-90d6-09dac4ca243f" providerId="ADAL" clId="{5B97B6A8-A515-487C-A1CF-026345BE3071}" dt="2022-03-04T03:29:44.860" v="3721" actId="478"/>
          <ac:cxnSpMkLst>
            <pc:docMk/>
            <pc:sldMk cId="662869790" sldId="275"/>
            <ac:cxnSpMk id="38" creationId="{1B8C2186-D361-47EB-AED5-63BD37C38473}"/>
          </ac:cxnSpMkLst>
        </pc:cxnChg>
        <pc:cxnChg chg="add del mod topLvl">
          <ac:chgData name="Elhadi Belghache" userId="25bd9855-c3c8-4fe0-90d6-09dac4ca243f" providerId="ADAL" clId="{5B97B6A8-A515-487C-A1CF-026345BE3071}" dt="2022-03-04T03:55:16.411" v="4099"/>
          <ac:cxnSpMkLst>
            <pc:docMk/>
            <pc:sldMk cId="662869790" sldId="275"/>
            <ac:cxnSpMk id="39" creationId="{53B64829-C60C-4926-9F6A-CE422A8DDBBD}"/>
          </ac:cxnSpMkLst>
        </pc:cxnChg>
        <pc:cxnChg chg="del mod">
          <ac:chgData name="Elhadi Belghache" userId="25bd9855-c3c8-4fe0-90d6-09dac4ca243f" providerId="ADAL" clId="{5B97B6A8-A515-487C-A1CF-026345BE3071}" dt="2022-03-04T03:28:42.635" v="3714" actId="478"/>
          <ac:cxnSpMkLst>
            <pc:docMk/>
            <pc:sldMk cId="662869790" sldId="275"/>
            <ac:cxnSpMk id="40" creationId="{F2F50D6C-1FBF-4626-94D4-8316050E2E34}"/>
          </ac:cxnSpMkLst>
        </pc:cxnChg>
        <pc:cxnChg chg="add del mod topLvl">
          <ac:chgData name="Elhadi Belghache" userId="25bd9855-c3c8-4fe0-90d6-09dac4ca243f" providerId="ADAL" clId="{5B97B6A8-A515-487C-A1CF-026345BE3071}" dt="2022-03-04T03:39:30.369" v="3843" actId="478"/>
          <ac:cxnSpMkLst>
            <pc:docMk/>
            <pc:sldMk cId="662869790" sldId="275"/>
            <ac:cxnSpMk id="43" creationId="{9DA6A331-EF5D-418D-A6F5-C91894E7E984}"/>
          </ac:cxnSpMkLst>
        </pc:cxnChg>
        <pc:cxnChg chg="add mod topLvl">
          <ac:chgData name="Elhadi Belghache" userId="25bd9855-c3c8-4fe0-90d6-09dac4ca243f" providerId="ADAL" clId="{5B97B6A8-A515-487C-A1CF-026345BE3071}" dt="2022-03-04T03:55:16.411" v="4099"/>
          <ac:cxnSpMkLst>
            <pc:docMk/>
            <pc:sldMk cId="662869790" sldId="275"/>
            <ac:cxnSpMk id="46" creationId="{AA9667D8-1D60-47E5-AF3D-18936542BE75}"/>
          </ac:cxnSpMkLst>
        </pc:cxnChg>
        <pc:cxnChg chg="add mod ord topLvl">
          <ac:chgData name="Elhadi Belghache" userId="25bd9855-c3c8-4fe0-90d6-09dac4ca243f" providerId="ADAL" clId="{5B97B6A8-A515-487C-A1CF-026345BE3071}" dt="2022-03-04T03:55:16.411" v="4099"/>
          <ac:cxnSpMkLst>
            <pc:docMk/>
            <pc:sldMk cId="662869790" sldId="275"/>
            <ac:cxnSpMk id="50" creationId="{A4D7B487-2CB4-4A33-B5F9-450F8A9481DE}"/>
          </ac:cxnSpMkLst>
        </pc:cxnChg>
        <pc:cxnChg chg="add mod topLvl">
          <ac:chgData name="Elhadi Belghache" userId="25bd9855-c3c8-4fe0-90d6-09dac4ca243f" providerId="ADAL" clId="{5B97B6A8-A515-487C-A1CF-026345BE3071}" dt="2022-03-04T03:55:16.411" v="4099"/>
          <ac:cxnSpMkLst>
            <pc:docMk/>
            <pc:sldMk cId="662869790" sldId="275"/>
            <ac:cxnSpMk id="55" creationId="{54415455-869F-44CB-A896-7A29CBCF57F2}"/>
          </ac:cxnSpMkLst>
        </pc:cxnChg>
        <pc:cxnChg chg="add mod">
          <ac:chgData name="Elhadi Belghache" userId="25bd9855-c3c8-4fe0-90d6-09dac4ca243f" providerId="ADAL" clId="{5B97B6A8-A515-487C-A1CF-026345BE3071}" dt="2022-03-04T03:55:16.411" v="4099"/>
          <ac:cxnSpMkLst>
            <pc:docMk/>
            <pc:sldMk cId="662869790" sldId="275"/>
            <ac:cxnSpMk id="78" creationId="{A52DB57F-9D23-4B3A-81CF-F44E68A1DF6C}"/>
          </ac:cxnSpMkLst>
        </pc:cxnChg>
        <pc:cxnChg chg="mod">
          <ac:chgData name="Elhadi Belghache" userId="25bd9855-c3c8-4fe0-90d6-09dac4ca243f" providerId="ADAL" clId="{5B97B6A8-A515-487C-A1CF-026345BE3071}" dt="2022-03-04T03:43:09.248" v="3862"/>
          <ac:cxnSpMkLst>
            <pc:docMk/>
            <pc:sldMk cId="662869790" sldId="275"/>
            <ac:cxnSpMk id="85" creationId="{D28DACAD-8692-4F60-A6D7-3D0D194E24E7}"/>
          </ac:cxnSpMkLst>
        </pc:cxnChg>
        <pc:cxnChg chg="mod">
          <ac:chgData name="Elhadi Belghache" userId="25bd9855-c3c8-4fe0-90d6-09dac4ca243f" providerId="ADAL" clId="{5B97B6A8-A515-487C-A1CF-026345BE3071}" dt="2022-03-04T03:43:09.248" v="3862"/>
          <ac:cxnSpMkLst>
            <pc:docMk/>
            <pc:sldMk cId="662869790" sldId="275"/>
            <ac:cxnSpMk id="86" creationId="{3D0BB520-8043-424E-8CDC-65EA95525738}"/>
          </ac:cxnSpMkLst>
        </pc:cxnChg>
        <pc:cxnChg chg="add mod">
          <ac:chgData name="Elhadi Belghache" userId="25bd9855-c3c8-4fe0-90d6-09dac4ca243f" providerId="ADAL" clId="{5B97B6A8-A515-487C-A1CF-026345BE3071}" dt="2022-03-04T03:56:48.542" v="4142" actId="1038"/>
          <ac:cxnSpMkLst>
            <pc:docMk/>
            <pc:sldMk cId="662869790" sldId="275"/>
            <ac:cxnSpMk id="99" creationId="{AA29208A-4C3B-4413-80DA-507F21F7AC60}"/>
          </ac:cxnSpMkLst>
        </pc:cxnChg>
        <pc:cxnChg chg="add del mod">
          <ac:chgData name="Elhadi Belghache" userId="25bd9855-c3c8-4fe0-90d6-09dac4ca243f" providerId="ADAL" clId="{5B97B6A8-A515-487C-A1CF-026345BE3071}" dt="2022-03-04T03:51:47.348" v="4048" actId="21"/>
          <ac:cxnSpMkLst>
            <pc:docMk/>
            <pc:sldMk cId="662869790" sldId="275"/>
            <ac:cxnSpMk id="100" creationId="{2C5AD993-519D-417B-B959-C4F1D9B2AD12}"/>
          </ac:cxnSpMkLst>
        </pc:cxnChg>
        <pc:cxnChg chg="add mod">
          <ac:chgData name="Elhadi Belghache" userId="25bd9855-c3c8-4fe0-90d6-09dac4ca243f" providerId="ADAL" clId="{5B97B6A8-A515-487C-A1CF-026345BE3071}" dt="2022-03-04T03:56:43.813" v="4137" actId="14100"/>
          <ac:cxnSpMkLst>
            <pc:docMk/>
            <pc:sldMk cId="662869790" sldId="275"/>
            <ac:cxnSpMk id="101" creationId="{6C0A9322-E0EF-4421-B4A8-AB3BACAB9617}"/>
          </ac:cxnSpMkLst>
        </pc:cxnChg>
        <pc:cxnChg chg="add del mod">
          <ac:chgData name="Elhadi Belghache" userId="25bd9855-c3c8-4fe0-90d6-09dac4ca243f" providerId="ADAL" clId="{5B97B6A8-A515-487C-A1CF-026345BE3071}" dt="2022-03-04T03:55:36.275" v="4114" actId="21"/>
          <ac:cxnSpMkLst>
            <pc:docMk/>
            <pc:sldMk cId="662869790" sldId="275"/>
            <ac:cxnSpMk id="110" creationId="{4866CB59-B6E1-4E14-BBA3-3F049658D20E}"/>
          </ac:cxnSpMkLst>
        </pc:cxnChg>
        <pc:cxnChg chg="add mod">
          <ac:chgData name="Elhadi Belghache" userId="25bd9855-c3c8-4fe0-90d6-09dac4ca243f" providerId="ADAL" clId="{5B97B6A8-A515-487C-A1CF-026345BE3071}" dt="2022-03-04T03:56:28.192" v="4133" actId="1037"/>
          <ac:cxnSpMkLst>
            <pc:docMk/>
            <pc:sldMk cId="662869790" sldId="275"/>
            <ac:cxnSpMk id="111" creationId="{D416A0EB-E5D9-4274-A303-E5A97721FFAD}"/>
          </ac:cxnSpMkLst>
        </pc:cxnChg>
      </pc:sldChg>
      <pc:sldChg chg="modSp add del mod">
        <pc:chgData name="Elhadi Belghache" userId="25bd9855-c3c8-4fe0-90d6-09dac4ca243f" providerId="ADAL" clId="{5B97B6A8-A515-487C-A1CF-026345BE3071}" dt="2022-03-04T13:45:04.936" v="4790" actId="47"/>
        <pc:sldMkLst>
          <pc:docMk/>
          <pc:sldMk cId="1750655703" sldId="276"/>
        </pc:sldMkLst>
        <pc:spChg chg="mod">
          <ac:chgData name="Elhadi Belghache" userId="25bd9855-c3c8-4fe0-90d6-09dac4ca243f" providerId="ADAL" clId="{5B97B6A8-A515-487C-A1CF-026345BE3071}" dt="2022-03-04T13:09:59.700" v="4538" actId="1076"/>
          <ac:spMkLst>
            <pc:docMk/>
            <pc:sldMk cId="1750655703" sldId="276"/>
            <ac:spMk id="5" creationId="{B2B4D72C-C547-4242-A3FA-4CBDB69F4BC8}"/>
          </ac:spMkLst>
        </pc:spChg>
        <pc:spChg chg="mod">
          <ac:chgData name="Elhadi Belghache" userId="25bd9855-c3c8-4fe0-90d6-09dac4ca243f" providerId="ADAL" clId="{5B97B6A8-A515-487C-A1CF-026345BE3071}" dt="2022-03-04T13:10:22.936" v="4542" actId="1076"/>
          <ac:spMkLst>
            <pc:docMk/>
            <pc:sldMk cId="1750655703" sldId="276"/>
            <ac:spMk id="11" creationId="{841B5D04-0619-467C-8E8A-4F710734E415}"/>
          </ac:spMkLst>
        </pc:spChg>
        <pc:grpChg chg="mod">
          <ac:chgData name="Elhadi Belghache" userId="25bd9855-c3c8-4fe0-90d6-09dac4ca243f" providerId="ADAL" clId="{5B97B6A8-A515-487C-A1CF-026345BE3071}" dt="2022-03-04T13:10:28.424" v="4543" actId="1038"/>
          <ac:grpSpMkLst>
            <pc:docMk/>
            <pc:sldMk cId="1750655703" sldId="276"/>
            <ac:grpSpMk id="2" creationId="{3D2181B0-78E0-47C0-99B5-6458556440CF}"/>
          </ac:grpSpMkLst>
        </pc:grpChg>
        <pc:grpChg chg="mod">
          <ac:chgData name="Elhadi Belghache" userId="25bd9855-c3c8-4fe0-90d6-09dac4ca243f" providerId="ADAL" clId="{5B97B6A8-A515-487C-A1CF-026345BE3071}" dt="2022-03-04T13:10:32.792" v="4547" actId="1037"/>
          <ac:grpSpMkLst>
            <pc:docMk/>
            <pc:sldMk cId="1750655703" sldId="276"/>
            <ac:grpSpMk id="8" creationId="{E93342EA-7DD3-4FE3-A3FB-D17746E6E06B}"/>
          </ac:grpSpMkLst>
        </pc:grpChg>
        <pc:picChg chg="mod">
          <ac:chgData name="Elhadi Belghache" userId="25bd9855-c3c8-4fe0-90d6-09dac4ca243f" providerId="ADAL" clId="{5B97B6A8-A515-487C-A1CF-026345BE3071}" dt="2022-03-04T13:09:50.703" v="4536" actId="14100"/>
          <ac:picMkLst>
            <pc:docMk/>
            <pc:sldMk cId="1750655703" sldId="276"/>
            <ac:picMk id="9" creationId="{8F2125D8-F3E9-414B-83D4-9E2A7981FC36}"/>
          </ac:picMkLst>
        </pc:picChg>
        <pc:picChg chg="mod">
          <ac:chgData name="Elhadi Belghache" userId="25bd9855-c3c8-4fe0-90d6-09dac4ca243f" providerId="ADAL" clId="{5B97B6A8-A515-487C-A1CF-026345BE3071}" dt="2022-03-04T13:09:42.292" v="4534" actId="14100"/>
          <ac:picMkLst>
            <pc:docMk/>
            <pc:sldMk cId="1750655703" sldId="276"/>
            <ac:picMk id="10" creationId="{504835AF-8D8E-4463-ABB3-3B48B0BC11C5}"/>
          </ac:picMkLst>
        </pc:picChg>
      </pc:sldChg>
      <pc:sldChg chg="addSp delSp modSp add mod">
        <pc:chgData name="Elhadi Belghache" userId="25bd9855-c3c8-4fe0-90d6-09dac4ca243f" providerId="ADAL" clId="{5B97B6A8-A515-487C-A1CF-026345BE3071}" dt="2022-03-04T14:13:28.458" v="5363" actId="1037"/>
        <pc:sldMkLst>
          <pc:docMk/>
          <pc:sldMk cId="1669427359" sldId="277"/>
        </pc:sldMkLst>
        <pc:spChg chg="mod">
          <ac:chgData name="Elhadi Belghache" userId="25bd9855-c3c8-4fe0-90d6-09dac4ca243f" providerId="ADAL" clId="{5B97B6A8-A515-487C-A1CF-026345BE3071}" dt="2022-03-04T13:45:16.748" v="4794" actId="20577"/>
          <ac:spMkLst>
            <pc:docMk/>
            <pc:sldMk cId="1669427359" sldId="277"/>
            <ac:spMk id="4" creationId="{958B6320-FBA1-4C75-B27D-9E9A0437CEFB}"/>
          </ac:spMkLst>
        </pc:spChg>
        <pc:spChg chg="mod">
          <ac:chgData name="Elhadi Belghache" userId="25bd9855-c3c8-4fe0-90d6-09dac4ca243f" providerId="ADAL" clId="{5B97B6A8-A515-487C-A1CF-026345BE3071}" dt="2022-03-04T13:34:12.086" v="4725" actId="1076"/>
          <ac:spMkLst>
            <pc:docMk/>
            <pc:sldMk cId="1669427359" sldId="277"/>
            <ac:spMk id="5" creationId="{B2B4D72C-C547-4242-A3FA-4CBDB69F4BC8}"/>
          </ac:spMkLst>
        </pc:spChg>
        <pc:spChg chg="mod">
          <ac:chgData name="Elhadi Belghache" userId="25bd9855-c3c8-4fe0-90d6-09dac4ca243f" providerId="ADAL" clId="{5B97B6A8-A515-487C-A1CF-026345BE3071}" dt="2022-03-04T13:27:39.976" v="4713" actId="1076"/>
          <ac:spMkLst>
            <pc:docMk/>
            <pc:sldMk cId="1669427359" sldId="277"/>
            <ac:spMk id="11" creationId="{841B5D04-0619-467C-8E8A-4F710734E415}"/>
          </ac:spMkLst>
        </pc:spChg>
        <pc:spChg chg="mod">
          <ac:chgData name="Elhadi Belghache" userId="25bd9855-c3c8-4fe0-90d6-09dac4ca243f" providerId="ADAL" clId="{5B97B6A8-A515-487C-A1CF-026345BE3071}" dt="2022-03-04T13:29:23.224" v="4720" actId="14826"/>
          <ac:spMkLst>
            <pc:docMk/>
            <pc:sldMk cId="1669427359" sldId="277"/>
            <ac:spMk id="15" creationId="{D3E4363B-B0BA-44BD-9BAD-63B30CAA1585}"/>
          </ac:spMkLst>
        </pc:spChg>
        <pc:grpChg chg="mod">
          <ac:chgData name="Elhadi Belghache" userId="25bd9855-c3c8-4fe0-90d6-09dac4ca243f" providerId="ADAL" clId="{5B97B6A8-A515-487C-A1CF-026345BE3071}" dt="2022-03-04T14:12:57.914" v="5274" actId="1038"/>
          <ac:grpSpMkLst>
            <pc:docMk/>
            <pc:sldMk cId="1669427359" sldId="277"/>
            <ac:grpSpMk id="2" creationId="{3D2181B0-78E0-47C0-99B5-6458556440CF}"/>
          </ac:grpSpMkLst>
        </pc:grpChg>
        <pc:grpChg chg="mod">
          <ac:chgData name="Elhadi Belghache" userId="25bd9855-c3c8-4fe0-90d6-09dac4ca243f" providerId="ADAL" clId="{5B97B6A8-A515-487C-A1CF-026345BE3071}" dt="2022-03-04T14:12:44.124" v="5260" actId="1037"/>
          <ac:grpSpMkLst>
            <pc:docMk/>
            <pc:sldMk cId="1669427359" sldId="277"/>
            <ac:grpSpMk id="8" creationId="{E93342EA-7DD3-4FE3-A3FB-D17746E6E06B}"/>
          </ac:grpSpMkLst>
        </pc:grpChg>
        <pc:grpChg chg="mod">
          <ac:chgData name="Elhadi Belghache" userId="25bd9855-c3c8-4fe0-90d6-09dac4ca243f" providerId="ADAL" clId="{5B97B6A8-A515-487C-A1CF-026345BE3071}" dt="2022-03-04T14:12:55.369" v="5269" actId="1038"/>
          <ac:grpSpMkLst>
            <pc:docMk/>
            <pc:sldMk cId="1669427359" sldId="277"/>
            <ac:grpSpMk id="16" creationId="{2FF6D466-48CC-4664-A12F-8C88454F36B2}"/>
          </ac:grpSpMkLst>
        </pc:grpChg>
        <pc:picChg chg="mod">
          <ac:chgData name="Elhadi Belghache" userId="25bd9855-c3c8-4fe0-90d6-09dac4ca243f" providerId="ADAL" clId="{5B97B6A8-A515-487C-A1CF-026345BE3071}" dt="2022-03-04T13:29:23.224" v="4720" actId="14826"/>
          <ac:picMkLst>
            <pc:docMk/>
            <pc:sldMk cId="1669427359" sldId="277"/>
            <ac:picMk id="6" creationId="{7AE44CB0-E7A8-4CDC-974D-B7B3932930D4}"/>
          </ac:picMkLst>
        </pc:picChg>
        <pc:picChg chg="mod">
          <ac:chgData name="Elhadi Belghache" userId="25bd9855-c3c8-4fe0-90d6-09dac4ca243f" providerId="ADAL" clId="{5B97B6A8-A515-487C-A1CF-026345BE3071}" dt="2022-03-04T13:42:44.636" v="4776"/>
          <ac:picMkLst>
            <pc:docMk/>
            <pc:sldMk cId="1669427359" sldId="277"/>
            <ac:picMk id="9" creationId="{8F2125D8-F3E9-414B-83D4-9E2A7981FC36}"/>
          </ac:picMkLst>
        </pc:picChg>
        <pc:picChg chg="mod modCrop">
          <ac:chgData name="Elhadi Belghache" userId="25bd9855-c3c8-4fe0-90d6-09dac4ca243f" providerId="ADAL" clId="{5B97B6A8-A515-487C-A1CF-026345BE3071}" dt="2022-03-04T13:30:03.486" v="4722"/>
          <ac:picMkLst>
            <pc:docMk/>
            <pc:sldMk cId="1669427359" sldId="277"/>
            <ac:picMk id="10" creationId="{504835AF-8D8E-4463-ABB3-3B48B0BC11C5}"/>
          </ac:picMkLst>
        </pc:picChg>
        <pc:picChg chg="mod">
          <ac:chgData name="Elhadi Belghache" userId="25bd9855-c3c8-4fe0-90d6-09dac4ca243f" providerId="ADAL" clId="{5B97B6A8-A515-487C-A1CF-026345BE3071}" dt="2022-03-04T13:29:28.714" v="4721"/>
          <ac:picMkLst>
            <pc:docMk/>
            <pc:sldMk cId="1669427359" sldId="277"/>
            <ac:picMk id="12" creationId="{5A7E1CAE-1299-442B-8EF4-F0F4109D44B6}"/>
          </ac:picMkLst>
        </pc:picChg>
        <pc:cxnChg chg="add del mod">
          <ac:chgData name="Elhadi Belghache" userId="25bd9855-c3c8-4fe0-90d6-09dac4ca243f" providerId="ADAL" clId="{5B97B6A8-A515-487C-A1CF-026345BE3071}" dt="2022-03-04T14:13:16.794" v="5288" actId="478"/>
          <ac:cxnSpMkLst>
            <pc:docMk/>
            <pc:sldMk cId="1669427359" sldId="277"/>
            <ac:cxnSpMk id="14" creationId="{BEF495CC-A5E5-4FA2-9A41-110CE279E46D}"/>
          </ac:cxnSpMkLst>
        </pc:cxnChg>
        <pc:cxnChg chg="add mod">
          <ac:chgData name="Elhadi Belghache" userId="25bd9855-c3c8-4fe0-90d6-09dac4ca243f" providerId="ADAL" clId="{5B97B6A8-A515-487C-A1CF-026345BE3071}" dt="2022-03-04T14:13:15.402" v="5287" actId="1037"/>
          <ac:cxnSpMkLst>
            <pc:docMk/>
            <pc:sldMk cId="1669427359" sldId="277"/>
            <ac:cxnSpMk id="17" creationId="{D6E6ADDB-49E8-471C-A982-CB2708C75F9F}"/>
          </ac:cxnSpMkLst>
        </pc:cxnChg>
        <pc:cxnChg chg="add mod">
          <ac:chgData name="Elhadi Belghache" userId="25bd9855-c3c8-4fe0-90d6-09dac4ca243f" providerId="ADAL" clId="{5B97B6A8-A515-487C-A1CF-026345BE3071}" dt="2022-03-04T14:13:28.458" v="5363" actId="1037"/>
          <ac:cxnSpMkLst>
            <pc:docMk/>
            <pc:sldMk cId="1669427359" sldId="277"/>
            <ac:cxnSpMk id="18" creationId="{B48B5C7A-74F0-48CD-910D-5328A6069FCB}"/>
          </ac:cxnSpMkLst>
        </pc:cxnChg>
      </pc:sldChg>
      <pc:sldChg chg="addSp modSp add mod">
        <pc:chgData name="Elhadi Belghache" userId="25bd9855-c3c8-4fe0-90d6-09dac4ca243f" providerId="ADAL" clId="{5B97B6A8-A515-487C-A1CF-026345BE3071}" dt="2022-03-04T14:14:13.043" v="5492" actId="1037"/>
        <pc:sldMkLst>
          <pc:docMk/>
          <pc:sldMk cId="3490078319" sldId="278"/>
        </pc:sldMkLst>
        <pc:spChg chg="mod">
          <ac:chgData name="Elhadi Belghache" userId="25bd9855-c3c8-4fe0-90d6-09dac4ca243f" providerId="ADAL" clId="{5B97B6A8-A515-487C-A1CF-026345BE3071}" dt="2022-03-04T13:45:20.468" v="4796" actId="20577"/>
          <ac:spMkLst>
            <pc:docMk/>
            <pc:sldMk cId="3490078319" sldId="278"/>
            <ac:spMk id="4" creationId="{958B6320-FBA1-4C75-B27D-9E9A0437CEFB}"/>
          </ac:spMkLst>
        </pc:spChg>
        <pc:spChg chg="mod">
          <ac:chgData name="Elhadi Belghache" userId="25bd9855-c3c8-4fe0-90d6-09dac4ca243f" providerId="ADAL" clId="{5B97B6A8-A515-487C-A1CF-026345BE3071}" dt="2022-03-04T13:42:13.678" v="4771" actId="14826"/>
          <ac:spMkLst>
            <pc:docMk/>
            <pc:sldMk cId="3490078319" sldId="278"/>
            <ac:spMk id="5" creationId="{B2B4D72C-C547-4242-A3FA-4CBDB69F4BC8}"/>
          </ac:spMkLst>
        </pc:spChg>
        <pc:spChg chg="mod">
          <ac:chgData name="Elhadi Belghache" userId="25bd9855-c3c8-4fe0-90d6-09dac4ca243f" providerId="ADAL" clId="{5B97B6A8-A515-487C-A1CF-026345BE3071}" dt="2022-03-04T13:41:03.006" v="4770" actId="1076"/>
          <ac:spMkLst>
            <pc:docMk/>
            <pc:sldMk cId="3490078319" sldId="278"/>
            <ac:spMk id="11" creationId="{841B5D04-0619-467C-8E8A-4F710734E415}"/>
          </ac:spMkLst>
        </pc:spChg>
        <pc:spChg chg="mod">
          <ac:chgData name="Elhadi Belghache" userId="25bd9855-c3c8-4fe0-90d6-09dac4ca243f" providerId="ADAL" clId="{5B97B6A8-A515-487C-A1CF-026345BE3071}" dt="2022-03-04T13:44:35.200" v="4786" actId="14826"/>
          <ac:spMkLst>
            <pc:docMk/>
            <pc:sldMk cId="3490078319" sldId="278"/>
            <ac:spMk id="15" creationId="{D3E4363B-B0BA-44BD-9BAD-63B30CAA1585}"/>
          </ac:spMkLst>
        </pc:spChg>
        <pc:grpChg chg="mod">
          <ac:chgData name="Elhadi Belghache" userId="25bd9855-c3c8-4fe0-90d6-09dac4ca243f" providerId="ADAL" clId="{5B97B6A8-A515-487C-A1CF-026345BE3071}" dt="2022-03-04T14:13:44.378" v="5388" actId="1037"/>
          <ac:grpSpMkLst>
            <pc:docMk/>
            <pc:sldMk cId="3490078319" sldId="278"/>
            <ac:grpSpMk id="2" creationId="{3D2181B0-78E0-47C0-99B5-6458556440CF}"/>
          </ac:grpSpMkLst>
        </pc:grpChg>
        <pc:grpChg chg="mod">
          <ac:chgData name="Elhadi Belghache" userId="25bd9855-c3c8-4fe0-90d6-09dac4ca243f" providerId="ADAL" clId="{5B97B6A8-A515-487C-A1CF-026345BE3071}" dt="2022-03-04T14:13:38.218" v="5370" actId="1037"/>
          <ac:grpSpMkLst>
            <pc:docMk/>
            <pc:sldMk cId="3490078319" sldId="278"/>
            <ac:grpSpMk id="8" creationId="{E93342EA-7DD3-4FE3-A3FB-D17746E6E06B}"/>
          </ac:grpSpMkLst>
        </pc:grpChg>
        <pc:grpChg chg="mod">
          <ac:chgData name="Elhadi Belghache" userId="25bd9855-c3c8-4fe0-90d6-09dac4ca243f" providerId="ADAL" clId="{5B97B6A8-A515-487C-A1CF-026345BE3071}" dt="2022-03-04T14:13:42.179" v="5379" actId="1038"/>
          <ac:grpSpMkLst>
            <pc:docMk/>
            <pc:sldMk cId="3490078319" sldId="278"/>
            <ac:grpSpMk id="16" creationId="{2FF6D466-48CC-4664-A12F-8C88454F36B2}"/>
          </ac:grpSpMkLst>
        </pc:grpChg>
        <pc:picChg chg="mod">
          <ac:chgData name="Elhadi Belghache" userId="25bd9855-c3c8-4fe0-90d6-09dac4ca243f" providerId="ADAL" clId="{5B97B6A8-A515-487C-A1CF-026345BE3071}" dt="2022-03-04T13:44:35.200" v="4786" actId="14826"/>
          <ac:picMkLst>
            <pc:docMk/>
            <pc:sldMk cId="3490078319" sldId="278"/>
            <ac:picMk id="6" creationId="{7AE44CB0-E7A8-4CDC-974D-B7B3932930D4}"/>
          </ac:picMkLst>
        </pc:picChg>
        <pc:picChg chg="mod">
          <ac:chgData name="Elhadi Belghache" userId="25bd9855-c3c8-4fe0-90d6-09dac4ca243f" providerId="ADAL" clId="{5B97B6A8-A515-487C-A1CF-026345BE3071}" dt="2022-03-04T13:43:16.670" v="4782" actId="1076"/>
          <ac:picMkLst>
            <pc:docMk/>
            <pc:sldMk cId="3490078319" sldId="278"/>
            <ac:picMk id="9" creationId="{8F2125D8-F3E9-414B-83D4-9E2A7981FC36}"/>
          </ac:picMkLst>
        </pc:picChg>
        <pc:picChg chg="mod modCrop">
          <ac:chgData name="Elhadi Belghache" userId="25bd9855-c3c8-4fe0-90d6-09dac4ca243f" providerId="ADAL" clId="{5B97B6A8-A515-487C-A1CF-026345BE3071}" dt="2022-03-04T13:40:57.545" v="4769" actId="14100"/>
          <ac:picMkLst>
            <pc:docMk/>
            <pc:sldMk cId="3490078319" sldId="278"/>
            <ac:picMk id="10" creationId="{504835AF-8D8E-4463-ABB3-3B48B0BC11C5}"/>
          </ac:picMkLst>
        </pc:picChg>
        <pc:picChg chg="mod">
          <ac:chgData name="Elhadi Belghache" userId="25bd9855-c3c8-4fe0-90d6-09dac4ca243f" providerId="ADAL" clId="{5B97B6A8-A515-487C-A1CF-026345BE3071}" dt="2022-03-04T13:44:39.231" v="4787"/>
          <ac:picMkLst>
            <pc:docMk/>
            <pc:sldMk cId="3490078319" sldId="278"/>
            <ac:picMk id="12" creationId="{5A7E1CAE-1299-442B-8EF4-F0F4109D44B6}"/>
          </ac:picMkLst>
        </pc:picChg>
        <pc:cxnChg chg="add mod">
          <ac:chgData name="Elhadi Belghache" userId="25bd9855-c3c8-4fe0-90d6-09dac4ca243f" providerId="ADAL" clId="{5B97B6A8-A515-487C-A1CF-026345BE3071}" dt="2022-03-04T14:14:01.077" v="5392" actId="1076"/>
          <ac:cxnSpMkLst>
            <pc:docMk/>
            <pc:sldMk cId="3490078319" sldId="278"/>
            <ac:cxnSpMk id="14" creationId="{B0B3DCF0-F1D6-42B9-A643-0C3B1441150A}"/>
          </ac:cxnSpMkLst>
        </pc:cxnChg>
        <pc:cxnChg chg="add mod">
          <ac:chgData name="Elhadi Belghache" userId="25bd9855-c3c8-4fe0-90d6-09dac4ca243f" providerId="ADAL" clId="{5B97B6A8-A515-487C-A1CF-026345BE3071}" dt="2022-03-04T14:14:13.043" v="5492" actId="1037"/>
          <ac:cxnSpMkLst>
            <pc:docMk/>
            <pc:sldMk cId="3490078319" sldId="278"/>
            <ac:cxnSpMk id="17" creationId="{EBC21A66-B36F-4160-A967-9F8C1A13A00B}"/>
          </ac:cxnSpMkLst>
        </pc:cxnChg>
      </pc:sldChg>
      <pc:sldChg chg="addSp delSp modSp add mod">
        <pc:chgData name="Elhadi Belghache" userId="25bd9855-c3c8-4fe0-90d6-09dac4ca243f" providerId="ADAL" clId="{5B97B6A8-A515-487C-A1CF-026345BE3071}" dt="2022-03-04T14:28:56.796" v="5599" actId="20577"/>
        <pc:sldMkLst>
          <pc:docMk/>
          <pc:sldMk cId="155454306" sldId="279"/>
        </pc:sldMkLst>
        <pc:spChg chg="add del">
          <ac:chgData name="Elhadi Belghache" userId="25bd9855-c3c8-4fe0-90d6-09dac4ca243f" providerId="ADAL" clId="{5B97B6A8-A515-487C-A1CF-026345BE3071}" dt="2022-03-04T14:02:22.122" v="5021" actId="478"/>
          <ac:spMkLst>
            <pc:docMk/>
            <pc:sldMk cId="155454306" sldId="279"/>
            <ac:spMk id="2" creationId="{04354405-24C6-431A-AFE1-2D69B125A9C8}"/>
          </ac:spMkLst>
        </pc:spChg>
        <pc:spChg chg="add del mod">
          <ac:chgData name="Elhadi Belghache" userId="25bd9855-c3c8-4fe0-90d6-09dac4ca243f" providerId="ADAL" clId="{5B97B6A8-A515-487C-A1CF-026345BE3071}" dt="2022-03-04T14:28:56.796" v="5599" actId="20577"/>
          <ac:spMkLst>
            <pc:docMk/>
            <pc:sldMk cId="155454306" sldId="279"/>
            <ac:spMk id="4" creationId="{958B6320-FBA1-4C75-B27D-9E9A0437CEFB}"/>
          </ac:spMkLst>
        </pc:spChg>
        <pc:spChg chg="add del mod">
          <ac:chgData name="Elhadi Belghache" userId="25bd9855-c3c8-4fe0-90d6-09dac4ca243f" providerId="ADAL" clId="{5B97B6A8-A515-487C-A1CF-026345BE3071}" dt="2022-03-04T14:02:22.122" v="5021" actId="478"/>
          <ac:spMkLst>
            <pc:docMk/>
            <pc:sldMk cId="155454306" sldId="279"/>
            <ac:spMk id="5" creationId="{F7359C03-A232-4094-9594-30ED3EC10542}"/>
          </ac:spMkLst>
        </pc:spChg>
        <pc:spChg chg="add mod">
          <ac:chgData name="Elhadi Belghache" userId="25bd9855-c3c8-4fe0-90d6-09dac4ca243f" providerId="ADAL" clId="{5B97B6A8-A515-487C-A1CF-026345BE3071}" dt="2022-03-04T14:24:32.117" v="5596" actId="1076"/>
          <ac:spMkLst>
            <pc:docMk/>
            <pc:sldMk cId="155454306" sldId="279"/>
            <ac:spMk id="40" creationId="{B50091DC-7855-464A-A1B8-458E9CE7C1F9}"/>
          </ac:spMkLst>
        </pc:spChg>
        <pc:grpChg chg="add del">
          <ac:chgData name="Elhadi Belghache" userId="25bd9855-c3c8-4fe0-90d6-09dac4ca243f" providerId="ADAL" clId="{5B97B6A8-A515-487C-A1CF-026345BE3071}" dt="2022-03-04T14:02:28.321" v="5022" actId="478"/>
          <ac:grpSpMkLst>
            <pc:docMk/>
            <pc:sldMk cId="155454306" sldId="279"/>
            <ac:grpSpMk id="114" creationId="{CABF0347-E6E4-4F0E-A773-880C1140851A}"/>
          </ac:grpSpMkLst>
        </pc:grpChg>
        <pc:picChg chg="add mod">
          <ac:chgData name="Elhadi Belghache" userId="25bd9855-c3c8-4fe0-90d6-09dac4ca243f" providerId="ADAL" clId="{5B97B6A8-A515-487C-A1CF-026345BE3071}" dt="2022-03-04T14:28:44.101" v="5598"/>
          <ac:picMkLst>
            <pc:docMk/>
            <pc:sldMk cId="155454306" sldId="279"/>
            <ac:picMk id="7" creationId="{2E15AEE0-F63E-40F9-88D9-8D457A45E79F}"/>
          </ac:picMkLst>
        </pc:picChg>
        <pc:picChg chg="add del">
          <ac:chgData name="Elhadi Belghache" userId="25bd9855-c3c8-4fe0-90d6-09dac4ca243f" providerId="ADAL" clId="{5B97B6A8-A515-487C-A1CF-026345BE3071}" dt="2022-03-04T14:02:28.321" v="5022" actId="478"/>
          <ac:picMkLst>
            <pc:docMk/>
            <pc:sldMk cId="155454306" sldId="279"/>
            <ac:picMk id="80" creationId="{E31F806B-ABF4-4BFB-A5A6-CE9CA64E459E}"/>
          </ac:picMkLst>
        </pc:picChg>
        <pc:picChg chg="add del">
          <ac:chgData name="Elhadi Belghache" userId="25bd9855-c3c8-4fe0-90d6-09dac4ca243f" providerId="ADAL" clId="{5B97B6A8-A515-487C-A1CF-026345BE3071}" dt="2022-03-04T14:02:28.321" v="5022" actId="478"/>
          <ac:picMkLst>
            <pc:docMk/>
            <pc:sldMk cId="155454306" sldId="279"/>
            <ac:picMk id="90" creationId="{06441461-8492-4558-8916-B6451C788673}"/>
          </ac:picMkLst>
        </pc:picChg>
        <pc:picChg chg="add del">
          <ac:chgData name="Elhadi Belghache" userId="25bd9855-c3c8-4fe0-90d6-09dac4ca243f" providerId="ADAL" clId="{5B97B6A8-A515-487C-A1CF-026345BE3071}" dt="2022-03-04T14:02:28.321" v="5022" actId="478"/>
          <ac:picMkLst>
            <pc:docMk/>
            <pc:sldMk cId="155454306" sldId="279"/>
            <ac:picMk id="91" creationId="{9C3260B3-29B7-4009-9C7E-785FF74EBCF4}"/>
          </ac:picMkLst>
        </pc:picChg>
        <pc:cxnChg chg="mod">
          <ac:chgData name="Elhadi Belghache" userId="25bd9855-c3c8-4fe0-90d6-09dac4ca243f" providerId="ADAL" clId="{5B97B6A8-A515-487C-A1CF-026345BE3071}" dt="2022-03-04T14:02:28.321" v="5022" actId="478"/>
          <ac:cxnSpMkLst>
            <pc:docMk/>
            <pc:sldMk cId="155454306" sldId="279"/>
            <ac:cxnSpMk id="46" creationId="{AA9667D8-1D60-47E5-AF3D-18936542BE75}"/>
          </ac:cxnSpMkLst>
        </pc:cxnChg>
        <pc:cxnChg chg="mod">
          <ac:chgData name="Elhadi Belghache" userId="25bd9855-c3c8-4fe0-90d6-09dac4ca243f" providerId="ADAL" clId="{5B97B6A8-A515-487C-A1CF-026345BE3071}" dt="2022-03-04T14:02:28.321" v="5022" actId="478"/>
          <ac:cxnSpMkLst>
            <pc:docMk/>
            <pc:sldMk cId="155454306" sldId="279"/>
            <ac:cxnSpMk id="50" creationId="{A4D7B487-2CB4-4A33-B5F9-450F8A9481DE}"/>
          </ac:cxnSpMkLst>
        </pc:cxnChg>
        <pc:cxnChg chg="mod">
          <ac:chgData name="Elhadi Belghache" userId="25bd9855-c3c8-4fe0-90d6-09dac4ca243f" providerId="ADAL" clId="{5B97B6A8-A515-487C-A1CF-026345BE3071}" dt="2022-03-04T14:02:28.321" v="5022" actId="478"/>
          <ac:cxnSpMkLst>
            <pc:docMk/>
            <pc:sldMk cId="155454306" sldId="279"/>
            <ac:cxnSpMk id="55" creationId="{54415455-869F-44CB-A896-7A29CBCF57F2}"/>
          </ac:cxnSpMkLst>
        </pc:cxnChg>
        <pc:cxnChg chg="add del mod">
          <ac:chgData name="Elhadi Belghache" userId="25bd9855-c3c8-4fe0-90d6-09dac4ca243f" providerId="ADAL" clId="{5B97B6A8-A515-487C-A1CF-026345BE3071}" dt="2022-03-04T14:02:28.321" v="5022" actId="478"/>
          <ac:cxnSpMkLst>
            <pc:docMk/>
            <pc:sldMk cId="155454306" sldId="279"/>
            <ac:cxnSpMk id="99" creationId="{AA29208A-4C3B-4413-80DA-507F21F7AC60}"/>
          </ac:cxnSpMkLst>
        </pc:cxnChg>
        <pc:cxnChg chg="add del mod">
          <ac:chgData name="Elhadi Belghache" userId="25bd9855-c3c8-4fe0-90d6-09dac4ca243f" providerId="ADAL" clId="{5B97B6A8-A515-487C-A1CF-026345BE3071}" dt="2022-03-04T14:02:28.321" v="5022" actId="478"/>
          <ac:cxnSpMkLst>
            <pc:docMk/>
            <pc:sldMk cId="155454306" sldId="279"/>
            <ac:cxnSpMk id="101" creationId="{6C0A9322-E0EF-4421-B4A8-AB3BACAB9617}"/>
          </ac:cxnSpMkLst>
        </pc:cxnChg>
        <pc:cxnChg chg="add del mod">
          <ac:chgData name="Elhadi Belghache" userId="25bd9855-c3c8-4fe0-90d6-09dac4ca243f" providerId="ADAL" clId="{5B97B6A8-A515-487C-A1CF-026345BE3071}" dt="2022-03-04T14:02:28.321" v="5022" actId="478"/>
          <ac:cxnSpMkLst>
            <pc:docMk/>
            <pc:sldMk cId="155454306" sldId="279"/>
            <ac:cxnSpMk id="111" creationId="{D416A0EB-E5D9-4274-A303-E5A97721FFAD}"/>
          </ac:cxnSpMkLst>
        </pc:cxnChg>
      </pc:sldChg>
      <pc:sldChg chg="add del">
        <pc:chgData name="Elhadi Belghache" userId="25bd9855-c3c8-4fe0-90d6-09dac4ca243f" providerId="ADAL" clId="{5B97B6A8-A515-487C-A1CF-026345BE3071}" dt="2022-03-04T13:45:02.372" v="4789" actId="47"/>
        <pc:sldMkLst>
          <pc:docMk/>
          <pc:sldMk cId="252014044" sldId="279"/>
        </pc:sldMkLst>
      </pc:sldChg>
      <pc:sldMasterChg chg="modSldLayout">
        <pc:chgData name="Elhadi Belghache" userId="25bd9855-c3c8-4fe0-90d6-09dac4ca243f" providerId="ADAL" clId="{5B97B6A8-A515-487C-A1CF-026345BE3071}" dt="2022-03-04T02:32:30.114" v="3327"/>
        <pc:sldMasterMkLst>
          <pc:docMk/>
          <pc:sldMasterMk cId="2110151505" sldId="2147483648"/>
        </pc:sldMasterMkLst>
        <pc:sldLayoutChg chg="addSp delSp modSp">
          <pc:chgData name="Elhadi Belghache" userId="25bd9855-c3c8-4fe0-90d6-09dac4ca243f" providerId="ADAL" clId="{5B97B6A8-A515-487C-A1CF-026345BE3071}" dt="2022-03-04T02:32:30.114" v="3327"/>
          <pc:sldLayoutMkLst>
            <pc:docMk/>
            <pc:sldMasterMk cId="2110151505" sldId="2147483648"/>
            <pc:sldLayoutMk cId="204410216" sldId="2147483650"/>
          </pc:sldLayoutMkLst>
          <pc:spChg chg="del">
            <ac:chgData name="Elhadi Belghache" userId="25bd9855-c3c8-4fe0-90d6-09dac4ca243f" providerId="ADAL" clId="{5B97B6A8-A515-487C-A1CF-026345BE3071}" dt="2022-03-04T02:32:29.190" v="3326"/>
            <ac:spMkLst>
              <pc:docMk/>
              <pc:sldMasterMk cId="2110151505" sldId="2147483648"/>
              <pc:sldLayoutMk cId="204410216" sldId="2147483650"/>
              <ac:spMk id="4" creationId="{DEE251AC-CA54-46A5-B909-F66CF7F79ACB}"/>
            </ac:spMkLst>
          </pc:spChg>
          <pc:spChg chg="del">
            <ac:chgData name="Elhadi Belghache" userId="25bd9855-c3c8-4fe0-90d6-09dac4ca243f" providerId="ADAL" clId="{5B97B6A8-A515-487C-A1CF-026345BE3071}" dt="2022-03-04T02:32:29.190" v="3326"/>
            <ac:spMkLst>
              <pc:docMk/>
              <pc:sldMasterMk cId="2110151505" sldId="2147483648"/>
              <pc:sldLayoutMk cId="204410216" sldId="2147483650"/>
              <ac:spMk id="5" creationId="{2D71692B-543C-4D0B-AC1C-037B05E3B462}"/>
            </ac:spMkLst>
          </pc:spChg>
          <pc:spChg chg="del">
            <ac:chgData name="Elhadi Belghache" userId="25bd9855-c3c8-4fe0-90d6-09dac4ca243f" providerId="ADAL" clId="{5B97B6A8-A515-487C-A1CF-026345BE3071}" dt="2022-03-04T02:32:29.190" v="3326"/>
            <ac:spMkLst>
              <pc:docMk/>
              <pc:sldMasterMk cId="2110151505" sldId="2147483648"/>
              <pc:sldLayoutMk cId="204410216" sldId="2147483650"/>
              <ac:spMk id="6" creationId="{8C38F2A6-0BB0-4447-A9A1-814822EC176E}"/>
            </ac:spMkLst>
          </pc:spChg>
          <pc:spChg chg="add mod">
            <ac:chgData name="Elhadi Belghache" userId="25bd9855-c3c8-4fe0-90d6-09dac4ca243f" providerId="ADAL" clId="{5B97B6A8-A515-487C-A1CF-026345BE3071}" dt="2022-03-04T02:32:30.114" v="3327"/>
            <ac:spMkLst>
              <pc:docMk/>
              <pc:sldMasterMk cId="2110151505" sldId="2147483648"/>
              <pc:sldLayoutMk cId="204410216" sldId="2147483650"/>
              <ac:spMk id="12" creationId="{2F717375-954B-4441-BB47-D04F32D7367C}"/>
            </ac:spMkLst>
          </pc:spChg>
          <pc:spChg chg="add mod">
            <ac:chgData name="Elhadi Belghache" userId="25bd9855-c3c8-4fe0-90d6-09dac4ca243f" providerId="ADAL" clId="{5B97B6A8-A515-487C-A1CF-026345BE3071}" dt="2022-03-04T02:32:30.114" v="3327"/>
            <ac:spMkLst>
              <pc:docMk/>
              <pc:sldMasterMk cId="2110151505" sldId="2147483648"/>
              <pc:sldLayoutMk cId="204410216" sldId="2147483650"/>
              <ac:spMk id="13" creationId="{12C18FD1-D0BC-4764-9863-8463F628956B}"/>
            </ac:spMkLst>
          </pc:spChg>
          <pc:spChg chg="add mod">
            <ac:chgData name="Elhadi Belghache" userId="25bd9855-c3c8-4fe0-90d6-09dac4ca243f" providerId="ADAL" clId="{5B97B6A8-A515-487C-A1CF-026345BE3071}" dt="2022-03-04T02:32:30.114" v="3327"/>
            <ac:spMkLst>
              <pc:docMk/>
              <pc:sldMasterMk cId="2110151505" sldId="2147483648"/>
              <pc:sldLayoutMk cId="204410216" sldId="2147483650"/>
              <ac:spMk id="14" creationId="{EB48F3AD-B10E-4521-A8D8-5073A0F02953}"/>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012DE98-D705-49BB-B18C-2BBAA98548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B5CB7E0-AC28-4B48-9552-76F797AAE8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A21FB4-B137-43CF-B2A8-7F88734D0B35}" type="datetimeFigureOut">
              <a:rPr lang="fr-FR" smtClean="0"/>
              <a:t>24/04/2022</a:t>
            </a:fld>
            <a:endParaRPr lang="fr-FR"/>
          </a:p>
        </p:txBody>
      </p:sp>
      <p:sp>
        <p:nvSpPr>
          <p:cNvPr id="4" name="Espace réservé du pied de page 3">
            <a:extLst>
              <a:ext uri="{FF2B5EF4-FFF2-40B4-BE49-F238E27FC236}">
                <a16:creationId xmlns:a16="http://schemas.microsoft.com/office/drawing/2014/main" id="{D17796CC-67A9-42E6-A04A-819FB7AA62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AD39C8C-B929-4F63-9B46-EF611AAC41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0B190F-DB67-4A12-B4B3-E04ECF48F9E6}" type="slidenum">
              <a:rPr lang="fr-FR" smtClean="0"/>
              <a:t>‹N°›</a:t>
            </a:fld>
            <a:endParaRPr lang="fr-FR"/>
          </a:p>
        </p:txBody>
      </p:sp>
    </p:spTree>
    <p:extLst>
      <p:ext uri="{BB962C8B-B14F-4D97-AF65-F5344CB8AC3E}">
        <p14:creationId xmlns:p14="http://schemas.microsoft.com/office/powerpoint/2010/main" val="450779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FAA2B-54C0-4FBF-8CC1-533A111D0190}" type="datetimeFigureOut">
              <a:rPr lang="fr-FR" smtClean="0"/>
              <a:t>24/04/2022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6F529-3C2B-42F1-9B72-830E3686E3AB}" type="slidenum">
              <a:rPr lang="fr-FR" smtClean="0"/>
              <a:t>‹N°›</a:t>
            </a:fld>
            <a:endParaRPr lang="fr-FR"/>
          </a:p>
        </p:txBody>
      </p:sp>
    </p:spTree>
    <p:extLst>
      <p:ext uri="{BB962C8B-B14F-4D97-AF65-F5344CB8AC3E}">
        <p14:creationId xmlns:p14="http://schemas.microsoft.com/office/powerpoint/2010/main" val="34171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76F529-3C2B-42F1-9B72-830E3686E3AB}" type="slidenum">
              <a:rPr lang="fr-FR" smtClean="0"/>
              <a:t>7</a:t>
            </a:fld>
            <a:endParaRPr lang="fr-FR"/>
          </a:p>
        </p:txBody>
      </p:sp>
    </p:spTree>
    <p:extLst>
      <p:ext uri="{BB962C8B-B14F-4D97-AF65-F5344CB8AC3E}">
        <p14:creationId xmlns:p14="http://schemas.microsoft.com/office/powerpoint/2010/main" val="235543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76F529-3C2B-42F1-9B72-830E3686E3AB}" type="slidenum">
              <a:rPr lang="fr-FR" smtClean="0"/>
              <a:t>8</a:t>
            </a:fld>
            <a:endParaRPr lang="fr-FR"/>
          </a:p>
        </p:txBody>
      </p:sp>
    </p:spTree>
    <p:extLst>
      <p:ext uri="{BB962C8B-B14F-4D97-AF65-F5344CB8AC3E}">
        <p14:creationId xmlns:p14="http://schemas.microsoft.com/office/powerpoint/2010/main" val="3090806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76F529-3C2B-42F1-9B72-830E3686E3AB}" type="slidenum">
              <a:rPr lang="fr-FR" smtClean="0"/>
              <a:t>10</a:t>
            </a:fld>
            <a:endParaRPr lang="fr-FR"/>
          </a:p>
        </p:txBody>
      </p:sp>
    </p:spTree>
    <p:extLst>
      <p:ext uri="{BB962C8B-B14F-4D97-AF65-F5344CB8AC3E}">
        <p14:creationId xmlns:p14="http://schemas.microsoft.com/office/powerpoint/2010/main" val="2409714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76F529-3C2B-42F1-9B72-830E3686E3AB}" type="slidenum">
              <a:rPr lang="fr-FR" smtClean="0"/>
              <a:t>14</a:t>
            </a:fld>
            <a:endParaRPr lang="fr-FR"/>
          </a:p>
        </p:txBody>
      </p:sp>
    </p:spTree>
    <p:extLst>
      <p:ext uri="{BB962C8B-B14F-4D97-AF65-F5344CB8AC3E}">
        <p14:creationId xmlns:p14="http://schemas.microsoft.com/office/powerpoint/2010/main" val="726283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76F529-3C2B-42F1-9B72-830E3686E3AB}" type="slidenum">
              <a:rPr lang="fr-FR" smtClean="0"/>
              <a:t>15</a:t>
            </a:fld>
            <a:endParaRPr lang="fr-FR"/>
          </a:p>
        </p:txBody>
      </p:sp>
    </p:spTree>
    <p:extLst>
      <p:ext uri="{BB962C8B-B14F-4D97-AF65-F5344CB8AC3E}">
        <p14:creationId xmlns:p14="http://schemas.microsoft.com/office/powerpoint/2010/main" val="3878471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76F529-3C2B-42F1-9B72-830E3686E3AB}" type="slidenum">
              <a:rPr lang="fr-FR" smtClean="0"/>
              <a:t>17</a:t>
            </a:fld>
            <a:endParaRPr lang="fr-FR"/>
          </a:p>
        </p:txBody>
      </p:sp>
    </p:spTree>
    <p:extLst>
      <p:ext uri="{BB962C8B-B14F-4D97-AF65-F5344CB8AC3E}">
        <p14:creationId xmlns:p14="http://schemas.microsoft.com/office/powerpoint/2010/main" val="177896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76F529-3C2B-42F1-9B72-830E3686E3AB}" type="slidenum">
              <a:rPr lang="fr-FR" smtClean="0"/>
              <a:t>26</a:t>
            </a:fld>
            <a:endParaRPr lang="fr-FR"/>
          </a:p>
        </p:txBody>
      </p:sp>
    </p:spTree>
    <p:extLst>
      <p:ext uri="{BB962C8B-B14F-4D97-AF65-F5344CB8AC3E}">
        <p14:creationId xmlns:p14="http://schemas.microsoft.com/office/powerpoint/2010/main" val="4176317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À partir des relevés effectués en 2015 et 2016 sur la consommation énergétique et l'émission de CO2 des bâtiments et de leurs données d'exploitation (taille, type, usage, année de construction, sources d'énergie exploitées...), un data set agrégé, nettoyé est passé en entrée de plusieurs méthodes d'apprentissage afin de construire les modèles les plus optimisés possible pour la prédiction de la consommation énergétique et l'émission de CO2 des bâtiments non relevés.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indent="0">
              <a:buNone/>
            </a:pPr>
            <a:r>
              <a:rPr lang="fr-FR" sz="3200" dirty="0"/>
              <a:t>Au cours de ce projet, certains choix ont été faits sur le traitement des données. Ainsi, des choix différents pourraient conduisent à des résultats différents (meilleurs ou pas).</a:t>
            </a:r>
          </a:p>
          <a:p>
            <a:pPr marL="0" indent="0">
              <a:buNone/>
            </a:pPr>
            <a:r>
              <a:rPr lang="fr-FR" sz="3200" dirty="0"/>
              <a:t>Les suggestions suivantes donnent des pistes d'amélioration possibles des modèles prédictifs :</a:t>
            </a:r>
          </a:p>
          <a:p>
            <a:endParaRPr lang="fr-FR" sz="3200" dirty="0"/>
          </a:p>
          <a:p>
            <a:r>
              <a:rPr lang="fr-FR" sz="3200" dirty="0"/>
              <a:t>Agrégation des données : garder uniquement les données 2016 (plus récentes et éventuellement plus correctes) et compléter par 2015.</a:t>
            </a:r>
          </a:p>
          <a:p>
            <a:r>
              <a:rPr lang="fr-FR" sz="3200" dirty="0"/>
              <a:t>Sélection des classes : choisir la consommation d'énergie et d'émission de CO2 non normalisée par rapport à la météo, </a:t>
            </a:r>
            <a:r>
              <a:rPr lang="fr-FR" sz="3200" dirty="0" err="1"/>
              <a:t>Weather</a:t>
            </a:r>
            <a:r>
              <a:rPr lang="fr-FR" sz="3200" dirty="0"/>
              <a:t> </a:t>
            </a:r>
            <a:r>
              <a:rPr lang="fr-FR" sz="3200" dirty="0" err="1"/>
              <a:t>Normalized</a:t>
            </a:r>
            <a:r>
              <a:rPr lang="fr-FR" sz="3200" dirty="0"/>
              <a:t> (WN), pour produire des modèles plus adaptés à la ville de Seattle</a:t>
            </a:r>
          </a:p>
          <a:p>
            <a:r>
              <a:rPr lang="fr-FR" sz="3200" dirty="0"/>
              <a:t>Sélection des attributs : pour la même raison précédente, il est possible d'inclure l'information sur la zone géographique des bâtiments.</a:t>
            </a:r>
          </a:p>
          <a:p>
            <a:r>
              <a:rPr lang="fr-FR" sz="3200" dirty="0"/>
              <a:t>Imputation des données :</a:t>
            </a:r>
          </a:p>
          <a:p>
            <a:pPr lvl="1"/>
            <a:r>
              <a:rPr lang="fr-FR" sz="2800" dirty="0"/>
              <a:t>si possible, solliciter un expert pour renseigner les valeurs manquantes, l'</a:t>
            </a:r>
            <a:r>
              <a:rPr lang="fr-FR" sz="2800" dirty="0" err="1"/>
              <a:t>ENERGYSTARScore</a:t>
            </a:r>
            <a:r>
              <a:rPr lang="fr-FR" sz="2800" dirty="0"/>
              <a:t> en particulier, au lieu d'utiliser le machine </a:t>
            </a:r>
            <a:r>
              <a:rPr lang="fr-FR" sz="2800" dirty="0" err="1"/>
              <a:t>learning</a:t>
            </a:r>
            <a:r>
              <a:rPr lang="fr-FR" sz="2800" dirty="0"/>
              <a:t> qui est couteux et potentiellement porteur d'erreur.</a:t>
            </a:r>
          </a:p>
          <a:p>
            <a:pPr lvl="1"/>
            <a:r>
              <a:rPr lang="fr-FR" sz="2800" dirty="0"/>
              <a:t>si non, imputer les valeurs manquantes pour le train set et test set séparément pour réduire le risque d'une fuite de données. Cependant, si la taille du test n'est pas suffisante, l'imputation ne sera pas de bonne qualité.</a:t>
            </a:r>
          </a:p>
          <a:p>
            <a:r>
              <a:rPr lang="fr-FR" sz="3200" dirty="0"/>
              <a:t>Mesure de l'importance des attributs : la diminution moyenne du score (Root </a:t>
            </a:r>
            <a:r>
              <a:rPr lang="fr-FR" sz="3200" dirty="0" err="1"/>
              <a:t>Mean</a:t>
            </a:r>
            <a:r>
              <a:rPr lang="fr-FR" sz="3200" dirty="0"/>
              <a:t> </a:t>
            </a:r>
            <a:r>
              <a:rPr lang="fr-FR" sz="3200" dirty="0" err="1"/>
              <a:t>Accuracy</a:t>
            </a:r>
            <a:r>
              <a:rPr lang="fr-FR" sz="3200" dirty="0"/>
              <a:t> </a:t>
            </a:r>
            <a:r>
              <a:rPr lang="fr-FR" sz="3200" dirty="0" err="1"/>
              <a:t>Decrease</a:t>
            </a:r>
            <a:r>
              <a:rPr lang="fr-FR" sz="3200" dirty="0"/>
              <a:t>), masquent certains attributs important car potentiellement en relation avec un autre attributs considéré important (faible risque de faux négatifs). Par conséquent, il faudrait éliminer successivement les attributs les plus importants pour garantir la mesure des attributs moins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endParaRPr lang="fr-FR" dirty="0"/>
          </a:p>
        </p:txBody>
      </p:sp>
      <p:sp>
        <p:nvSpPr>
          <p:cNvPr id="4" name="Espace réservé du numéro de diapositive 3"/>
          <p:cNvSpPr>
            <a:spLocks noGrp="1"/>
          </p:cNvSpPr>
          <p:nvPr>
            <p:ph type="sldNum" sz="quarter" idx="5"/>
          </p:nvPr>
        </p:nvSpPr>
        <p:spPr/>
        <p:txBody>
          <a:bodyPr/>
          <a:lstStyle/>
          <a:p>
            <a:fld id="{4176F529-3C2B-42F1-9B72-830E3686E3AB}" type="slidenum">
              <a:rPr lang="fr-FR" smtClean="0"/>
              <a:t>31</a:t>
            </a:fld>
            <a:endParaRPr lang="fr-FR"/>
          </a:p>
        </p:txBody>
      </p:sp>
    </p:spTree>
    <p:extLst>
      <p:ext uri="{BB962C8B-B14F-4D97-AF65-F5344CB8AC3E}">
        <p14:creationId xmlns:p14="http://schemas.microsoft.com/office/powerpoint/2010/main" val="3097143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CE3493-775B-4D57-AF8B-F8AC52BAEF0A}"/>
              </a:ext>
            </a:extLst>
          </p:cNvPr>
          <p:cNvSpPr>
            <a:spLocks noGrp="1"/>
          </p:cNvSpPr>
          <p:nvPr>
            <p:ph type="ctrTitle"/>
          </p:nvPr>
        </p:nvSpPr>
        <p:spPr>
          <a:xfrm>
            <a:off x="1524000" y="857439"/>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3109071-1E75-4A94-9F2F-34F9482D6C1C}"/>
              </a:ext>
            </a:extLst>
          </p:cNvPr>
          <p:cNvSpPr>
            <a:spLocks noGrp="1"/>
          </p:cNvSpPr>
          <p:nvPr>
            <p:ph type="subTitle" idx="1"/>
          </p:nvPr>
        </p:nvSpPr>
        <p:spPr>
          <a:xfrm>
            <a:off x="1524000" y="3619130"/>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0BD31A8-C9C6-4B09-AE19-9272C86CCF6B}"/>
              </a:ext>
            </a:extLst>
          </p:cNvPr>
          <p:cNvSpPr>
            <a:spLocks noGrp="1"/>
          </p:cNvSpPr>
          <p:nvPr>
            <p:ph type="dt" sz="half" idx="10"/>
          </p:nvPr>
        </p:nvSpPr>
        <p:spPr/>
        <p:txBody>
          <a:bodyPr/>
          <a:lstStyle/>
          <a:p>
            <a:fld id="{5EDB5AC2-E80C-41D3-9EF9-C672D453540D}" type="datetime1">
              <a:rPr lang="fr-FR" smtClean="0"/>
              <a:t>24/04/2022</a:t>
            </a:fld>
            <a:endParaRPr lang="fr-FR"/>
          </a:p>
        </p:txBody>
      </p:sp>
      <p:sp>
        <p:nvSpPr>
          <p:cNvPr id="5" name="Espace réservé du pied de page 4">
            <a:extLst>
              <a:ext uri="{FF2B5EF4-FFF2-40B4-BE49-F238E27FC236}">
                <a16:creationId xmlns:a16="http://schemas.microsoft.com/office/drawing/2014/main" id="{DEB25E43-CE02-40ED-B4C7-C7FBAD5AEF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3586AA-8985-41D3-8A46-45F755502321}"/>
              </a:ext>
            </a:extLst>
          </p:cNvPr>
          <p:cNvSpPr>
            <a:spLocks noGrp="1"/>
          </p:cNvSpPr>
          <p:nvPr>
            <p:ph type="sldNum" sz="quarter" idx="12"/>
          </p:nvPr>
        </p:nvSpPr>
        <p:spPr/>
        <p:txBody>
          <a:bodyPr/>
          <a:lstStyle/>
          <a:p>
            <a:fld id="{9F4AEC0A-9FB1-4994-8F9B-332942245449}" type="slidenum">
              <a:rPr lang="fr-FR" smtClean="0"/>
              <a:t>‹N°›</a:t>
            </a:fld>
            <a:endParaRPr lang="fr-FR"/>
          </a:p>
        </p:txBody>
      </p:sp>
      <p:cxnSp>
        <p:nvCxnSpPr>
          <p:cNvPr id="7" name="Connecteur droit 6">
            <a:extLst>
              <a:ext uri="{FF2B5EF4-FFF2-40B4-BE49-F238E27FC236}">
                <a16:creationId xmlns:a16="http://schemas.microsoft.com/office/drawing/2014/main" id="{AA486B9E-1BC4-49FE-937B-3E172F7F23B5}"/>
              </a:ext>
            </a:extLst>
          </p:cNvPr>
          <p:cNvCxnSpPr>
            <a:cxnSpLocks/>
          </p:cNvCxnSpPr>
          <p:nvPr userDrawn="1"/>
        </p:nvCxnSpPr>
        <p:spPr>
          <a:xfrm>
            <a:off x="1524000" y="3318638"/>
            <a:ext cx="9144000"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12" name="Groupe 11">
            <a:extLst>
              <a:ext uri="{FF2B5EF4-FFF2-40B4-BE49-F238E27FC236}">
                <a16:creationId xmlns:a16="http://schemas.microsoft.com/office/drawing/2014/main" id="{14EE239E-FBBC-4106-9417-6AF07A2F4C73}"/>
              </a:ext>
            </a:extLst>
          </p:cNvPr>
          <p:cNvGrpSpPr/>
          <p:nvPr userDrawn="1"/>
        </p:nvGrpSpPr>
        <p:grpSpPr>
          <a:xfrm>
            <a:off x="3160236" y="5742944"/>
            <a:ext cx="5871527" cy="787282"/>
            <a:chOff x="3164884" y="5742944"/>
            <a:chExt cx="5871527" cy="787282"/>
          </a:xfrm>
        </p:grpSpPr>
        <p:pic>
          <p:nvPicPr>
            <p:cNvPr id="13" name="Picture 2">
              <a:extLst>
                <a:ext uri="{FF2B5EF4-FFF2-40B4-BE49-F238E27FC236}">
                  <a16:creationId xmlns:a16="http://schemas.microsoft.com/office/drawing/2014/main" id="{BDACC7E1-A8A1-49D4-B414-7D6910C2E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2307" y="5742944"/>
              <a:ext cx="984104" cy="7872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openclassrooms - Adventure Conseil">
              <a:extLst>
                <a:ext uri="{FF2B5EF4-FFF2-40B4-BE49-F238E27FC236}">
                  <a16:creationId xmlns:a16="http://schemas.microsoft.com/office/drawing/2014/main" id="{60D722F8-0AE6-4970-B377-CD4B8BEA6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216" y="5742944"/>
              <a:ext cx="787282" cy="7872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F61D349C-A1B5-4D61-BD2C-5897DB419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4884" y="5742944"/>
              <a:ext cx="964523" cy="78728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riangle rectangle 16">
            <a:extLst>
              <a:ext uri="{FF2B5EF4-FFF2-40B4-BE49-F238E27FC236}">
                <a16:creationId xmlns:a16="http://schemas.microsoft.com/office/drawing/2014/main" id="{86F8320C-DFEF-4B0B-83DA-213655BA7A5E}"/>
              </a:ext>
            </a:extLst>
          </p:cNvPr>
          <p:cNvSpPr/>
          <p:nvPr userDrawn="1"/>
        </p:nvSpPr>
        <p:spPr>
          <a:xfrm rot="5400000">
            <a:off x="376015" y="-376013"/>
            <a:ext cx="1991169" cy="2743201"/>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iangle rectangle 17">
            <a:extLst>
              <a:ext uri="{FF2B5EF4-FFF2-40B4-BE49-F238E27FC236}">
                <a16:creationId xmlns:a16="http://schemas.microsoft.com/office/drawing/2014/main" id="{D21FF033-1194-4FFC-9D83-8B1F518AFF2C}"/>
              </a:ext>
            </a:extLst>
          </p:cNvPr>
          <p:cNvSpPr/>
          <p:nvPr userDrawn="1"/>
        </p:nvSpPr>
        <p:spPr>
          <a:xfrm rot="16200000">
            <a:off x="9824815" y="4490815"/>
            <a:ext cx="1991169" cy="2743201"/>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236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CD7ED9-6DA3-4649-BA83-2D6D343B0E2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F1701B9-942E-42BA-9A0C-D3EDE1E6E4D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716AEE-7529-4A9E-9E94-E0A1A8493E01}"/>
              </a:ext>
            </a:extLst>
          </p:cNvPr>
          <p:cNvSpPr>
            <a:spLocks noGrp="1"/>
          </p:cNvSpPr>
          <p:nvPr>
            <p:ph type="dt" sz="half" idx="10"/>
          </p:nvPr>
        </p:nvSpPr>
        <p:spPr/>
        <p:txBody>
          <a:bodyPr/>
          <a:lstStyle/>
          <a:p>
            <a:fld id="{EE3C0955-A7BF-4837-80C9-AD372E281717}" type="datetime1">
              <a:rPr lang="fr-FR" smtClean="0"/>
              <a:t>24/04/2022</a:t>
            </a:fld>
            <a:endParaRPr lang="fr-FR"/>
          </a:p>
        </p:txBody>
      </p:sp>
      <p:sp>
        <p:nvSpPr>
          <p:cNvPr id="5" name="Espace réservé du pied de page 4">
            <a:extLst>
              <a:ext uri="{FF2B5EF4-FFF2-40B4-BE49-F238E27FC236}">
                <a16:creationId xmlns:a16="http://schemas.microsoft.com/office/drawing/2014/main" id="{9488EBE5-8C95-437B-86CB-9443CB9BADF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3AD4E9-4DB9-4CD2-887B-5BBD57F5B758}"/>
              </a:ext>
            </a:extLst>
          </p:cNvPr>
          <p:cNvSpPr>
            <a:spLocks noGrp="1"/>
          </p:cNvSpPr>
          <p:nvPr>
            <p:ph type="sldNum" sz="quarter" idx="12"/>
          </p:nvPr>
        </p:nvSpPr>
        <p:spPr/>
        <p:txBody>
          <a:bodyPr/>
          <a:lstStyle/>
          <a:p>
            <a:fld id="{9F4AEC0A-9FB1-4994-8F9B-332942245449}" type="slidenum">
              <a:rPr lang="fr-FR" smtClean="0"/>
              <a:t>‹N°›</a:t>
            </a:fld>
            <a:endParaRPr lang="fr-FR"/>
          </a:p>
        </p:txBody>
      </p:sp>
      <p:cxnSp>
        <p:nvCxnSpPr>
          <p:cNvPr id="7" name="Connecteur droit 6">
            <a:extLst>
              <a:ext uri="{FF2B5EF4-FFF2-40B4-BE49-F238E27FC236}">
                <a16:creationId xmlns:a16="http://schemas.microsoft.com/office/drawing/2014/main" id="{45453175-9DC3-4A12-8901-EB6A7A0E2BB9}"/>
              </a:ext>
            </a:extLst>
          </p:cNvPr>
          <p:cNvCxnSpPr>
            <a:cxnSpLocks/>
          </p:cNvCxnSpPr>
          <p:nvPr userDrawn="1"/>
        </p:nvCxnSpPr>
        <p:spPr>
          <a:xfrm>
            <a:off x="838200" y="1447111"/>
            <a:ext cx="10515600"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8" name="Groupe 7">
            <a:extLst>
              <a:ext uri="{FF2B5EF4-FFF2-40B4-BE49-F238E27FC236}">
                <a16:creationId xmlns:a16="http://schemas.microsoft.com/office/drawing/2014/main" id="{963072B5-2E84-411B-851A-C1B0253403C2}"/>
              </a:ext>
            </a:extLst>
          </p:cNvPr>
          <p:cNvGrpSpPr/>
          <p:nvPr userDrawn="1"/>
        </p:nvGrpSpPr>
        <p:grpSpPr>
          <a:xfrm>
            <a:off x="4869519" y="6356350"/>
            <a:ext cx="2452962" cy="391931"/>
            <a:chOff x="4869519" y="6344150"/>
            <a:chExt cx="2452962" cy="391931"/>
          </a:xfrm>
        </p:grpSpPr>
        <p:pic>
          <p:nvPicPr>
            <p:cNvPr id="9" name="Picture 2">
              <a:extLst>
                <a:ext uri="{FF2B5EF4-FFF2-40B4-BE49-F238E27FC236}">
                  <a16:creationId xmlns:a16="http://schemas.microsoft.com/office/drawing/2014/main" id="{380EC70B-7CA2-463E-BC6C-6B477C0E7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openclassrooms - Adventure Conseil">
              <a:extLst>
                <a:ext uri="{FF2B5EF4-FFF2-40B4-BE49-F238E27FC236}">
                  <a16:creationId xmlns:a16="http://schemas.microsoft.com/office/drawing/2014/main" id="{442F31DB-269B-4732-B6D8-D8629B9EE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CE4720BC-3024-4B5A-93FD-FC8FB5288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135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57C456B-560F-4EA8-A22A-AAF732D1145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9BB3106-FC7F-45D4-A414-C0E73B64B89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38F673-4176-4317-8493-CCBFDAE6BC09}"/>
              </a:ext>
            </a:extLst>
          </p:cNvPr>
          <p:cNvSpPr>
            <a:spLocks noGrp="1"/>
          </p:cNvSpPr>
          <p:nvPr>
            <p:ph type="dt" sz="half" idx="10"/>
          </p:nvPr>
        </p:nvSpPr>
        <p:spPr/>
        <p:txBody>
          <a:bodyPr/>
          <a:lstStyle/>
          <a:p>
            <a:fld id="{B325A513-ABE1-4456-BA69-0D570C1F4075}" type="datetime1">
              <a:rPr lang="fr-FR" smtClean="0"/>
              <a:t>24/04/2022</a:t>
            </a:fld>
            <a:endParaRPr lang="fr-FR"/>
          </a:p>
        </p:txBody>
      </p:sp>
      <p:sp>
        <p:nvSpPr>
          <p:cNvPr id="5" name="Espace réservé du pied de page 4">
            <a:extLst>
              <a:ext uri="{FF2B5EF4-FFF2-40B4-BE49-F238E27FC236}">
                <a16:creationId xmlns:a16="http://schemas.microsoft.com/office/drawing/2014/main" id="{0EED45D9-2AFB-4C91-8374-547FC348E6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80E9-6FFA-49BD-AA0D-9B18618D537D}"/>
              </a:ext>
            </a:extLst>
          </p:cNvPr>
          <p:cNvSpPr>
            <a:spLocks noGrp="1"/>
          </p:cNvSpPr>
          <p:nvPr>
            <p:ph type="sldNum" sz="quarter" idx="12"/>
          </p:nvPr>
        </p:nvSpPr>
        <p:spPr/>
        <p:txBody>
          <a:bodyPr/>
          <a:lstStyle/>
          <a:p>
            <a:fld id="{9F4AEC0A-9FB1-4994-8F9B-332942245449}" type="slidenum">
              <a:rPr lang="fr-FR" smtClean="0"/>
              <a:t>‹N°›</a:t>
            </a:fld>
            <a:endParaRPr lang="fr-FR"/>
          </a:p>
        </p:txBody>
      </p:sp>
      <p:cxnSp>
        <p:nvCxnSpPr>
          <p:cNvPr id="7" name="Connecteur droit 6">
            <a:extLst>
              <a:ext uri="{FF2B5EF4-FFF2-40B4-BE49-F238E27FC236}">
                <a16:creationId xmlns:a16="http://schemas.microsoft.com/office/drawing/2014/main" id="{4A36590F-8581-4ACB-9DAE-4BAA98837781}"/>
              </a:ext>
            </a:extLst>
          </p:cNvPr>
          <p:cNvCxnSpPr>
            <a:cxnSpLocks/>
          </p:cNvCxnSpPr>
          <p:nvPr userDrawn="1"/>
        </p:nvCxnSpPr>
        <p:spPr>
          <a:xfrm>
            <a:off x="9547747" y="365125"/>
            <a:ext cx="0" cy="581184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9" name="Groupe 8">
            <a:extLst>
              <a:ext uri="{FF2B5EF4-FFF2-40B4-BE49-F238E27FC236}">
                <a16:creationId xmlns:a16="http://schemas.microsoft.com/office/drawing/2014/main" id="{BEC35306-2C1A-4294-B4CA-0AEE5F25398D}"/>
              </a:ext>
            </a:extLst>
          </p:cNvPr>
          <p:cNvGrpSpPr/>
          <p:nvPr userDrawn="1"/>
        </p:nvGrpSpPr>
        <p:grpSpPr>
          <a:xfrm>
            <a:off x="4869519" y="6356350"/>
            <a:ext cx="2452962" cy="391931"/>
            <a:chOff x="4869519" y="6344150"/>
            <a:chExt cx="2452962" cy="391931"/>
          </a:xfrm>
        </p:grpSpPr>
        <p:pic>
          <p:nvPicPr>
            <p:cNvPr id="10" name="Picture 2">
              <a:extLst>
                <a:ext uri="{FF2B5EF4-FFF2-40B4-BE49-F238E27FC236}">
                  <a16:creationId xmlns:a16="http://schemas.microsoft.com/office/drawing/2014/main" id="{53399ED7-98DB-4111-89BC-883746D0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openclassrooms - Adventure Conseil">
              <a:extLst>
                <a:ext uri="{FF2B5EF4-FFF2-40B4-BE49-F238E27FC236}">
                  <a16:creationId xmlns:a16="http://schemas.microsoft.com/office/drawing/2014/main" id="{33B306F3-CFB6-40A7-A923-E67B0695D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90369EDB-9719-4124-9432-B19A98421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72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4E9F6-0D50-4741-881D-AEC88541E73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AE955B-38DE-4C22-ADCC-A02D2EB5A48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7" name="Connecteur droit 6">
            <a:extLst>
              <a:ext uri="{FF2B5EF4-FFF2-40B4-BE49-F238E27FC236}">
                <a16:creationId xmlns:a16="http://schemas.microsoft.com/office/drawing/2014/main" id="{6A263AA1-AF33-41AE-A3AF-FAD31B61B88C}"/>
              </a:ext>
            </a:extLst>
          </p:cNvPr>
          <p:cNvCxnSpPr>
            <a:cxnSpLocks/>
          </p:cNvCxnSpPr>
          <p:nvPr userDrawn="1"/>
        </p:nvCxnSpPr>
        <p:spPr>
          <a:xfrm>
            <a:off x="650631" y="989922"/>
            <a:ext cx="11003696"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8" name="Groupe 7">
            <a:extLst>
              <a:ext uri="{FF2B5EF4-FFF2-40B4-BE49-F238E27FC236}">
                <a16:creationId xmlns:a16="http://schemas.microsoft.com/office/drawing/2014/main" id="{8429F1FC-3051-41C0-9298-6D137355AB44}"/>
              </a:ext>
            </a:extLst>
          </p:cNvPr>
          <p:cNvGrpSpPr/>
          <p:nvPr userDrawn="1"/>
        </p:nvGrpSpPr>
        <p:grpSpPr>
          <a:xfrm>
            <a:off x="4869519" y="6356350"/>
            <a:ext cx="2452962" cy="391931"/>
            <a:chOff x="4869519" y="6344150"/>
            <a:chExt cx="2452962" cy="391931"/>
          </a:xfrm>
        </p:grpSpPr>
        <p:pic>
          <p:nvPicPr>
            <p:cNvPr id="9" name="Picture 2">
              <a:extLst>
                <a:ext uri="{FF2B5EF4-FFF2-40B4-BE49-F238E27FC236}">
                  <a16:creationId xmlns:a16="http://schemas.microsoft.com/office/drawing/2014/main" id="{AE961DF8-415D-4F75-905D-7A2285DF9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openclassrooms - Adventure Conseil">
              <a:extLst>
                <a:ext uri="{FF2B5EF4-FFF2-40B4-BE49-F238E27FC236}">
                  <a16:creationId xmlns:a16="http://schemas.microsoft.com/office/drawing/2014/main" id="{5C150623-D933-47EA-A3E7-59AE4AC79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BC0164E2-98F7-4189-8511-F5BD535C7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Espace réservé de la date 11">
            <a:extLst>
              <a:ext uri="{FF2B5EF4-FFF2-40B4-BE49-F238E27FC236}">
                <a16:creationId xmlns:a16="http://schemas.microsoft.com/office/drawing/2014/main" id="{2F717375-954B-4441-BB47-D04F32D7367C}"/>
              </a:ext>
            </a:extLst>
          </p:cNvPr>
          <p:cNvSpPr>
            <a:spLocks noGrp="1"/>
          </p:cNvSpPr>
          <p:nvPr>
            <p:ph type="dt" sz="half" idx="10"/>
          </p:nvPr>
        </p:nvSpPr>
        <p:spPr/>
        <p:txBody>
          <a:bodyPr/>
          <a:lstStyle/>
          <a:p>
            <a:fld id="{F05D723B-E0B9-45AE-BC3E-FA329C5CCD91}" type="datetime1">
              <a:rPr lang="fr-FR" smtClean="0"/>
              <a:t>24/04/2022</a:t>
            </a:fld>
            <a:endParaRPr lang="fr-FR"/>
          </a:p>
        </p:txBody>
      </p:sp>
      <p:sp>
        <p:nvSpPr>
          <p:cNvPr id="13" name="Espace réservé du pied de page 12">
            <a:extLst>
              <a:ext uri="{FF2B5EF4-FFF2-40B4-BE49-F238E27FC236}">
                <a16:creationId xmlns:a16="http://schemas.microsoft.com/office/drawing/2014/main" id="{12C18FD1-D0BC-4764-9863-8463F628956B}"/>
              </a:ext>
            </a:extLst>
          </p:cNvPr>
          <p:cNvSpPr>
            <a:spLocks noGrp="1"/>
          </p:cNvSpPr>
          <p:nvPr>
            <p:ph type="ftr" sz="quarter" idx="11"/>
          </p:nvPr>
        </p:nvSpPr>
        <p:spPr/>
        <p:txBody>
          <a:bodyPr/>
          <a:lstStyle/>
          <a:p>
            <a:endParaRPr lang="fr-FR"/>
          </a:p>
        </p:txBody>
      </p:sp>
      <p:sp>
        <p:nvSpPr>
          <p:cNvPr id="14" name="Espace réservé du numéro de diapositive 13">
            <a:extLst>
              <a:ext uri="{FF2B5EF4-FFF2-40B4-BE49-F238E27FC236}">
                <a16:creationId xmlns:a16="http://schemas.microsoft.com/office/drawing/2014/main" id="{EB48F3AD-B10E-4521-A8D8-5073A0F02953}"/>
              </a:ext>
            </a:extLst>
          </p:cNvPr>
          <p:cNvSpPr>
            <a:spLocks noGrp="1"/>
          </p:cNvSpPr>
          <p:nvPr>
            <p:ph type="sldNum" sz="quarter" idx="12"/>
          </p:nvPr>
        </p:nvSpPr>
        <p:spPr/>
        <p:txBody>
          <a:bodyPr/>
          <a:lstStyle/>
          <a:p>
            <a:fld id="{9F4AEC0A-9FB1-4994-8F9B-332942245449}" type="slidenum">
              <a:rPr lang="fr-FR" smtClean="0"/>
              <a:pPr/>
              <a:t>‹N°›</a:t>
            </a:fld>
            <a:endParaRPr lang="fr-FR"/>
          </a:p>
        </p:txBody>
      </p:sp>
    </p:spTree>
    <p:extLst>
      <p:ext uri="{BB962C8B-B14F-4D97-AF65-F5344CB8AC3E}">
        <p14:creationId xmlns:p14="http://schemas.microsoft.com/office/powerpoint/2010/main" val="20441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B8920462-1E00-49A0-A834-528FE9931625}"/>
              </a:ext>
            </a:extLst>
          </p:cNvPr>
          <p:cNvSpPr/>
          <p:nvPr userDrawn="1"/>
        </p:nvSpPr>
        <p:spPr>
          <a:xfrm rot="5400000">
            <a:off x="166643" y="-166642"/>
            <a:ext cx="1247683" cy="1580973"/>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DFA3E9F2-2100-4633-8E34-F435D5A2CB2D}"/>
              </a:ext>
            </a:extLst>
          </p:cNvPr>
          <p:cNvSpPr>
            <a:spLocks noGrp="1"/>
          </p:cNvSpPr>
          <p:nvPr>
            <p:ph type="title"/>
          </p:nvPr>
        </p:nvSpPr>
        <p:spPr>
          <a:xfrm>
            <a:off x="831850" y="162427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B0276C5-0F76-4D23-A232-36143F179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9A33851-CD57-42AB-861A-581FA2B6FE82}"/>
              </a:ext>
            </a:extLst>
          </p:cNvPr>
          <p:cNvSpPr>
            <a:spLocks noGrp="1"/>
          </p:cNvSpPr>
          <p:nvPr>
            <p:ph type="dt" sz="half" idx="10"/>
          </p:nvPr>
        </p:nvSpPr>
        <p:spPr/>
        <p:txBody>
          <a:bodyPr/>
          <a:lstStyle/>
          <a:p>
            <a:fld id="{94748DFB-BDB0-4E62-9E2E-D474C3C061CA}" type="datetime1">
              <a:rPr lang="fr-FR" smtClean="0"/>
              <a:t>24/04/2022</a:t>
            </a:fld>
            <a:endParaRPr lang="fr-FR"/>
          </a:p>
        </p:txBody>
      </p:sp>
      <p:sp>
        <p:nvSpPr>
          <p:cNvPr id="5" name="Espace réservé du pied de page 4">
            <a:extLst>
              <a:ext uri="{FF2B5EF4-FFF2-40B4-BE49-F238E27FC236}">
                <a16:creationId xmlns:a16="http://schemas.microsoft.com/office/drawing/2014/main" id="{2D4880CF-8966-45FB-B905-9411C5D918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98348D-E21E-4FA6-99D3-298FE5ABEECB}"/>
              </a:ext>
            </a:extLst>
          </p:cNvPr>
          <p:cNvSpPr>
            <a:spLocks noGrp="1"/>
          </p:cNvSpPr>
          <p:nvPr>
            <p:ph type="sldNum" sz="quarter" idx="12"/>
          </p:nvPr>
        </p:nvSpPr>
        <p:spPr/>
        <p:txBody>
          <a:bodyPr/>
          <a:lstStyle/>
          <a:p>
            <a:fld id="{9F4AEC0A-9FB1-4994-8F9B-332942245449}" type="slidenum">
              <a:rPr lang="fr-FR" smtClean="0"/>
              <a:t>‹N°›</a:t>
            </a:fld>
            <a:endParaRPr lang="fr-FR"/>
          </a:p>
        </p:txBody>
      </p:sp>
      <p:grpSp>
        <p:nvGrpSpPr>
          <p:cNvPr id="7" name="Groupe 6">
            <a:extLst>
              <a:ext uri="{FF2B5EF4-FFF2-40B4-BE49-F238E27FC236}">
                <a16:creationId xmlns:a16="http://schemas.microsoft.com/office/drawing/2014/main" id="{CEA36772-C5FD-42CC-BBFF-44EB3D9F1017}"/>
              </a:ext>
            </a:extLst>
          </p:cNvPr>
          <p:cNvGrpSpPr/>
          <p:nvPr userDrawn="1"/>
        </p:nvGrpSpPr>
        <p:grpSpPr>
          <a:xfrm>
            <a:off x="4869519" y="6356350"/>
            <a:ext cx="2452962" cy="391931"/>
            <a:chOff x="4869519" y="6344150"/>
            <a:chExt cx="2452962" cy="391931"/>
          </a:xfrm>
        </p:grpSpPr>
        <p:pic>
          <p:nvPicPr>
            <p:cNvPr id="8" name="Picture 2">
              <a:extLst>
                <a:ext uri="{FF2B5EF4-FFF2-40B4-BE49-F238E27FC236}">
                  <a16:creationId xmlns:a16="http://schemas.microsoft.com/office/drawing/2014/main" id="{8FF4AD86-FEC0-46E4-BCEA-ABD3811BB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openclassrooms - Adventure Conseil">
              <a:extLst>
                <a:ext uri="{FF2B5EF4-FFF2-40B4-BE49-F238E27FC236}">
                  <a16:creationId xmlns:a16="http://schemas.microsoft.com/office/drawing/2014/main" id="{AA599EA3-56A1-43E9-AFC0-84F63DF4A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E73A25C2-2610-4E88-9CFE-90B7F0EEC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riangle rectangle 11">
            <a:extLst>
              <a:ext uri="{FF2B5EF4-FFF2-40B4-BE49-F238E27FC236}">
                <a16:creationId xmlns:a16="http://schemas.microsoft.com/office/drawing/2014/main" id="{9A8F58E3-2A10-493D-8B5E-D41F6F5DDE41}"/>
              </a:ext>
            </a:extLst>
          </p:cNvPr>
          <p:cNvSpPr/>
          <p:nvPr userDrawn="1"/>
        </p:nvSpPr>
        <p:spPr>
          <a:xfrm rot="16200000">
            <a:off x="10777672" y="5447946"/>
            <a:ext cx="1247683" cy="1580973"/>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a:extLst>
              <a:ext uri="{FF2B5EF4-FFF2-40B4-BE49-F238E27FC236}">
                <a16:creationId xmlns:a16="http://schemas.microsoft.com/office/drawing/2014/main" id="{822BACB8-B321-47AA-9EAA-494BD7B4E7F0}"/>
              </a:ext>
            </a:extLst>
          </p:cNvPr>
          <p:cNvCxnSpPr>
            <a:cxnSpLocks/>
          </p:cNvCxnSpPr>
          <p:nvPr userDrawn="1"/>
        </p:nvCxnSpPr>
        <p:spPr>
          <a:xfrm>
            <a:off x="838200" y="4529641"/>
            <a:ext cx="10515600"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14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47954A-6BF1-451B-9D4E-AE9E32A5BA84}"/>
              </a:ext>
            </a:extLst>
          </p:cNvPr>
          <p:cNvSpPr>
            <a:spLocks noGrp="1"/>
          </p:cNvSpPr>
          <p:nvPr>
            <p:ph sz="half" idx="1"/>
          </p:nvPr>
        </p:nvSpPr>
        <p:spPr>
          <a:xfrm>
            <a:off x="650631" y="1107833"/>
            <a:ext cx="5369169" cy="522171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50FBA5E2-115B-4F4E-A19A-B622BCEDC40B}"/>
              </a:ext>
            </a:extLst>
          </p:cNvPr>
          <p:cNvSpPr>
            <a:spLocks noGrp="1"/>
          </p:cNvSpPr>
          <p:nvPr>
            <p:ph sz="half" idx="2"/>
          </p:nvPr>
        </p:nvSpPr>
        <p:spPr>
          <a:xfrm>
            <a:off x="6172199" y="1107834"/>
            <a:ext cx="5482127" cy="522171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a:extLst>
              <a:ext uri="{FF2B5EF4-FFF2-40B4-BE49-F238E27FC236}">
                <a16:creationId xmlns:a16="http://schemas.microsoft.com/office/drawing/2014/main" id="{AB6F1437-3338-4E54-8DBC-C0A7B74642F7}"/>
              </a:ext>
            </a:extLst>
          </p:cNvPr>
          <p:cNvSpPr>
            <a:spLocks noGrp="1"/>
          </p:cNvSpPr>
          <p:nvPr>
            <p:ph type="dt" sz="half" idx="10"/>
          </p:nvPr>
        </p:nvSpPr>
        <p:spPr/>
        <p:txBody>
          <a:bodyPr/>
          <a:lstStyle/>
          <a:p>
            <a:fld id="{060B954E-E8D0-4410-B1F0-8F9F4E89C11C}" type="datetime1">
              <a:rPr lang="fr-FR" smtClean="0"/>
              <a:t>24/04/2022</a:t>
            </a:fld>
            <a:endParaRPr lang="fr-FR"/>
          </a:p>
        </p:txBody>
      </p:sp>
      <p:sp>
        <p:nvSpPr>
          <p:cNvPr id="6" name="Espace réservé du pied de page 5">
            <a:extLst>
              <a:ext uri="{FF2B5EF4-FFF2-40B4-BE49-F238E27FC236}">
                <a16:creationId xmlns:a16="http://schemas.microsoft.com/office/drawing/2014/main" id="{D2137362-E7EE-47A4-89BF-DF9E2FBFD2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4BFDFE7-02F6-434F-8148-24475D784481}"/>
              </a:ext>
            </a:extLst>
          </p:cNvPr>
          <p:cNvSpPr>
            <a:spLocks noGrp="1"/>
          </p:cNvSpPr>
          <p:nvPr>
            <p:ph type="sldNum" sz="quarter" idx="12"/>
          </p:nvPr>
        </p:nvSpPr>
        <p:spPr/>
        <p:txBody>
          <a:bodyPr/>
          <a:lstStyle/>
          <a:p>
            <a:fld id="{9F4AEC0A-9FB1-4994-8F9B-332942245449}" type="slidenum">
              <a:rPr lang="fr-FR" smtClean="0"/>
              <a:t>‹N°›</a:t>
            </a:fld>
            <a:endParaRPr lang="fr-FR"/>
          </a:p>
        </p:txBody>
      </p:sp>
      <p:grpSp>
        <p:nvGrpSpPr>
          <p:cNvPr id="9" name="Groupe 8">
            <a:extLst>
              <a:ext uri="{FF2B5EF4-FFF2-40B4-BE49-F238E27FC236}">
                <a16:creationId xmlns:a16="http://schemas.microsoft.com/office/drawing/2014/main" id="{2DF49880-CDF9-474C-8A30-3F344FE2F95C}"/>
              </a:ext>
            </a:extLst>
          </p:cNvPr>
          <p:cNvGrpSpPr/>
          <p:nvPr userDrawn="1"/>
        </p:nvGrpSpPr>
        <p:grpSpPr>
          <a:xfrm>
            <a:off x="4869519" y="6356350"/>
            <a:ext cx="2452962" cy="391931"/>
            <a:chOff x="4869519" y="6344150"/>
            <a:chExt cx="2452962" cy="391931"/>
          </a:xfrm>
        </p:grpSpPr>
        <p:pic>
          <p:nvPicPr>
            <p:cNvPr id="10" name="Picture 2">
              <a:extLst>
                <a:ext uri="{FF2B5EF4-FFF2-40B4-BE49-F238E27FC236}">
                  <a16:creationId xmlns:a16="http://schemas.microsoft.com/office/drawing/2014/main" id="{9F36310C-33CB-4D3E-8FBD-5898F97AC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openclassrooms - Adventure Conseil">
              <a:extLst>
                <a:ext uri="{FF2B5EF4-FFF2-40B4-BE49-F238E27FC236}">
                  <a16:creationId xmlns:a16="http://schemas.microsoft.com/office/drawing/2014/main" id="{36E37629-6068-4AF8-9C0A-70A08BD81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B38786C6-F42A-466C-AADC-AA3B858ADE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 name="Connecteur droit 12">
            <a:extLst>
              <a:ext uri="{FF2B5EF4-FFF2-40B4-BE49-F238E27FC236}">
                <a16:creationId xmlns:a16="http://schemas.microsoft.com/office/drawing/2014/main" id="{7414EACC-E323-4048-9BFC-F4BE8F7F8143}"/>
              </a:ext>
            </a:extLst>
          </p:cNvPr>
          <p:cNvCxnSpPr>
            <a:cxnSpLocks/>
          </p:cNvCxnSpPr>
          <p:nvPr userDrawn="1"/>
        </p:nvCxnSpPr>
        <p:spPr>
          <a:xfrm>
            <a:off x="650631" y="989922"/>
            <a:ext cx="11003696"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4" name="Titre 1">
            <a:extLst>
              <a:ext uri="{FF2B5EF4-FFF2-40B4-BE49-F238E27FC236}">
                <a16:creationId xmlns:a16="http://schemas.microsoft.com/office/drawing/2014/main" id="{F1D0C0E5-338D-4E71-8CE7-378BF53021FC}"/>
              </a:ext>
            </a:extLst>
          </p:cNvPr>
          <p:cNvSpPr>
            <a:spLocks noGrp="1"/>
          </p:cNvSpPr>
          <p:nvPr>
            <p:ph type="title"/>
          </p:nvPr>
        </p:nvSpPr>
        <p:spPr>
          <a:xfrm>
            <a:off x="650631" y="-136031"/>
            <a:ext cx="11003696" cy="1325563"/>
          </a:xfrm>
        </p:spPr>
        <p:txBody>
          <a:bodyPr/>
          <a:lstStyle/>
          <a:p>
            <a:r>
              <a:rPr lang="fr-FR" dirty="0"/>
              <a:t>Modifiez le style du titre</a:t>
            </a:r>
          </a:p>
        </p:txBody>
      </p:sp>
    </p:spTree>
    <p:extLst>
      <p:ext uri="{BB962C8B-B14F-4D97-AF65-F5344CB8AC3E}">
        <p14:creationId xmlns:p14="http://schemas.microsoft.com/office/powerpoint/2010/main" val="375548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DA4EDD1-425A-46AF-95EA-631C4AEE387A}"/>
              </a:ext>
            </a:extLst>
          </p:cNvPr>
          <p:cNvSpPr>
            <a:spLocks noGrp="1"/>
          </p:cNvSpPr>
          <p:nvPr>
            <p:ph type="body" idx="1" hasCustomPrompt="1"/>
          </p:nvPr>
        </p:nvSpPr>
        <p:spPr>
          <a:xfrm>
            <a:off x="606670" y="1092078"/>
            <a:ext cx="5390906" cy="45536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Titre</a:t>
            </a:r>
          </a:p>
        </p:txBody>
      </p:sp>
      <p:sp>
        <p:nvSpPr>
          <p:cNvPr id="4" name="Espace réservé du contenu 3">
            <a:extLst>
              <a:ext uri="{FF2B5EF4-FFF2-40B4-BE49-F238E27FC236}">
                <a16:creationId xmlns:a16="http://schemas.microsoft.com/office/drawing/2014/main" id="{2035D0E3-D5CB-41E6-AF2C-001198A45B02}"/>
              </a:ext>
            </a:extLst>
          </p:cNvPr>
          <p:cNvSpPr>
            <a:spLocks noGrp="1"/>
          </p:cNvSpPr>
          <p:nvPr>
            <p:ph sz="half" idx="2"/>
          </p:nvPr>
        </p:nvSpPr>
        <p:spPr>
          <a:xfrm>
            <a:off x="606670" y="1623972"/>
            <a:ext cx="5390906" cy="465585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contenu 5">
            <a:extLst>
              <a:ext uri="{FF2B5EF4-FFF2-40B4-BE49-F238E27FC236}">
                <a16:creationId xmlns:a16="http://schemas.microsoft.com/office/drawing/2014/main" id="{0019FB45-1204-4BCB-8F2C-2E0135953EF6}"/>
              </a:ext>
            </a:extLst>
          </p:cNvPr>
          <p:cNvSpPr>
            <a:spLocks noGrp="1"/>
          </p:cNvSpPr>
          <p:nvPr>
            <p:ph sz="quarter" idx="4"/>
          </p:nvPr>
        </p:nvSpPr>
        <p:spPr>
          <a:xfrm>
            <a:off x="6172200" y="1623968"/>
            <a:ext cx="5482126" cy="465585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e la date 6">
            <a:extLst>
              <a:ext uri="{FF2B5EF4-FFF2-40B4-BE49-F238E27FC236}">
                <a16:creationId xmlns:a16="http://schemas.microsoft.com/office/drawing/2014/main" id="{8FEAB0A8-129A-4E48-A7CF-6682B7A3BDF9}"/>
              </a:ext>
            </a:extLst>
          </p:cNvPr>
          <p:cNvSpPr>
            <a:spLocks noGrp="1"/>
          </p:cNvSpPr>
          <p:nvPr>
            <p:ph type="dt" sz="half" idx="10"/>
          </p:nvPr>
        </p:nvSpPr>
        <p:spPr/>
        <p:txBody>
          <a:bodyPr/>
          <a:lstStyle/>
          <a:p>
            <a:fld id="{40049EE9-70F8-4FF2-9EC2-D2E4AFC639B0}" type="datetime1">
              <a:rPr lang="fr-FR" smtClean="0"/>
              <a:t>24/04/2022</a:t>
            </a:fld>
            <a:endParaRPr lang="fr-FR"/>
          </a:p>
        </p:txBody>
      </p:sp>
      <p:sp>
        <p:nvSpPr>
          <p:cNvPr id="8" name="Espace réservé du pied de page 7">
            <a:extLst>
              <a:ext uri="{FF2B5EF4-FFF2-40B4-BE49-F238E27FC236}">
                <a16:creationId xmlns:a16="http://schemas.microsoft.com/office/drawing/2014/main" id="{7036A648-E0B6-41F5-A32C-015169F343A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4334914-9AD6-43AA-963E-21CD21C05E8D}"/>
              </a:ext>
            </a:extLst>
          </p:cNvPr>
          <p:cNvSpPr>
            <a:spLocks noGrp="1"/>
          </p:cNvSpPr>
          <p:nvPr>
            <p:ph type="sldNum" sz="quarter" idx="12"/>
          </p:nvPr>
        </p:nvSpPr>
        <p:spPr/>
        <p:txBody>
          <a:bodyPr/>
          <a:lstStyle/>
          <a:p>
            <a:fld id="{9F4AEC0A-9FB1-4994-8F9B-332942245449}" type="slidenum">
              <a:rPr lang="fr-FR" smtClean="0"/>
              <a:t>‹N°›</a:t>
            </a:fld>
            <a:endParaRPr lang="fr-FR"/>
          </a:p>
        </p:txBody>
      </p:sp>
      <p:grpSp>
        <p:nvGrpSpPr>
          <p:cNvPr id="11" name="Groupe 10">
            <a:extLst>
              <a:ext uri="{FF2B5EF4-FFF2-40B4-BE49-F238E27FC236}">
                <a16:creationId xmlns:a16="http://schemas.microsoft.com/office/drawing/2014/main" id="{9AE72158-6E36-48A8-AD5F-F1C682B5EC5D}"/>
              </a:ext>
            </a:extLst>
          </p:cNvPr>
          <p:cNvGrpSpPr/>
          <p:nvPr userDrawn="1"/>
        </p:nvGrpSpPr>
        <p:grpSpPr>
          <a:xfrm>
            <a:off x="4869519" y="6356350"/>
            <a:ext cx="2452962" cy="391931"/>
            <a:chOff x="4869519" y="6344150"/>
            <a:chExt cx="2452962" cy="391931"/>
          </a:xfrm>
        </p:grpSpPr>
        <p:pic>
          <p:nvPicPr>
            <p:cNvPr id="12" name="Picture 2">
              <a:extLst>
                <a:ext uri="{FF2B5EF4-FFF2-40B4-BE49-F238E27FC236}">
                  <a16:creationId xmlns:a16="http://schemas.microsoft.com/office/drawing/2014/main" id="{EB151B6D-FA10-40F6-B2D8-F533841E4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openclassrooms - Adventure Conseil">
              <a:extLst>
                <a:ext uri="{FF2B5EF4-FFF2-40B4-BE49-F238E27FC236}">
                  <a16:creationId xmlns:a16="http://schemas.microsoft.com/office/drawing/2014/main" id="{6725CA5B-A246-4398-88FC-9B9D32C8D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9E733150-BAA0-4BA2-BB7B-D77B28DD5F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Connecteur droit 14">
            <a:extLst>
              <a:ext uri="{FF2B5EF4-FFF2-40B4-BE49-F238E27FC236}">
                <a16:creationId xmlns:a16="http://schemas.microsoft.com/office/drawing/2014/main" id="{A6FFE757-AFC7-47DD-9D48-9D7DF4E3E424}"/>
              </a:ext>
            </a:extLst>
          </p:cNvPr>
          <p:cNvCxnSpPr>
            <a:cxnSpLocks/>
          </p:cNvCxnSpPr>
          <p:nvPr userDrawn="1"/>
        </p:nvCxnSpPr>
        <p:spPr>
          <a:xfrm>
            <a:off x="650631" y="989922"/>
            <a:ext cx="11003696"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6" name="Espace réservé du texte 2">
            <a:extLst>
              <a:ext uri="{FF2B5EF4-FFF2-40B4-BE49-F238E27FC236}">
                <a16:creationId xmlns:a16="http://schemas.microsoft.com/office/drawing/2014/main" id="{A13F5DA8-DA12-4FF1-B462-D80B2880D242}"/>
              </a:ext>
            </a:extLst>
          </p:cNvPr>
          <p:cNvSpPr>
            <a:spLocks noGrp="1"/>
          </p:cNvSpPr>
          <p:nvPr>
            <p:ph type="body" idx="13" hasCustomPrompt="1"/>
          </p:nvPr>
        </p:nvSpPr>
        <p:spPr>
          <a:xfrm>
            <a:off x="6217810" y="1092076"/>
            <a:ext cx="5390906" cy="45536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Titre</a:t>
            </a:r>
          </a:p>
        </p:txBody>
      </p:sp>
      <p:sp>
        <p:nvSpPr>
          <p:cNvPr id="17" name="Titre 1">
            <a:extLst>
              <a:ext uri="{FF2B5EF4-FFF2-40B4-BE49-F238E27FC236}">
                <a16:creationId xmlns:a16="http://schemas.microsoft.com/office/drawing/2014/main" id="{C4D3A2B5-3FC0-4219-B654-31ABE77E3ADB}"/>
              </a:ext>
            </a:extLst>
          </p:cNvPr>
          <p:cNvSpPr>
            <a:spLocks noGrp="1"/>
          </p:cNvSpPr>
          <p:nvPr>
            <p:ph type="title"/>
          </p:nvPr>
        </p:nvSpPr>
        <p:spPr>
          <a:xfrm>
            <a:off x="650631" y="-136031"/>
            <a:ext cx="11003696" cy="1325563"/>
          </a:xfrm>
        </p:spPr>
        <p:txBody>
          <a:bodyPr/>
          <a:lstStyle/>
          <a:p>
            <a:r>
              <a:rPr lang="fr-FR" dirty="0"/>
              <a:t>Modifiez le style du titre</a:t>
            </a:r>
          </a:p>
        </p:txBody>
      </p:sp>
    </p:spTree>
    <p:extLst>
      <p:ext uri="{BB962C8B-B14F-4D97-AF65-F5344CB8AC3E}">
        <p14:creationId xmlns:p14="http://schemas.microsoft.com/office/powerpoint/2010/main" val="295474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46C143-CA79-417A-A4A3-9C4AC1E8280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6851BFC-24CA-4380-8118-05BE168019FD}"/>
              </a:ext>
            </a:extLst>
          </p:cNvPr>
          <p:cNvSpPr>
            <a:spLocks noGrp="1"/>
          </p:cNvSpPr>
          <p:nvPr>
            <p:ph type="dt" sz="half" idx="10"/>
          </p:nvPr>
        </p:nvSpPr>
        <p:spPr/>
        <p:txBody>
          <a:bodyPr/>
          <a:lstStyle/>
          <a:p>
            <a:fld id="{CBC8416D-0F55-4C92-BD46-A044AF7EB195}" type="datetime1">
              <a:rPr lang="fr-FR" smtClean="0"/>
              <a:t>24/04/2022</a:t>
            </a:fld>
            <a:endParaRPr lang="fr-FR"/>
          </a:p>
        </p:txBody>
      </p:sp>
      <p:sp>
        <p:nvSpPr>
          <p:cNvPr id="4" name="Espace réservé du pied de page 3">
            <a:extLst>
              <a:ext uri="{FF2B5EF4-FFF2-40B4-BE49-F238E27FC236}">
                <a16:creationId xmlns:a16="http://schemas.microsoft.com/office/drawing/2014/main" id="{48AE5727-8388-4333-B4C0-E8AAC477720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EDDE0A4-DAD3-475D-A329-2D365141B42B}"/>
              </a:ext>
            </a:extLst>
          </p:cNvPr>
          <p:cNvSpPr>
            <a:spLocks noGrp="1"/>
          </p:cNvSpPr>
          <p:nvPr>
            <p:ph type="sldNum" sz="quarter" idx="12"/>
          </p:nvPr>
        </p:nvSpPr>
        <p:spPr/>
        <p:txBody>
          <a:bodyPr/>
          <a:lstStyle/>
          <a:p>
            <a:fld id="{9F4AEC0A-9FB1-4994-8F9B-332942245449}" type="slidenum">
              <a:rPr lang="fr-FR" smtClean="0"/>
              <a:t>‹N°›</a:t>
            </a:fld>
            <a:endParaRPr lang="fr-FR"/>
          </a:p>
        </p:txBody>
      </p:sp>
      <p:grpSp>
        <p:nvGrpSpPr>
          <p:cNvPr id="7" name="Groupe 6">
            <a:extLst>
              <a:ext uri="{FF2B5EF4-FFF2-40B4-BE49-F238E27FC236}">
                <a16:creationId xmlns:a16="http://schemas.microsoft.com/office/drawing/2014/main" id="{9A37F580-A00F-45D9-AA1A-AE7F9558B316}"/>
              </a:ext>
            </a:extLst>
          </p:cNvPr>
          <p:cNvGrpSpPr/>
          <p:nvPr userDrawn="1"/>
        </p:nvGrpSpPr>
        <p:grpSpPr>
          <a:xfrm>
            <a:off x="4869519" y="6356350"/>
            <a:ext cx="2452962" cy="391931"/>
            <a:chOff x="4869519" y="6344150"/>
            <a:chExt cx="2452962" cy="391931"/>
          </a:xfrm>
        </p:grpSpPr>
        <p:pic>
          <p:nvPicPr>
            <p:cNvPr id="8" name="Picture 2">
              <a:extLst>
                <a:ext uri="{FF2B5EF4-FFF2-40B4-BE49-F238E27FC236}">
                  <a16:creationId xmlns:a16="http://schemas.microsoft.com/office/drawing/2014/main" id="{DD716A25-A646-40E0-A0FE-5685C1BCA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openclassrooms - Adventure Conseil">
              <a:extLst>
                <a:ext uri="{FF2B5EF4-FFF2-40B4-BE49-F238E27FC236}">
                  <a16:creationId xmlns:a16="http://schemas.microsoft.com/office/drawing/2014/main" id="{A3CA65E3-5928-421B-811D-1E19C7D3C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0E1EFEFC-420A-4D80-AC84-E76435500B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Connecteur droit 10">
            <a:extLst>
              <a:ext uri="{FF2B5EF4-FFF2-40B4-BE49-F238E27FC236}">
                <a16:creationId xmlns:a16="http://schemas.microsoft.com/office/drawing/2014/main" id="{1305CC39-37D7-4632-A681-B1DBF198F6CE}"/>
              </a:ext>
            </a:extLst>
          </p:cNvPr>
          <p:cNvCxnSpPr>
            <a:cxnSpLocks/>
          </p:cNvCxnSpPr>
          <p:nvPr userDrawn="1"/>
        </p:nvCxnSpPr>
        <p:spPr>
          <a:xfrm>
            <a:off x="650631" y="989922"/>
            <a:ext cx="11003696"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771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83856DB-C474-4DDA-A1A2-1A6B0D6EA51E}"/>
              </a:ext>
            </a:extLst>
          </p:cNvPr>
          <p:cNvSpPr>
            <a:spLocks noGrp="1"/>
          </p:cNvSpPr>
          <p:nvPr>
            <p:ph type="dt" sz="half" idx="10"/>
          </p:nvPr>
        </p:nvSpPr>
        <p:spPr/>
        <p:txBody>
          <a:bodyPr/>
          <a:lstStyle/>
          <a:p>
            <a:fld id="{121AD44B-350D-49DB-8110-E476C137C3D6}" type="datetime1">
              <a:rPr lang="fr-FR" smtClean="0"/>
              <a:t>24/04/2022</a:t>
            </a:fld>
            <a:endParaRPr lang="fr-FR"/>
          </a:p>
        </p:txBody>
      </p:sp>
      <p:sp>
        <p:nvSpPr>
          <p:cNvPr id="3" name="Espace réservé du pied de page 2">
            <a:extLst>
              <a:ext uri="{FF2B5EF4-FFF2-40B4-BE49-F238E27FC236}">
                <a16:creationId xmlns:a16="http://schemas.microsoft.com/office/drawing/2014/main" id="{B921BA37-4AAD-4EA2-B1B1-3059766473F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AD1DB6-8E51-4DF7-BA67-49BC62E0F015}"/>
              </a:ext>
            </a:extLst>
          </p:cNvPr>
          <p:cNvSpPr>
            <a:spLocks noGrp="1"/>
          </p:cNvSpPr>
          <p:nvPr>
            <p:ph type="sldNum" sz="quarter" idx="12"/>
          </p:nvPr>
        </p:nvSpPr>
        <p:spPr/>
        <p:txBody>
          <a:bodyPr/>
          <a:lstStyle/>
          <a:p>
            <a:fld id="{9F4AEC0A-9FB1-4994-8F9B-332942245449}" type="slidenum">
              <a:rPr lang="fr-FR" smtClean="0"/>
              <a:t>‹N°›</a:t>
            </a:fld>
            <a:endParaRPr lang="fr-FR"/>
          </a:p>
        </p:txBody>
      </p:sp>
      <p:grpSp>
        <p:nvGrpSpPr>
          <p:cNvPr id="5" name="Groupe 4">
            <a:extLst>
              <a:ext uri="{FF2B5EF4-FFF2-40B4-BE49-F238E27FC236}">
                <a16:creationId xmlns:a16="http://schemas.microsoft.com/office/drawing/2014/main" id="{5FD6E214-52CA-4A19-9441-40A0C37E9C53}"/>
              </a:ext>
            </a:extLst>
          </p:cNvPr>
          <p:cNvGrpSpPr/>
          <p:nvPr userDrawn="1"/>
        </p:nvGrpSpPr>
        <p:grpSpPr>
          <a:xfrm>
            <a:off x="4869519" y="6356350"/>
            <a:ext cx="2452962" cy="391931"/>
            <a:chOff x="4869519" y="6344150"/>
            <a:chExt cx="2452962" cy="391931"/>
          </a:xfrm>
        </p:grpSpPr>
        <p:pic>
          <p:nvPicPr>
            <p:cNvPr id="6" name="Picture 2">
              <a:extLst>
                <a:ext uri="{FF2B5EF4-FFF2-40B4-BE49-F238E27FC236}">
                  <a16:creationId xmlns:a16="http://schemas.microsoft.com/office/drawing/2014/main" id="{799F97FE-CA9C-4AA9-8B16-DD3BA8F7C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openclassrooms - Adventure Conseil">
              <a:extLst>
                <a:ext uri="{FF2B5EF4-FFF2-40B4-BE49-F238E27FC236}">
                  <a16:creationId xmlns:a16="http://schemas.microsoft.com/office/drawing/2014/main" id="{D5A3EC6A-03A9-4043-9196-70C869A5F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03C05ADA-09CF-423C-BCA9-7F2C3D6BA0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5414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0C4D0-A037-4E32-AD8B-5BAE7F9A4F13}"/>
              </a:ext>
            </a:extLst>
          </p:cNvPr>
          <p:cNvSpPr>
            <a:spLocks noGrp="1"/>
          </p:cNvSpPr>
          <p:nvPr>
            <p:ph type="title"/>
          </p:nvPr>
        </p:nvSpPr>
        <p:spPr>
          <a:xfrm>
            <a:off x="378070" y="-184637"/>
            <a:ext cx="4393956"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769D04F-BAE0-4DFB-ACC2-374FC3DDA658}"/>
              </a:ext>
            </a:extLst>
          </p:cNvPr>
          <p:cNvSpPr>
            <a:spLocks noGrp="1"/>
          </p:cNvSpPr>
          <p:nvPr>
            <p:ph idx="1"/>
          </p:nvPr>
        </p:nvSpPr>
        <p:spPr>
          <a:xfrm>
            <a:off x="4869519" y="896815"/>
            <a:ext cx="6859419" cy="54218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266E9F-8514-41A6-939B-E653F7DD5348}"/>
              </a:ext>
            </a:extLst>
          </p:cNvPr>
          <p:cNvSpPr>
            <a:spLocks noGrp="1"/>
          </p:cNvSpPr>
          <p:nvPr>
            <p:ph type="body" sz="half" idx="2"/>
          </p:nvPr>
        </p:nvSpPr>
        <p:spPr>
          <a:xfrm>
            <a:off x="378070" y="1415563"/>
            <a:ext cx="4393956" cy="49030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E3FFEB0-87D8-4666-8483-B8715CE55983}"/>
              </a:ext>
            </a:extLst>
          </p:cNvPr>
          <p:cNvSpPr>
            <a:spLocks noGrp="1"/>
          </p:cNvSpPr>
          <p:nvPr>
            <p:ph type="dt" sz="half" idx="10"/>
          </p:nvPr>
        </p:nvSpPr>
        <p:spPr/>
        <p:txBody>
          <a:bodyPr/>
          <a:lstStyle/>
          <a:p>
            <a:fld id="{F0C5C0B4-9147-4A16-BD5B-1498D838B4B0}" type="datetime1">
              <a:rPr lang="fr-FR" smtClean="0"/>
              <a:t>24/04/2022</a:t>
            </a:fld>
            <a:endParaRPr lang="fr-FR"/>
          </a:p>
        </p:txBody>
      </p:sp>
      <p:sp>
        <p:nvSpPr>
          <p:cNvPr id="6" name="Espace réservé du pied de page 5">
            <a:extLst>
              <a:ext uri="{FF2B5EF4-FFF2-40B4-BE49-F238E27FC236}">
                <a16:creationId xmlns:a16="http://schemas.microsoft.com/office/drawing/2014/main" id="{FE9A1602-C667-4FFB-B67E-C867A2DE0E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129873-C017-4E61-AE8E-AE90EA7B14C0}"/>
              </a:ext>
            </a:extLst>
          </p:cNvPr>
          <p:cNvSpPr>
            <a:spLocks noGrp="1"/>
          </p:cNvSpPr>
          <p:nvPr>
            <p:ph type="sldNum" sz="quarter" idx="12"/>
          </p:nvPr>
        </p:nvSpPr>
        <p:spPr/>
        <p:txBody>
          <a:bodyPr/>
          <a:lstStyle/>
          <a:p>
            <a:fld id="{9F4AEC0A-9FB1-4994-8F9B-332942245449}" type="slidenum">
              <a:rPr lang="fr-FR" smtClean="0"/>
              <a:t>‹N°›</a:t>
            </a:fld>
            <a:endParaRPr lang="fr-FR"/>
          </a:p>
        </p:txBody>
      </p:sp>
      <p:cxnSp>
        <p:nvCxnSpPr>
          <p:cNvPr id="8" name="Connecteur droit 7">
            <a:extLst>
              <a:ext uri="{FF2B5EF4-FFF2-40B4-BE49-F238E27FC236}">
                <a16:creationId xmlns:a16="http://schemas.microsoft.com/office/drawing/2014/main" id="{FF8EC00C-8E04-4299-97DB-239297DA8C81}"/>
              </a:ext>
            </a:extLst>
          </p:cNvPr>
          <p:cNvCxnSpPr>
            <a:cxnSpLocks/>
          </p:cNvCxnSpPr>
          <p:nvPr userDrawn="1"/>
        </p:nvCxnSpPr>
        <p:spPr>
          <a:xfrm>
            <a:off x="378070" y="1377848"/>
            <a:ext cx="4393955"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10" name="Groupe 9">
            <a:extLst>
              <a:ext uri="{FF2B5EF4-FFF2-40B4-BE49-F238E27FC236}">
                <a16:creationId xmlns:a16="http://schemas.microsoft.com/office/drawing/2014/main" id="{6CEDA0F0-BDD6-4F07-9139-A50F0A16C3B6}"/>
              </a:ext>
            </a:extLst>
          </p:cNvPr>
          <p:cNvGrpSpPr/>
          <p:nvPr userDrawn="1"/>
        </p:nvGrpSpPr>
        <p:grpSpPr>
          <a:xfrm>
            <a:off x="4869519" y="6356350"/>
            <a:ext cx="2452962" cy="391931"/>
            <a:chOff x="4869519" y="6344150"/>
            <a:chExt cx="2452962" cy="391931"/>
          </a:xfrm>
        </p:grpSpPr>
        <p:pic>
          <p:nvPicPr>
            <p:cNvPr id="11" name="Picture 2">
              <a:extLst>
                <a:ext uri="{FF2B5EF4-FFF2-40B4-BE49-F238E27FC236}">
                  <a16:creationId xmlns:a16="http://schemas.microsoft.com/office/drawing/2014/main" id="{7B4CD4F0-CD72-4216-9E0F-DA9779657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openclassrooms - Adventure Conseil">
              <a:extLst>
                <a:ext uri="{FF2B5EF4-FFF2-40B4-BE49-F238E27FC236}">
                  <a16:creationId xmlns:a16="http://schemas.microsoft.com/office/drawing/2014/main" id="{7574BD10-3F8A-48D3-B86E-38037A7F7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67FB66A-7467-4865-8409-176173A097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1737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B2C28-8B09-4275-850B-6C2A43EC96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D3D7A5B-3181-482F-8F88-9F118CBA6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96CA088-585A-413A-982B-2AD8550A2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6757969-F0DC-4A30-8CE6-6FB6D403B508}"/>
              </a:ext>
            </a:extLst>
          </p:cNvPr>
          <p:cNvSpPr>
            <a:spLocks noGrp="1"/>
          </p:cNvSpPr>
          <p:nvPr>
            <p:ph type="dt" sz="half" idx="10"/>
          </p:nvPr>
        </p:nvSpPr>
        <p:spPr/>
        <p:txBody>
          <a:bodyPr/>
          <a:lstStyle/>
          <a:p>
            <a:fld id="{5F1BE577-2E76-4977-9BA8-C1F8C7B47241}" type="datetime1">
              <a:rPr lang="fr-FR" smtClean="0"/>
              <a:t>24/04/2022</a:t>
            </a:fld>
            <a:endParaRPr lang="fr-FR"/>
          </a:p>
        </p:txBody>
      </p:sp>
      <p:sp>
        <p:nvSpPr>
          <p:cNvPr id="6" name="Espace réservé du pied de page 5">
            <a:extLst>
              <a:ext uri="{FF2B5EF4-FFF2-40B4-BE49-F238E27FC236}">
                <a16:creationId xmlns:a16="http://schemas.microsoft.com/office/drawing/2014/main" id="{73E33919-4C8E-47C4-8614-C37CC5F664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1D48F9-6313-4555-91D8-B81551563B7E}"/>
              </a:ext>
            </a:extLst>
          </p:cNvPr>
          <p:cNvSpPr>
            <a:spLocks noGrp="1"/>
          </p:cNvSpPr>
          <p:nvPr>
            <p:ph type="sldNum" sz="quarter" idx="12"/>
          </p:nvPr>
        </p:nvSpPr>
        <p:spPr/>
        <p:txBody>
          <a:bodyPr/>
          <a:lstStyle/>
          <a:p>
            <a:fld id="{9F4AEC0A-9FB1-4994-8F9B-332942245449}" type="slidenum">
              <a:rPr lang="fr-FR" smtClean="0"/>
              <a:t>‹N°›</a:t>
            </a:fld>
            <a:endParaRPr lang="fr-FR"/>
          </a:p>
        </p:txBody>
      </p:sp>
      <p:cxnSp>
        <p:nvCxnSpPr>
          <p:cNvPr id="8" name="Connecteur droit 7">
            <a:extLst>
              <a:ext uri="{FF2B5EF4-FFF2-40B4-BE49-F238E27FC236}">
                <a16:creationId xmlns:a16="http://schemas.microsoft.com/office/drawing/2014/main" id="{1D0A45EC-F6AD-4108-A552-BCB38106AD84}"/>
              </a:ext>
            </a:extLst>
          </p:cNvPr>
          <p:cNvCxnSpPr>
            <a:cxnSpLocks/>
          </p:cNvCxnSpPr>
          <p:nvPr userDrawn="1"/>
        </p:nvCxnSpPr>
        <p:spPr>
          <a:xfrm>
            <a:off x="838200" y="2019683"/>
            <a:ext cx="3933825"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9" name="Groupe 8">
            <a:extLst>
              <a:ext uri="{FF2B5EF4-FFF2-40B4-BE49-F238E27FC236}">
                <a16:creationId xmlns:a16="http://schemas.microsoft.com/office/drawing/2014/main" id="{7694AA4D-46A7-403F-8861-5B04A840CC4C}"/>
              </a:ext>
            </a:extLst>
          </p:cNvPr>
          <p:cNvGrpSpPr/>
          <p:nvPr userDrawn="1"/>
        </p:nvGrpSpPr>
        <p:grpSpPr>
          <a:xfrm>
            <a:off x="4869519" y="6356350"/>
            <a:ext cx="2452962" cy="391931"/>
            <a:chOff x="4869519" y="6344150"/>
            <a:chExt cx="2452962" cy="391931"/>
          </a:xfrm>
        </p:grpSpPr>
        <p:pic>
          <p:nvPicPr>
            <p:cNvPr id="10" name="Picture 2">
              <a:extLst>
                <a:ext uri="{FF2B5EF4-FFF2-40B4-BE49-F238E27FC236}">
                  <a16:creationId xmlns:a16="http://schemas.microsoft.com/office/drawing/2014/main" id="{831C3F69-15AD-4DC6-8973-29929D3C6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openclassrooms - Adventure Conseil">
              <a:extLst>
                <a:ext uri="{FF2B5EF4-FFF2-40B4-BE49-F238E27FC236}">
                  <a16:creationId xmlns:a16="http://schemas.microsoft.com/office/drawing/2014/main" id="{2CDC22C4-2B22-4EB9-8783-E520FC1B2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5B34EFD2-C425-4316-B778-A24077F0F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8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lumMod val="85000"/>
          </a:schemeClr>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1022597-0298-4D7F-8E6C-C83808E0F71B}"/>
              </a:ext>
            </a:extLst>
          </p:cNvPr>
          <p:cNvSpPr>
            <a:spLocks noGrp="1"/>
          </p:cNvSpPr>
          <p:nvPr>
            <p:ph type="title"/>
          </p:nvPr>
        </p:nvSpPr>
        <p:spPr>
          <a:xfrm>
            <a:off x="650631" y="-136031"/>
            <a:ext cx="11003696"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2C3C53F-B912-4F9B-A8C1-2B131238250A}"/>
              </a:ext>
            </a:extLst>
          </p:cNvPr>
          <p:cNvSpPr>
            <a:spLocks noGrp="1"/>
          </p:cNvSpPr>
          <p:nvPr>
            <p:ph type="body" idx="1"/>
          </p:nvPr>
        </p:nvSpPr>
        <p:spPr>
          <a:xfrm>
            <a:off x="650631" y="1189532"/>
            <a:ext cx="11003696" cy="516681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EA3272-12FC-478F-8398-AB7AC5F673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D9049-C147-4011-A748-701F4C5B829E}" type="datetime1">
              <a:rPr lang="fr-FR" smtClean="0"/>
              <a:t>24/04/2022</a:t>
            </a:fld>
            <a:endParaRPr lang="fr-FR"/>
          </a:p>
        </p:txBody>
      </p:sp>
      <p:sp>
        <p:nvSpPr>
          <p:cNvPr id="5" name="Espace réservé du pied de page 4">
            <a:extLst>
              <a:ext uri="{FF2B5EF4-FFF2-40B4-BE49-F238E27FC236}">
                <a16:creationId xmlns:a16="http://schemas.microsoft.com/office/drawing/2014/main" id="{977D3771-458A-42EB-B8C2-52EEBB556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16" name="Triangle rectangle 15">
            <a:extLst>
              <a:ext uri="{FF2B5EF4-FFF2-40B4-BE49-F238E27FC236}">
                <a16:creationId xmlns:a16="http://schemas.microsoft.com/office/drawing/2014/main" id="{83FECB37-0EDE-467F-8773-6470509C597B}"/>
              </a:ext>
            </a:extLst>
          </p:cNvPr>
          <p:cNvSpPr/>
          <p:nvPr userDrawn="1"/>
        </p:nvSpPr>
        <p:spPr>
          <a:xfrm rot="5400000">
            <a:off x="118929" y="-118926"/>
            <a:ext cx="837488" cy="1075347"/>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iangle rectangle 17">
            <a:extLst>
              <a:ext uri="{FF2B5EF4-FFF2-40B4-BE49-F238E27FC236}">
                <a16:creationId xmlns:a16="http://schemas.microsoft.com/office/drawing/2014/main" id="{C75E70F5-3A6A-418C-AFDC-3CEB653BDEAF}"/>
              </a:ext>
            </a:extLst>
          </p:cNvPr>
          <p:cNvSpPr/>
          <p:nvPr userDrawn="1"/>
        </p:nvSpPr>
        <p:spPr>
          <a:xfrm rot="16200000">
            <a:off x="11235583" y="5901583"/>
            <a:ext cx="837488" cy="1075347"/>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833F6882-CA3A-41B7-8278-7F371BE76F65}"/>
              </a:ext>
            </a:extLst>
          </p:cNvPr>
          <p:cNvSpPr>
            <a:spLocks noGrp="1"/>
          </p:cNvSpPr>
          <p:nvPr>
            <p:ph type="sldNum" sz="quarter" idx="4"/>
          </p:nvPr>
        </p:nvSpPr>
        <p:spPr>
          <a:xfrm>
            <a:off x="11654327" y="6439256"/>
            <a:ext cx="483550" cy="365125"/>
          </a:xfrm>
          <a:prstGeom prst="rect">
            <a:avLst/>
          </a:prstGeom>
        </p:spPr>
        <p:txBody>
          <a:bodyPr vert="horz" lIns="91440" tIns="45720" rIns="91440" bIns="45720" rtlCol="0" anchor="ctr"/>
          <a:lstStyle>
            <a:lvl1pPr algn="ctr">
              <a:defRPr sz="1400">
                <a:solidFill>
                  <a:schemeClr val="bg1"/>
                </a:solidFill>
              </a:defRPr>
            </a:lvl1pPr>
          </a:lstStyle>
          <a:p>
            <a:fld id="{9F4AEC0A-9FB1-4994-8F9B-332942245449}" type="slidenum">
              <a:rPr lang="fr-FR" smtClean="0"/>
              <a:pPr/>
              <a:t>‹N°›</a:t>
            </a:fld>
            <a:endParaRPr lang="fr-FR"/>
          </a:p>
        </p:txBody>
      </p:sp>
    </p:spTree>
    <p:extLst>
      <p:ext uri="{BB962C8B-B14F-4D97-AF65-F5344CB8AC3E}">
        <p14:creationId xmlns:p14="http://schemas.microsoft.com/office/powerpoint/2010/main" val="2110151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kern="1200" cap="none" spc="0">
          <a:ln w="76200"/>
          <a:solidFill>
            <a:schemeClr val="tx1">
              <a:lumMod val="75000"/>
              <a:lumOff val="25000"/>
            </a:schemeClr>
          </a:solidFill>
          <a:effectLst>
            <a:outerShdw blurRad="38100" dist="19050" dir="2700000" algn="tl" rotWithShape="0">
              <a:schemeClr val="dk1">
                <a:alpha val="40000"/>
              </a:scheme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Clr>
          <a:srgbClr val="7451EB"/>
        </a:buClr>
        <a:buFont typeface="Arial" panose="020B0604020202020204" pitchFamily="34" charset="0"/>
        <a:buChar char="•"/>
        <a:defRPr sz="2800" kern="1200">
          <a:solidFill>
            <a:schemeClr val="tx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Clr>
          <a:srgbClr val="7451EB"/>
        </a:buClr>
        <a:buFont typeface="Calibri" panose="020F0502020204030204" pitchFamily="34" charset="0"/>
        <a:buChar char="-"/>
        <a:defRPr sz="2400" kern="1200">
          <a:solidFill>
            <a:schemeClr val="tx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Clr>
          <a:srgbClr val="7451EB"/>
        </a:buClr>
        <a:buFont typeface="Calibri" panose="020F0502020204030204" pitchFamily="34" charset="0"/>
        <a:buChar char="+"/>
        <a:defRPr sz="2000" kern="1200">
          <a:solidFill>
            <a:schemeClr val="tx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Clr>
          <a:srgbClr val="7451EB"/>
        </a:buClr>
        <a:buFont typeface="Calibri" panose="020F0502020204030204" pitchFamily="34" charset="0"/>
        <a:buChar char="*"/>
        <a:defRPr sz="1800" kern="1200">
          <a:solidFill>
            <a:schemeClr val="tx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Clr>
          <a:srgbClr val="7451EB"/>
        </a:buClr>
        <a:buFont typeface="Calibri" panose="020F0502020204030204" pitchFamily="34" charset="0"/>
        <a:buChar char="&gt;"/>
        <a:defRPr sz="1800" kern="1200">
          <a:solidFill>
            <a:schemeClr val="tx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microsoft.com/office/2007/relationships/hdphoto" Target="../media/hdphoto6.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emf"/><Relationship Id="rId4" Type="http://schemas.microsoft.com/office/2007/relationships/hdphoto" Target="../media/hdphoto5.wdp"/><Relationship Id="rId9" Type="http://schemas.microsoft.com/office/2007/relationships/hdphoto" Target="../media/hdphoto7.wdp"/></Relationships>
</file>

<file path=ppt/slides/_rels/slide15.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9.wdp"/><Relationship Id="rId5" Type="http://schemas.openxmlformats.org/officeDocument/2006/relationships/image" Target="../media/image29.png"/><Relationship Id="rId4" Type="http://schemas.microsoft.com/office/2007/relationships/hdphoto" Target="../media/hdphoto8.wdp"/><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microsoft.com/office/2007/relationships/hdphoto" Target="../media/hdphoto11.wdp"/><Relationship Id="rId7" Type="http://schemas.microsoft.com/office/2007/relationships/hdphoto" Target="../media/hdphoto13.wdp"/><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microsoft.com/office/2007/relationships/hdphoto" Target="../media/hdphoto12.wdp"/><Relationship Id="rId4" Type="http://schemas.openxmlformats.org/officeDocument/2006/relationships/image" Target="../media/image36.png"/><Relationship Id="rId9" Type="http://schemas.microsoft.com/office/2007/relationships/hdphoto" Target="../media/hdphoto14.wdp"/></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microsoft.com/office/2007/relationships/hdphoto" Target="../media/hdphoto15.wdp"/><Relationship Id="rId7" Type="http://schemas.microsoft.com/office/2007/relationships/hdphoto" Target="../media/hdphoto17.wdp"/><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1.png"/><Relationship Id="rId5" Type="http://schemas.microsoft.com/office/2007/relationships/hdphoto" Target="../media/hdphoto16.wdp"/><Relationship Id="rId4" Type="http://schemas.openxmlformats.org/officeDocument/2006/relationships/image" Target="../media/image40.png"/><Relationship Id="rId9" Type="http://schemas.microsoft.com/office/2007/relationships/hdphoto" Target="../media/hdphoto18.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9.wdp"/><Relationship Id="rId7" Type="http://schemas.microsoft.com/office/2007/relationships/hdphoto" Target="../media/hdphoto21.wdp"/><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20.wdp"/><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microsoft.com/office/2007/relationships/hdphoto" Target="../media/hdphoto20.wdp"/><Relationship Id="rId7" Type="http://schemas.microsoft.com/office/2007/relationships/hdphoto" Target="../media/hdphoto23.wdp"/><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7.png"/><Relationship Id="rId5" Type="http://schemas.microsoft.com/office/2007/relationships/hdphoto" Target="../media/hdphoto22.wdp"/><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microsoft.com/office/2007/relationships/hdphoto" Target="../media/hdphoto24.wdp"/><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07/relationships/hdphoto" Target="../media/hdphoto25.wdp"/><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6.wdp"/><Relationship Id="rId2" Type="http://schemas.openxmlformats.org/officeDocument/2006/relationships/image" Target="../media/image50.png"/><Relationship Id="rId1" Type="http://schemas.openxmlformats.org/officeDocument/2006/relationships/slideLayout" Target="../slideLayouts/slideLayout2.xml"/><Relationship Id="rId5" Type="http://schemas.microsoft.com/office/2007/relationships/hdphoto" Target="../media/hdphoto27.wdp"/><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ser.oc-static.com/upload/2019/02/24/15510245026714_Seattle_logo_landscape_blue-black.png" TargetMode="External"/><Relationship Id="rId2" Type="http://schemas.openxmlformats.org/officeDocument/2006/relationships/hyperlink" Target="https://www.energystar.gov/buildings/facility-owners-and-managers/existing-buildings/use-portfolio-manager/interpret-your-results/wha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FBC52B23-3412-4D0A-B354-82E47F52F417}"/>
              </a:ext>
            </a:extLst>
          </p:cNvPr>
          <p:cNvGrpSpPr/>
          <p:nvPr/>
        </p:nvGrpSpPr>
        <p:grpSpPr>
          <a:xfrm>
            <a:off x="3160236" y="5742944"/>
            <a:ext cx="5871527" cy="787282"/>
            <a:chOff x="3164884" y="5742944"/>
            <a:chExt cx="5871527" cy="787282"/>
          </a:xfrm>
        </p:grpSpPr>
        <p:pic>
          <p:nvPicPr>
            <p:cNvPr id="1026" name="Picture 2">
              <a:extLst>
                <a:ext uri="{FF2B5EF4-FFF2-40B4-BE49-F238E27FC236}">
                  <a16:creationId xmlns:a16="http://schemas.microsoft.com/office/drawing/2014/main" id="{40B71399-158E-4882-BCFB-4A54B66BF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2307" y="5742944"/>
              <a:ext cx="984104" cy="7872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enclassrooms - Adventure Conseil">
              <a:extLst>
                <a:ext uri="{FF2B5EF4-FFF2-40B4-BE49-F238E27FC236}">
                  <a16:creationId xmlns:a16="http://schemas.microsoft.com/office/drawing/2014/main" id="{A51CA3A1-C775-49F5-A0F3-A0B072F18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216" y="5742944"/>
              <a:ext cx="787282" cy="7872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7FBB606-D9C8-481B-A224-53F5091CF3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4884" y="5742944"/>
              <a:ext cx="964523" cy="787282"/>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tre 2">
            <a:extLst>
              <a:ext uri="{FF2B5EF4-FFF2-40B4-BE49-F238E27FC236}">
                <a16:creationId xmlns:a16="http://schemas.microsoft.com/office/drawing/2014/main" id="{D2C7D867-35F0-4416-A874-46355FA1A488}"/>
              </a:ext>
            </a:extLst>
          </p:cNvPr>
          <p:cNvSpPr>
            <a:spLocks noGrp="1"/>
          </p:cNvSpPr>
          <p:nvPr>
            <p:ph type="ctrTitle"/>
          </p:nvPr>
        </p:nvSpPr>
        <p:spPr/>
        <p:txBody>
          <a:bodyPr>
            <a:normAutofit fontScale="90000"/>
          </a:bodyPr>
          <a:lstStyle/>
          <a:p>
            <a:r>
              <a:rPr lang="fr-FR" b="1" dirty="0"/>
              <a:t>Anticipez les besoins en consommation énergétique de bâtiments</a:t>
            </a:r>
            <a:endParaRPr lang="fr-FR" dirty="0"/>
          </a:p>
        </p:txBody>
      </p:sp>
      <p:sp>
        <p:nvSpPr>
          <p:cNvPr id="5" name="Sous-titre 4">
            <a:extLst>
              <a:ext uri="{FF2B5EF4-FFF2-40B4-BE49-F238E27FC236}">
                <a16:creationId xmlns:a16="http://schemas.microsoft.com/office/drawing/2014/main" id="{43F40154-7E86-48BC-A086-7DB8F948965B}"/>
              </a:ext>
            </a:extLst>
          </p:cNvPr>
          <p:cNvSpPr>
            <a:spLocks noGrp="1"/>
          </p:cNvSpPr>
          <p:nvPr>
            <p:ph type="subTitle" idx="1"/>
          </p:nvPr>
        </p:nvSpPr>
        <p:spPr/>
        <p:txBody>
          <a:bodyPr/>
          <a:lstStyle/>
          <a:p>
            <a:r>
              <a:rPr lang="fr-FR" dirty="0"/>
              <a:t>Présenté par : </a:t>
            </a:r>
            <a:r>
              <a:rPr lang="fr-FR" i="1" dirty="0"/>
              <a:t>M. Elhadi BELGHACHE</a:t>
            </a:r>
          </a:p>
          <a:p>
            <a:endParaRPr lang="fr-FR" dirty="0"/>
          </a:p>
        </p:txBody>
      </p:sp>
    </p:spTree>
    <p:extLst>
      <p:ext uri="{BB962C8B-B14F-4D97-AF65-F5344CB8AC3E}">
        <p14:creationId xmlns:p14="http://schemas.microsoft.com/office/powerpoint/2010/main" val="276865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3.1.1.</a:t>
            </a:r>
            <a:r>
              <a:rPr lang="fr-FR" dirty="0"/>
              <a:t> Attributs : </a:t>
            </a:r>
            <a:r>
              <a:rPr lang="fr-FR" b="1" dirty="0"/>
              <a:t>Distributions</a:t>
            </a:r>
          </a:p>
        </p:txBody>
      </p:sp>
      <mc:AlternateContent xmlns:mc="http://schemas.openxmlformats.org/markup-compatibility/2006" xmlns:a14="http://schemas.microsoft.com/office/drawing/2010/main">
        <mc:Choice Requires="a14">
          <p:sp>
            <p:nvSpPr>
              <p:cNvPr id="11" name="Espace réservé du contenu 10">
                <a:extLst>
                  <a:ext uri="{FF2B5EF4-FFF2-40B4-BE49-F238E27FC236}">
                    <a16:creationId xmlns:a16="http://schemas.microsoft.com/office/drawing/2014/main" id="{DFC45420-5D18-40F4-AB7B-FB3875FCA4DF}"/>
                  </a:ext>
                </a:extLst>
              </p:cNvPr>
              <p:cNvSpPr>
                <a:spLocks noGrp="1"/>
              </p:cNvSpPr>
              <p:nvPr>
                <p:ph idx="1"/>
              </p:nvPr>
            </p:nvSpPr>
            <p:spPr>
              <a:xfrm>
                <a:off x="594152" y="1189532"/>
                <a:ext cx="11003696" cy="5166818"/>
              </a:xfrm>
            </p:spPr>
            <p:txBody>
              <a:bodyPr>
                <a:normAutofit fontScale="92500" lnSpcReduction="10000"/>
              </a:bodyPr>
              <a:lstStyle/>
              <a:p>
                <a:endParaRPr lang="fr-FR" b="1" dirty="0"/>
              </a:p>
              <a:p>
                <a:endParaRPr lang="fr-FR" b="1" dirty="0"/>
              </a:p>
              <a:p>
                <a:endParaRPr lang="fr-FR" b="1" dirty="0"/>
              </a:p>
              <a:p>
                <a:endParaRPr lang="fr-FR" b="1" dirty="0"/>
              </a:p>
              <a:p>
                <a:endParaRPr lang="fr-FR" b="1" dirty="0"/>
              </a:p>
              <a:p>
                <a:endParaRPr lang="fr-FR" b="1" dirty="0"/>
              </a:p>
              <a:p>
                <a:endParaRPr lang="fr-FR" b="1" dirty="0"/>
              </a:p>
              <a:p>
                <a:endParaRPr lang="fr-FR" b="1" dirty="0"/>
              </a:p>
              <a:p>
                <a:endParaRPr lang="fr-FR" b="1" dirty="0"/>
              </a:p>
              <a:p>
                <a:r>
                  <a:rPr lang="fr-FR" b="1" dirty="0"/>
                  <a:t>Traitement Anomalies</a:t>
                </a:r>
                <a:endParaRPr lang="fr-FR" dirty="0"/>
              </a:p>
              <a:p>
                <a:pPr lvl="1"/>
                <a14:m>
                  <m:oMath xmlns:m="http://schemas.openxmlformats.org/officeDocument/2006/math">
                    <m:r>
                      <a:rPr lang="fr-FR" i="1">
                        <a:latin typeface="Cambria Math" panose="02040503050406030204" pitchFamily="18" charset="0"/>
                        <a:ea typeface="Cambria Math" panose="02040503050406030204" pitchFamily="18" charset="0"/>
                      </a:rPr>
                      <m:t>𝐸𝑙𝑒𝑐𝑡𝑟𝑖𝑐𝑖𝑡𝑦</m:t>
                    </m:r>
                    <m:r>
                      <a:rPr lang="fr-FR" i="1">
                        <a:latin typeface="Cambria Math" panose="02040503050406030204" pitchFamily="18" charset="0"/>
                        <a:ea typeface="Cambria Math" panose="02040503050406030204" pitchFamily="18" charset="0"/>
                      </a:rPr>
                      <m:t>← </m:t>
                    </m:r>
                    <m:d>
                      <m:dPr>
                        <m:begChr m:val="|"/>
                        <m:endChr m:val="|"/>
                        <m:ctrlPr>
                          <a:rPr lang="fr-FR" b="0" i="1" smtClean="0">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𝐸𝑙𝑒𝑐𝑡𝑟𝑖𝑐𝑖𝑡𝑦</m:t>
                        </m:r>
                      </m:e>
                    </m:d>
                  </m:oMath>
                </a14:m>
                <a:endParaRPr lang="fr-FR" dirty="0"/>
              </a:p>
              <a:p>
                <a:pPr lvl="1"/>
                <a14:m>
                  <m:oMath xmlns:m="http://schemas.openxmlformats.org/officeDocument/2006/math">
                    <m:r>
                      <a:rPr lang="fr-FR" i="1">
                        <a:latin typeface="Cambria Math" panose="02040503050406030204" pitchFamily="18" charset="0"/>
                        <a:ea typeface="Cambria Math" panose="02040503050406030204" pitchFamily="18" charset="0"/>
                      </a:rPr>
                      <m:t>𝑁𝑢𝑚𝑏𝑒𝑟𝑜𝑓𝐵𝑢𝑖𝑙𝑑𝑖𝑛𝑔𝑠</m:t>
                    </m:r>
                    <m:r>
                      <a:rPr lang="fr-FR" i="1" smtClean="0">
                        <a:latin typeface="Cambria Math" panose="02040503050406030204" pitchFamily="18" charset="0"/>
                        <a:ea typeface="Cambria Math" panose="02040503050406030204" pitchFamily="18" charset="0"/>
                      </a:rPr>
                      <m:t>&lt;</m:t>
                    </m:r>
                    <m:r>
                      <a:rPr lang="fr-FR" b="0" i="1" smtClean="0">
                        <a:latin typeface="Cambria Math" panose="02040503050406030204" pitchFamily="18" charset="0"/>
                        <a:ea typeface="Cambria Math" panose="02040503050406030204" pitchFamily="18" charset="0"/>
                      </a:rPr>
                      <m:t>1</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1</m:t>
                    </m:r>
                  </m:oMath>
                </a14:m>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p:txBody>
          </p:sp>
        </mc:Choice>
        <mc:Fallback xmlns="">
          <p:sp>
            <p:nvSpPr>
              <p:cNvPr id="11" name="Espace réservé du contenu 10">
                <a:extLst>
                  <a:ext uri="{FF2B5EF4-FFF2-40B4-BE49-F238E27FC236}">
                    <a16:creationId xmlns:a16="http://schemas.microsoft.com/office/drawing/2014/main" id="{DFC45420-5D18-40F4-AB7B-FB3875FCA4DF}"/>
                  </a:ext>
                </a:extLst>
              </p:cNvPr>
              <p:cNvSpPr>
                <a:spLocks noGrp="1" noRot="1" noChangeAspect="1" noMove="1" noResize="1" noEditPoints="1" noAdjustHandles="1" noChangeArrowheads="1" noChangeShapeType="1" noTextEdit="1"/>
              </p:cNvSpPr>
              <p:nvPr>
                <p:ph idx="1"/>
              </p:nvPr>
            </p:nvSpPr>
            <p:spPr>
              <a:xfrm>
                <a:off x="594152" y="1189532"/>
                <a:ext cx="11003696" cy="5166818"/>
              </a:xfrm>
              <a:blipFill>
                <a:blip r:embed="rId3"/>
                <a:stretch>
                  <a:fillRect l="-831" b="-1769"/>
                </a:stretch>
              </a:blipFill>
            </p:spPr>
            <p:txBody>
              <a:bodyPr/>
              <a:lstStyle/>
              <a:p>
                <a:r>
                  <a:rPr lang="fr-FR">
                    <a:noFill/>
                  </a:rPr>
                  <a:t> </a:t>
                </a:r>
              </a:p>
            </p:txBody>
          </p:sp>
        </mc:Fallback>
      </mc:AlternateContent>
      <p:sp>
        <p:nvSpPr>
          <p:cNvPr id="68" name="Espace réservé du numéro de diapositive 67">
            <a:extLst>
              <a:ext uri="{FF2B5EF4-FFF2-40B4-BE49-F238E27FC236}">
                <a16:creationId xmlns:a16="http://schemas.microsoft.com/office/drawing/2014/main" id="{52E89AE8-5B1F-4F57-AD6C-75BFE0273131}"/>
              </a:ext>
            </a:extLst>
          </p:cNvPr>
          <p:cNvSpPr>
            <a:spLocks noGrp="1"/>
          </p:cNvSpPr>
          <p:nvPr>
            <p:ph type="sldNum" sz="quarter" idx="12"/>
          </p:nvPr>
        </p:nvSpPr>
        <p:spPr/>
        <p:txBody>
          <a:bodyPr/>
          <a:lstStyle/>
          <a:p>
            <a:fld id="{9F4AEC0A-9FB1-4994-8F9B-332942245449}" type="slidenum">
              <a:rPr lang="fr-FR" smtClean="0"/>
              <a:pPr/>
              <a:t>10</a:t>
            </a:fld>
            <a:endParaRPr lang="fr-FR"/>
          </a:p>
        </p:txBody>
      </p:sp>
      <p:pic>
        <p:nvPicPr>
          <p:cNvPr id="3" name="Image 2">
            <a:extLst>
              <a:ext uri="{FF2B5EF4-FFF2-40B4-BE49-F238E27FC236}">
                <a16:creationId xmlns:a16="http://schemas.microsoft.com/office/drawing/2014/main" id="{7274AD7E-4385-4C4F-B5EA-1D02F07292E0}"/>
              </a:ext>
            </a:extLst>
          </p:cNvPr>
          <p:cNvPicPr>
            <a:picLocks noChangeAspect="1"/>
          </p:cNvPicPr>
          <p:nvPr/>
        </p:nvPicPr>
        <p:blipFill>
          <a:blip r:embed="rId4"/>
          <a:stretch>
            <a:fillRect/>
          </a:stretch>
        </p:blipFill>
        <p:spPr>
          <a:xfrm>
            <a:off x="1619250" y="1189532"/>
            <a:ext cx="8953500" cy="1781175"/>
          </a:xfrm>
          <a:prstGeom prst="rect">
            <a:avLst/>
          </a:prstGeom>
        </p:spPr>
      </p:pic>
      <p:sp>
        <p:nvSpPr>
          <p:cNvPr id="41" name="ZoneTexte 40">
            <a:extLst>
              <a:ext uri="{FF2B5EF4-FFF2-40B4-BE49-F238E27FC236}">
                <a16:creationId xmlns:a16="http://schemas.microsoft.com/office/drawing/2014/main" id="{2FEFD280-0F69-4039-8AFE-59F51D6BC3FD}"/>
              </a:ext>
            </a:extLst>
          </p:cNvPr>
          <p:cNvSpPr txBox="1"/>
          <p:nvPr/>
        </p:nvSpPr>
        <p:spPr>
          <a:xfrm>
            <a:off x="4640062" y="2970707"/>
            <a:ext cx="2911875" cy="261610"/>
          </a:xfrm>
          <a:prstGeom prst="rect">
            <a:avLst/>
          </a:prstGeom>
          <a:noFill/>
        </p:spPr>
        <p:txBody>
          <a:bodyPr wrap="square" lIns="91440" tIns="45720" rIns="91440" bIns="45720" rtlCol="0" anchor="t">
            <a:spAutoFit/>
          </a:bodyPr>
          <a:lstStyle/>
          <a:p>
            <a:pPr algn="ctr"/>
            <a:r>
              <a:rPr lang="fr-FR" sz="1100" dirty="0"/>
              <a:t>- Distributions des Attributs -</a:t>
            </a:r>
          </a:p>
        </p:txBody>
      </p:sp>
      <p:grpSp>
        <p:nvGrpSpPr>
          <p:cNvPr id="15" name="Groupe 14">
            <a:extLst>
              <a:ext uri="{FF2B5EF4-FFF2-40B4-BE49-F238E27FC236}">
                <a16:creationId xmlns:a16="http://schemas.microsoft.com/office/drawing/2014/main" id="{912FA007-FD0D-4221-BBBE-7F050AC863EA}"/>
              </a:ext>
            </a:extLst>
          </p:cNvPr>
          <p:cNvGrpSpPr/>
          <p:nvPr/>
        </p:nvGrpSpPr>
        <p:grpSpPr>
          <a:xfrm>
            <a:off x="0" y="3538323"/>
            <a:ext cx="12192000" cy="1781175"/>
            <a:chOff x="0" y="3538323"/>
            <a:chExt cx="12192000" cy="1781175"/>
          </a:xfrm>
        </p:grpSpPr>
        <p:pic>
          <p:nvPicPr>
            <p:cNvPr id="14" name="Image 13">
              <a:extLst>
                <a:ext uri="{FF2B5EF4-FFF2-40B4-BE49-F238E27FC236}">
                  <a16:creationId xmlns:a16="http://schemas.microsoft.com/office/drawing/2014/main" id="{172CD01D-E043-4D35-B768-68033F869B7D}"/>
                </a:ext>
              </a:extLst>
            </p:cNvPr>
            <p:cNvPicPr>
              <a:picLocks noChangeAspect="1"/>
            </p:cNvPicPr>
            <p:nvPr/>
          </p:nvPicPr>
          <p:blipFill>
            <a:blip r:embed="rId5"/>
            <a:stretch>
              <a:fillRect/>
            </a:stretch>
          </p:blipFill>
          <p:spPr>
            <a:xfrm>
              <a:off x="0" y="3538323"/>
              <a:ext cx="12192000" cy="1515894"/>
            </a:xfrm>
            <a:prstGeom prst="rect">
              <a:avLst/>
            </a:prstGeom>
          </p:spPr>
        </p:pic>
        <p:sp>
          <p:nvSpPr>
            <p:cNvPr id="42" name="ZoneTexte 41">
              <a:extLst>
                <a:ext uri="{FF2B5EF4-FFF2-40B4-BE49-F238E27FC236}">
                  <a16:creationId xmlns:a16="http://schemas.microsoft.com/office/drawing/2014/main" id="{AABFC72C-2FD2-4216-87C6-63BFD484EB22}"/>
                </a:ext>
              </a:extLst>
            </p:cNvPr>
            <p:cNvSpPr txBox="1"/>
            <p:nvPr/>
          </p:nvSpPr>
          <p:spPr>
            <a:xfrm>
              <a:off x="4640061" y="5057888"/>
              <a:ext cx="2911875" cy="261610"/>
            </a:xfrm>
            <a:prstGeom prst="rect">
              <a:avLst/>
            </a:prstGeom>
            <a:noFill/>
          </p:spPr>
          <p:txBody>
            <a:bodyPr wrap="square" lIns="91440" tIns="45720" rIns="91440" bIns="45720" rtlCol="0" anchor="t">
              <a:spAutoFit/>
            </a:bodyPr>
            <a:lstStyle/>
            <a:p>
              <a:pPr algn="ctr"/>
              <a:r>
                <a:rPr lang="fr-FR" sz="1100" dirty="0"/>
                <a:t>- Bâtiments avec Anomalies -</a:t>
              </a:r>
            </a:p>
          </p:txBody>
        </p:sp>
      </p:grpSp>
      <p:cxnSp>
        <p:nvCxnSpPr>
          <p:cNvPr id="17" name="Connecteur droit avec flèche 16">
            <a:extLst>
              <a:ext uri="{FF2B5EF4-FFF2-40B4-BE49-F238E27FC236}">
                <a16:creationId xmlns:a16="http://schemas.microsoft.com/office/drawing/2014/main" id="{0CA531C1-00A5-4506-8D81-598B7D2C1170}"/>
              </a:ext>
            </a:extLst>
          </p:cNvPr>
          <p:cNvCxnSpPr/>
          <p:nvPr/>
        </p:nvCxnSpPr>
        <p:spPr>
          <a:xfrm>
            <a:off x="4236440" y="2164360"/>
            <a:ext cx="494951" cy="17029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46F5AAD5-2820-4A60-8CF7-BC3420FC778B}"/>
              </a:ext>
            </a:extLst>
          </p:cNvPr>
          <p:cNvCxnSpPr>
            <a:cxnSpLocks/>
          </p:cNvCxnSpPr>
          <p:nvPr/>
        </p:nvCxnSpPr>
        <p:spPr>
          <a:xfrm>
            <a:off x="8952451" y="2139969"/>
            <a:ext cx="434830" cy="18951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618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58B6320-FBA1-4C75-B27D-9E9A0437CEFB}"/>
              </a:ext>
            </a:extLst>
          </p:cNvPr>
          <p:cNvSpPr>
            <a:spLocks noGrp="1"/>
          </p:cNvSpPr>
          <p:nvPr>
            <p:ph type="title"/>
          </p:nvPr>
        </p:nvSpPr>
        <p:spPr>
          <a:xfrm>
            <a:off x="650630" y="-136031"/>
            <a:ext cx="11428523" cy="1325563"/>
          </a:xfrm>
        </p:spPr>
        <p:txBody>
          <a:bodyPr/>
          <a:lstStyle/>
          <a:p>
            <a:r>
              <a:rPr lang="fr-FR" dirty="0">
                <a:solidFill>
                  <a:srgbClr val="7451EB"/>
                </a:solidFill>
              </a:rPr>
              <a:t>3.1.2. </a:t>
            </a:r>
            <a:r>
              <a:rPr lang="fr-FR" dirty="0"/>
              <a:t>Attributs : </a:t>
            </a:r>
            <a:r>
              <a:rPr lang="fr-FR" b="1" dirty="0"/>
              <a:t>Corrélations &amp; CHi2</a:t>
            </a:r>
          </a:p>
        </p:txBody>
      </p:sp>
      <p:pic>
        <p:nvPicPr>
          <p:cNvPr id="7" name="Espace réservé du contenu 6">
            <a:extLst>
              <a:ext uri="{FF2B5EF4-FFF2-40B4-BE49-F238E27FC236}">
                <a16:creationId xmlns:a16="http://schemas.microsoft.com/office/drawing/2014/main" id="{405854D3-B7B2-4934-845E-2D3476D3CF25}"/>
              </a:ext>
            </a:extLst>
          </p:cNvPr>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p:blipFill>
        <p:spPr>
          <a:xfrm>
            <a:off x="481481" y="1277952"/>
            <a:ext cx="5264977" cy="4821214"/>
          </a:xfrm>
        </p:spPr>
      </p:pic>
      <p:sp>
        <p:nvSpPr>
          <p:cNvPr id="3" name="Espace réservé du numéro de diapositive 2">
            <a:extLst>
              <a:ext uri="{FF2B5EF4-FFF2-40B4-BE49-F238E27FC236}">
                <a16:creationId xmlns:a16="http://schemas.microsoft.com/office/drawing/2014/main" id="{82872378-2547-4FC5-AF99-5A366BE1AFA4}"/>
              </a:ext>
            </a:extLst>
          </p:cNvPr>
          <p:cNvSpPr>
            <a:spLocks noGrp="1"/>
          </p:cNvSpPr>
          <p:nvPr>
            <p:ph type="sldNum" sz="quarter" idx="12"/>
          </p:nvPr>
        </p:nvSpPr>
        <p:spPr>
          <a:xfrm>
            <a:off x="11595604" y="6439256"/>
            <a:ext cx="483550" cy="365125"/>
          </a:xfrm>
        </p:spPr>
        <p:txBody>
          <a:bodyPr/>
          <a:lstStyle/>
          <a:p>
            <a:fld id="{9F4AEC0A-9FB1-4994-8F9B-332942245449}" type="slidenum">
              <a:rPr lang="fr-FR" smtClean="0"/>
              <a:pPr/>
              <a:t>11</a:t>
            </a:fld>
            <a:endParaRPr lang="fr-FR"/>
          </a:p>
        </p:txBody>
      </p:sp>
      <p:pic>
        <p:nvPicPr>
          <p:cNvPr id="5" name="Image 4">
            <a:extLst>
              <a:ext uri="{FF2B5EF4-FFF2-40B4-BE49-F238E27FC236}">
                <a16:creationId xmlns:a16="http://schemas.microsoft.com/office/drawing/2014/main" id="{C19797B4-B8B9-42F2-B63B-BC480CDF21C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31543" y="1827704"/>
            <a:ext cx="5364061" cy="3973379"/>
          </a:xfrm>
          <a:prstGeom prst="rect">
            <a:avLst/>
          </a:prstGeom>
        </p:spPr>
      </p:pic>
    </p:spTree>
    <p:extLst>
      <p:ext uri="{BB962C8B-B14F-4D97-AF65-F5344CB8AC3E}">
        <p14:creationId xmlns:p14="http://schemas.microsoft.com/office/powerpoint/2010/main" val="229967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F789DDEC-4F58-4D01-9863-C6A0CE7D4C5F}"/>
                  </a:ext>
                </a:extLst>
              </p:cNvPr>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r>
                  <a:rPr lang="fr-FR" dirty="0"/>
                  <a:t>Éliminer </a:t>
                </a:r>
                <a14:m>
                  <m:oMath xmlns:m="http://schemas.openxmlformats.org/officeDocument/2006/math">
                    <m:r>
                      <a:rPr lang="fr-FR" i="1">
                        <a:latin typeface="Cambria Math" panose="02040503050406030204" pitchFamily="18" charset="0"/>
                      </a:rPr>
                      <m:t>𝐶𝑜𝑢𝑛𝑐𝑖𝑙𝐷𝑖𝑠𝑡𝑟𝑖𝑐𝑡𝐶𝑜𝑑𝑒</m:t>
                    </m:r>
                  </m:oMath>
                </a14:m>
                <a:endParaRPr lang="fr-FR" dirty="0"/>
              </a:p>
            </p:txBody>
          </p:sp>
        </mc:Choice>
        <mc:Fallback xmlns="">
          <p:sp>
            <p:nvSpPr>
              <p:cNvPr id="6" name="Espace réservé du contenu 5">
                <a:extLst>
                  <a:ext uri="{FF2B5EF4-FFF2-40B4-BE49-F238E27FC236}">
                    <a16:creationId xmlns:a16="http://schemas.microsoft.com/office/drawing/2014/main" id="{F789DDEC-4F58-4D01-9863-C6A0CE7D4C5F}"/>
                  </a:ext>
                </a:extLst>
              </p:cNvPr>
              <p:cNvSpPr>
                <a:spLocks noGrp="1" noRot="1" noChangeAspect="1" noMove="1" noResize="1" noEditPoints="1" noAdjustHandles="1" noChangeArrowheads="1" noChangeShapeType="1" noTextEdit="1"/>
              </p:cNvSpPr>
              <p:nvPr>
                <p:ph idx="1"/>
              </p:nvPr>
            </p:nvSpPr>
            <p:spPr>
              <a:blipFill>
                <a:blip r:embed="rId2"/>
                <a:stretch>
                  <a:fillRect l="-997"/>
                </a:stretch>
              </a:blipFill>
            </p:spPr>
            <p:txBody>
              <a:bodyPr/>
              <a:lstStyle/>
              <a:p>
                <a:r>
                  <a:rPr lang="fr-FR">
                    <a:noFill/>
                  </a:rPr>
                  <a:t> </a:t>
                </a:r>
              </a:p>
            </p:txBody>
          </p:sp>
        </mc:Fallback>
      </mc:AlternateContent>
      <p:sp>
        <p:nvSpPr>
          <p:cNvPr id="4" name="Titre 3">
            <a:extLst>
              <a:ext uri="{FF2B5EF4-FFF2-40B4-BE49-F238E27FC236}">
                <a16:creationId xmlns:a16="http://schemas.microsoft.com/office/drawing/2014/main" id="{958B6320-FBA1-4C75-B27D-9E9A0437CEFB}"/>
              </a:ext>
            </a:extLst>
          </p:cNvPr>
          <p:cNvSpPr>
            <a:spLocks noGrp="1"/>
          </p:cNvSpPr>
          <p:nvPr>
            <p:ph type="title"/>
          </p:nvPr>
        </p:nvSpPr>
        <p:spPr>
          <a:xfrm>
            <a:off x="650630" y="-136031"/>
            <a:ext cx="11428523" cy="1325563"/>
          </a:xfrm>
        </p:spPr>
        <p:txBody>
          <a:bodyPr/>
          <a:lstStyle/>
          <a:p>
            <a:r>
              <a:rPr lang="fr-FR" dirty="0">
                <a:solidFill>
                  <a:srgbClr val="7451EB"/>
                </a:solidFill>
              </a:rPr>
              <a:t>3.1.3. </a:t>
            </a:r>
            <a:r>
              <a:rPr lang="fr-FR" dirty="0"/>
              <a:t>Attributs : </a:t>
            </a:r>
            <a:r>
              <a:rPr lang="fr-FR" b="1" dirty="0"/>
              <a:t>ANOVA</a:t>
            </a:r>
          </a:p>
        </p:txBody>
      </p:sp>
      <p:sp>
        <p:nvSpPr>
          <p:cNvPr id="3" name="Espace réservé du numéro de diapositive 2">
            <a:extLst>
              <a:ext uri="{FF2B5EF4-FFF2-40B4-BE49-F238E27FC236}">
                <a16:creationId xmlns:a16="http://schemas.microsoft.com/office/drawing/2014/main" id="{82872378-2547-4FC5-AF99-5A366BE1AFA4}"/>
              </a:ext>
            </a:extLst>
          </p:cNvPr>
          <p:cNvSpPr>
            <a:spLocks noGrp="1"/>
          </p:cNvSpPr>
          <p:nvPr>
            <p:ph type="sldNum" sz="quarter" idx="12"/>
          </p:nvPr>
        </p:nvSpPr>
        <p:spPr>
          <a:xfrm>
            <a:off x="11595604" y="6439256"/>
            <a:ext cx="483550" cy="365125"/>
          </a:xfrm>
        </p:spPr>
        <p:txBody>
          <a:bodyPr/>
          <a:lstStyle/>
          <a:p>
            <a:fld id="{9F4AEC0A-9FB1-4994-8F9B-332942245449}" type="slidenum">
              <a:rPr lang="fr-FR" smtClean="0"/>
              <a:pPr/>
              <a:t>12</a:t>
            </a:fld>
            <a:endParaRPr lang="fr-FR"/>
          </a:p>
        </p:txBody>
      </p:sp>
      <p:pic>
        <p:nvPicPr>
          <p:cNvPr id="14" name="Espace réservé du contenu 8">
            <a:extLst>
              <a:ext uri="{FF2B5EF4-FFF2-40B4-BE49-F238E27FC236}">
                <a16:creationId xmlns:a16="http://schemas.microsoft.com/office/drawing/2014/main" id="{E9B208FF-6CFF-4C56-B964-5CB8DBD283AE}"/>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372448" y="1452599"/>
            <a:ext cx="9061210" cy="2444203"/>
          </a:xfrm>
          <a:prstGeom prst="rect">
            <a:avLst/>
          </a:prstGeom>
        </p:spPr>
      </p:pic>
    </p:spTree>
    <p:extLst>
      <p:ext uri="{BB962C8B-B14F-4D97-AF65-F5344CB8AC3E}">
        <p14:creationId xmlns:p14="http://schemas.microsoft.com/office/powerpoint/2010/main" val="357895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F789DDEC-4F58-4D01-9863-C6A0CE7D4C5F}"/>
                  </a:ext>
                </a:extLst>
              </p:cNvPr>
              <p:cNvSpPr>
                <a:spLocks noGrp="1"/>
              </p:cNvSpPr>
              <p:nvPr>
                <p:ph idx="1"/>
              </p:nvPr>
            </p:nvSpPr>
            <p:spPr/>
            <p:txBody>
              <a:bodyPr/>
              <a:lstStyle/>
              <a:p>
                <a:r>
                  <a:rPr lang="fr-FR" b="1" dirty="0"/>
                  <a:t>Sources d’énergie</a:t>
                </a:r>
              </a:p>
              <a:p>
                <a:pPr lvl="1"/>
                <a14:m>
                  <m:oMath xmlns:m="http://schemas.openxmlformats.org/officeDocument/2006/math">
                    <m:r>
                      <a:rPr lang="fr-FR" i="1">
                        <a:latin typeface="Cambria Math" panose="02040503050406030204" pitchFamily="18" charset="0"/>
                      </a:rPr>
                      <m:t>𝐸𝑙𝑒𝑐𝑡𝑟𝑖𝑐𝑖𝑡𝑦</m:t>
                    </m:r>
                  </m:oMath>
                </a14:m>
                <a:endParaRPr lang="fr-FR" dirty="0"/>
              </a:p>
              <a:p>
                <a:pPr lvl="1"/>
                <a14:m>
                  <m:oMath xmlns:m="http://schemas.openxmlformats.org/officeDocument/2006/math">
                    <m:r>
                      <a:rPr lang="fr-FR" i="1">
                        <a:latin typeface="Cambria Math" panose="02040503050406030204" pitchFamily="18" charset="0"/>
                      </a:rPr>
                      <m:t>𝑁𝑎𝑡𝑢𝑟𝑎𝑙𝐺𝑎𝑠</m:t>
                    </m:r>
                  </m:oMath>
                </a14:m>
                <a:endParaRPr lang="fr-FR" dirty="0"/>
              </a:p>
              <a:p>
                <a:pPr lvl="1"/>
                <a14:m>
                  <m:oMath xmlns:m="http://schemas.openxmlformats.org/officeDocument/2006/math">
                    <m:r>
                      <a:rPr lang="fr-FR" i="1">
                        <a:latin typeface="Cambria Math" panose="02040503050406030204" pitchFamily="18" charset="0"/>
                      </a:rPr>
                      <m:t>𝑆𝑡𝑒𝑎𝑚𝑈𝑠𝑒</m:t>
                    </m:r>
                  </m:oMath>
                </a14:m>
                <a:endParaRPr lang="fr-FR" b="1" dirty="0"/>
              </a:p>
              <a:p>
                <a:pPr lvl="1"/>
                <a:endParaRPr lang="fr-FR" b="1" dirty="0"/>
              </a:p>
              <a:p>
                <a:r>
                  <a:rPr lang="fr-FR" b="1" dirty="0"/>
                  <a:t>Catégories</a:t>
                </a:r>
              </a:p>
              <a:p>
                <a:pPr lvl="1"/>
                <a14:m>
                  <m:oMath xmlns:m="http://schemas.openxmlformats.org/officeDocument/2006/math">
                    <m:r>
                      <a:rPr lang="fr-FR" i="1">
                        <a:latin typeface="Cambria Math" panose="02040503050406030204" pitchFamily="18" charset="0"/>
                      </a:rPr>
                      <m:t>𝐵𝑢𝑖𝑙𝑑𝑖𝑛𝑔𝑇𝑦𝑝𝑒</m:t>
                    </m:r>
                  </m:oMath>
                </a14:m>
                <a:endParaRPr lang="fr-FR" dirty="0"/>
              </a:p>
              <a:p>
                <a:pPr lvl="1"/>
                <a14:m>
                  <m:oMath xmlns:m="http://schemas.openxmlformats.org/officeDocument/2006/math">
                    <m:r>
                      <a:rPr lang="fr-FR" i="1">
                        <a:latin typeface="Cambria Math" panose="02040503050406030204" pitchFamily="18" charset="0"/>
                      </a:rPr>
                      <m:t>𝐿𝑎𝑟𝑔𝑒𝑠𝑡𝑃𝑟𝑜𝑝𝑒𝑟𝑡𝑦𝑈𝑠𝑒𝑇𝑦𝑝𝑒</m:t>
                    </m:r>
                  </m:oMath>
                </a14:m>
                <a:endParaRPr lang="fr-FR" dirty="0"/>
              </a:p>
              <a:p>
                <a:pPr lvl="1"/>
                <a14:m>
                  <m:oMath xmlns:m="http://schemas.openxmlformats.org/officeDocument/2006/math">
                    <m:r>
                      <a:rPr lang="fr-FR" i="1">
                        <a:latin typeface="Cambria Math" panose="02040503050406030204" pitchFamily="18" charset="0"/>
                      </a:rPr>
                      <m:t>𝑁𝑒𝑖𝑔h𝑏𝑜𝑟h𝑜𝑜𝑑</m:t>
                    </m:r>
                  </m:oMath>
                </a14:m>
                <a:endParaRPr lang="fr-FR" dirty="0"/>
              </a:p>
            </p:txBody>
          </p:sp>
        </mc:Choice>
        <mc:Fallback xmlns="">
          <p:sp>
            <p:nvSpPr>
              <p:cNvPr id="6" name="Espace réservé du contenu 5">
                <a:extLst>
                  <a:ext uri="{FF2B5EF4-FFF2-40B4-BE49-F238E27FC236}">
                    <a16:creationId xmlns:a16="http://schemas.microsoft.com/office/drawing/2014/main" id="{F789DDEC-4F58-4D01-9863-C6A0CE7D4C5F}"/>
                  </a:ext>
                </a:extLst>
              </p:cNvPr>
              <p:cNvSpPr>
                <a:spLocks noGrp="1" noRot="1" noChangeAspect="1" noMove="1" noResize="1" noEditPoints="1" noAdjustHandles="1" noChangeArrowheads="1" noChangeShapeType="1" noTextEdit="1"/>
              </p:cNvSpPr>
              <p:nvPr>
                <p:ph idx="1"/>
              </p:nvPr>
            </p:nvSpPr>
            <p:spPr>
              <a:blipFill>
                <a:blip r:embed="rId2"/>
                <a:stretch>
                  <a:fillRect l="-997" t="-1887"/>
                </a:stretch>
              </a:blipFill>
            </p:spPr>
            <p:txBody>
              <a:bodyPr/>
              <a:lstStyle/>
              <a:p>
                <a:r>
                  <a:rPr lang="fr-FR">
                    <a:noFill/>
                  </a:rPr>
                  <a:t> </a:t>
                </a:r>
              </a:p>
            </p:txBody>
          </p:sp>
        </mc:Fallback>
      </mc:AlternateContent>
      <p:sp>
        <p:nvSpPr>
          <p:cNvPr id="4" name="Titre 3">
            <a:extLst>
              <a:ext uri="{FF2B5EF4-FFF2-40B4-BE49-F238E27FC236}">
                <a16:creationId xmlns:a16="http://schemas.microsoft.com/office/drawing/2014/main" id="{958B6320-FBA1-4C75-B27D-9E9A0437CEFB}"/>
              </a:ext>
            </a:extLst>
          </p:cNvPr>
          <p:cNvSpPr>
            <a:spLocks noGrp="1"/>
          </p:cNvSpPr>
          <p:nvPr>
            <p:ph type="title"/>
          </p:nvPr>
        </p:nvSpPr>
        <p:spPr>
          <a:xfrm>
            <a:off x="650630" y="-136031"/>
            <a:ext cx="11428523" cy="1325563"/>
          </a:xfrm>
        </p:spPr>
        <p:txBody>
          <a:bodyPr/>
          <a:lstStyle/>
          <a:p>
            <a:r>
              <a:rPr lang="fr-FR" dirty="0">
                <a:solidFill>
                  <a:srgbClr val="7451EB"/>
                </a:solidFill>
              </a:rPr>
              <a:t>3.1.4. </a:t>
            </a:r>
            <a:r>
              <a:rPr lang="fr-FR" dirty="0"/>
              <a:t>Attributs : </a:t>
            </a:r>
            <a:r>
              <a:rPr lang="fr-FR" b="1" dirty="0"/>
              <a:t>Transformation &amp; Encodage</a:t>
            </a:r>
          </a:p>
        </p:txBody>
      </p:sp>
      <p:sp>
        <p:nvSpPr>
          <p:cNvPr id="3" name="Espace réservé du numéro de diapositive 2">
            <a:extLst>
              <a:ext uri="{FF2B5EF4-FFF2-40B4-BE49-F238E27FC236}">
                <a16:creationId xmlns:a16="http://schemas.microsoft.com/office/drawing/2014/main" id="{82872378-2547-4FC5-AF99-5A366BE1AFA4}"/>
              </a:ext>
            </a:extLst>
          </p:cNvPr>
          <p:cNvSpPr>
            <a:spLocks noGrp="1"/>
          </p:cNvSpPr>
          <p:nvPr>
            <p:ph type="sldNum" sz="quarter" idx="12"/>
          </p:nvPr>
        </p:nvSpPr>
        <p:spPr>
          <a:xfrm>
            <a:off x="11595604" y="6439256"/>
            <a:ext cx="483550" cy="365125"/>
          </a:xfrm>
        </p:spPr>
        <p:txBody>
          <a:bodyPr/>
          <a:lstStyle/>
          <a:p>
            <a:fld id="{9F4AEC0A-9FB1-4994-8F9B-332942245449}" type="slidenum">
              <a:rPr lang="fr-FR" smtClean="0"/>
              <a:pPr/>
              <a:t>13</a:t>
            </a:fld>
            <a:endParaRPr lang="fr-FR"/>
          </a:p>
        </p:txBody>
      </p:sp>
      <p:grpSp>
        <p:nvGrpSpPr>
          <p:cNvPr id="7" name="Groupe 6">
            <a:extLst>
              <a:ext uri="{FF2B5EF4-FFF2-40B4-BE49-F238E27FC236}">
                <a16:creationId xmlns:a16="http://schemas.microsoft.com/office/drawing/2014/main" id="{F4494B7C-C969-4F06-BB9D-4EA0F2FE1D10}"/>
              </a:ext>
            </a:extLst>
          </p:cNvPr>
          <p:cNvGrpSpPr/>
          <p:nvPr/>
        </p:nvGrpSpPr>
        <p:grpSpPr>
          <a:xfrm>
            <a:off x="5071605" y="1821341"/>
            <a:ext cx="2709060" cy="400110"/>
            <a:chOff x="6644080" y="3020993"/>
            <a:chExt cx="1171632" cy="400110"/>
          </a:xfrm>
        </p:grpSpPr>
        <p:cxnSp>
          <p:nvCxnSpPr>
            <p:cNvPr id="8" name="Connecteur droit avec flèche 7">
              <a:extLst>
                <a:ext uri="{FF2B5EF4-FFF2-40B4-BE49-F238E27FC236}">
                  <a16:creationId xmlns:a16="http://schemas.microsoft.com/office/drawing/2014/main" id="{A3D61BE2-37EA-4806-8E86-F53B2098E6C1}"/>
                </a:ext>
              </a:extLst>
            </p:cNvPr>
            <p:cNvCxnSpPr>
              <a:cxnSpLocks/>
            </p:cNvCxnSpPr>
            <p:nvPr/>
          </p:nvCxnSpPr>
          <p:spPr>
            <a:xfrm flipH="1">
              <a:off x="6644080" y="3403860"/>
              <a:ext cx="1171632" cy="0"/>
            </a:xfrm>
            <a:prstGeom prst="straightConnector1">
              <a:avLst/>
            </a:prstGeom>
            <a:ln w="57150">
              <a:solidFill>
                <a:srgbClr val="7451EB"/>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C214892A-DCB6-40A0-922A-19C567173D0B}"/>
                </a:ext>
              </a:extLst>
            </p:cNvPr>
            <p:cNvSpPr txBox="1"/>
            <p:nvPr/>
          </p:nvSpPr>
          <p:spPr>
            <a:xfrm>
              <a:off x="6873946" y="3020993"/>
              <a:ext cx="657953" cy="400110"/>
            </a:xfrm>
            <a:prstGeom prst="rect">
              <a:avLst/>
            </a:prstGeom>
            <a:noFill/>
          </p:spPr>
          <p:txBody>
            <a:bodyPr wrap="square" rtlCol="0">
              <a:spAutoFit/>
            </a:bodyPr>
            <a:lstStyle/>
            <a:p>
              <a:pPr algn="ctr"/>
              <a:r>
                <a:rPr lang="fr-FR" sz="2000" dirty="0">
                  <a:effectLst>
                    <a:outerShdw blurRad="38100" dist="38100" dir="2700000" algn="tl">
                      <a:srgbClr val="000000">
                        <a:alpha val="43137"/>
                      </a:srgbClr>
                    </a:outerShdw>
                  </a:effectLst>
                </a:rPr>
                <a:t>Binarisation</a:t>
              </a:r>
            </a:p>
          </p:txBody>
        </p:sp>
      </p:gr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A83BE4AE-2B03-477B-A3ED-01C37EDE23A3}"/>
                  </a:ext>
                </a:extLst>
              </p:cNvPr>
              <p:cNvSpPr txBox="1"/>
              <p:nvPr/>
            </p:nvSpPr>
            <p:spPr>
              <a:xfrm>
                <a:off x="8183065" y="1821341"/>
                <a:ext cx="1628808" cy="77886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fr-FR" sz="2000" i="1" smtClean="0">
                              <a:latin typeface="Cambria Math" panose="02040503050406030204" pitchFamily="18" charset="0"/>
                            </a:rPr>
                          </m:ctrlPr>
                        </m:dPr>
                        <m:e>
                          <m:eqArr>
                            <m:eqArrPr>
                              <m:ctrlPr>
                                <a:rPr lang="fr-FR" sz="2000" i="1" smtClean="0">
                                  <a:latin typeface="Cambria Math" panose="02040503050406030204" pitchFamily="18" charset="0"/>
                                </a:rPr>
                              </m:ctrlPr>
                            </m:eqArrPr>
                            <m:e>
                              <m:r>
                                <a:rPr lang="fr-FR" sz="2000" b="0" i="1" smtClean="0">
                                  <a:latin typeface="Cambria Math" panose="02040503050406030204" pitchFamily="18" charset="0"/>
                                </a:rPr>
                                <m:t>1</m:t>
                              </m:r>
                              <m:r>
                                <a:rPr lang="fr-FR" sz="2000" i="1" smtClean="0">
                                  <a:latin typeface="Cambria Math" panose="02040503050406030204" pitchFamily="18" charset="0"/>
                                </a:rPr>
                                <m:t>,  </m:t>
                              </m:r>
                              <m:r>
                                <a:rPr lang="fr-FR" sz="2000" i="1" smtClean="0">
                                  <a:latin typeface="Cambria Math" panose="02040503050406030204" pitchFamily="18" charset="0"/>
                                </a:rPr>
                                <m:t>𝑥</m:t>
                              </m:r>
                              <m:r>
                                <a:rPr lang="fr-FR" sz="2000" b="0" i="1" smtClean="0">
                                  <a:latin typeface="Cambria Math" panose="02040503050406030204" pitchFamily="18" charset="0"/>
                                </a:rPr>
                                <m:t>&gt;</m:t>
                              </m:r>
                              <m:r>
                                <a:rPr lang="fr-FR" sz="2000" i="1" smtClean="0">
                                  <a:latin typeface="Cambria Math" panose="02040503050406030204" pitchFamily="18" charset="0"/>
                                </a:rPr>
                                <m:t>0</m:t>
                              </m:r>
                            </m:e>
                            <m:e>
                              <m:r>
                                <a:rPr lang="fr-FR" sz="2000" i="1" smtClean="0">
                                  <a:latin typeface="Cambria Math" panose="02040503050406030204" pitchFamily="18" charset="0"/>
                                </a:rPr>
                                <m:t>&amp;</m:t>
                              </m:r>
                              <m:r>
                                <a:rPr lang="fr-FR" sz="2000" b="0" i="1" smtClean="0">
                                  <a:latin typeface="Cambria Math" panose="02040503050406030204" pitchFamily="18" charset="0"/>
                                </a:rPr>
                                <m:t>0</m:t>
                              </m:r>
                              <m:r>
                                <a:rPr lang="fr-FR" sz="2000" i="1" smtClean="0">
                                  <a:latin typeface="Cambria Math" panose="02040503050406030204" pitchFamily="18" charset="0"/>
                                </a:rPr>
                                <m:t>,  </m:t>
                              </m:r>
                              <m:r>
                                <a:rPr lang="fr-FR" sz="2000" b="0" i="1" smtClean="0">
                                  <a:latin typeface="Cambria Math" panose="02040503050406030204" pitchFamily="18" charset="0"/>
                                </a:rPr>
                                <m:t>𝑠𝑖𝑛𝑜𝑛</m:t>
                              </m:r>
                            </m:e>
                          </m:eqArr>
                        </m:e>
                      </m:d>
                    </m:oMath>
                  </m:oMathPara>
                </a14:m>
                <a:endParaRPr lang="fr-FR" sz="2000" dirty="0"/>
              </a:p>
            </p:txBody>
          </p:sp>
        </mc:Choice>
        <mc:Fallback xmlns="">
          <p:sp>
            <p:nvSpPr>
              <p:cNvPr id="2" name="ZoneTexte 1">
                <a:extLst>
                  <a:ext uri="{FF2B5EF4-FFF2-40B4-BE49-F238E27FC236}">
                    <a16:creationId xmlns:a16="http://schemas.microsoft.com/office/drawing/2014/main" id="{A83BE4AE-2B03-477B-A3ED-01C37EDE23A3}"/>
                  </a:ext>
                </a:extLst>
              </p:cNvPr>
              <p:cNvSpPr txBox="1">
                <a:spLocks noRot="1" noChangeAspect="1" noMove="1" noResize="1" noEditPoints="1" noAdjustHandles="1" noChangeArrowheads="1" noChangeShapeType="1" noTextEdit="1"/>
              </p:cNvSpPr>
              <p:nvPr/>
            </p:nvSpPr>
            <p:spPr>
              <a:xfrm>
                <a:off x="8183065" y="1821341"/>
                <a:ext cx="1628808" cy="778868"/>
              </a:xfrm>
              <a:prstGeom prst="rect">
                <a:avLst/>
              </a:prstGeom>
              <a:blipFill>
                <a:blip r:embed="rId3"/>
                <a:stretch>
                  <a:fillRect/>
                </a:stretch>
              </a:blipFill>
            </p:spPr>
            <p:txBody>
              <a:bodyPr/>
              <a:lstStyle/>
              <a:p>
                <a:r>
                  <a:rPr lang="fr-FR">
                    <a:noFill/>
                  </a:rPr>
                  <a:t> </a:t>
                </a:r>
              </a:p>
            </p:txBody>
          </p:sp>
        </mc:Fallback>
      </mc:AlternateContent>
      <p:grpSp>
        <p:nvGrpSpPr>
          <p:cNvPr id="10" name="Groupe 9">
            <a:extLst>
              <a:ext uri="{FF2B5EF4-FFF2-40B4-BE49-F238E27FC236}">
                <a16:creationId xmlns:a16="http://schemas.microsoft.com/office/drawing/2014/main" id="{4A703359-1C4A-4818-B9D9-4A07F05F7ACE}"/>
              </a:ext>
            </a:extLst>
          </p:cNvPr>
          <p:cNvGrpSpPr/>
          <p:nvPr/>
        </p:nvGrpSpPr>
        <p:grpSpPr>
          <a:xfrm rot="20489771">
            <a:off x="5050930" y="3430016"/>
            <a:ext cx="2872768" cy="712673"/>
            <a:chOff x="6651527" y="3162103"/>
            <a:chExt cx="1178203" cy="712673"/>
          </a:xfrm>
        </p:grpSpPr>
        <p:cxnSp>
          <p:nvCxnSpPr>
            <p:cNvPr id="11" name="Connecteur droit avec flèche 10">
              <a:extLst>
                <a:ext uri="{FF2B5EF4-FFF2-40B4-BE49-F238E27FC236}">
                  <a16:creationId xmlns:a16="http://schemas.microsoft.com/office/drawing/2014/main" id="{3512362C-60A8-406B-9B2A-9CF71524CBBD}"/>
                </a:ext>
              </a:extLst>
            </p:cNvPr>
            <p:cNvCxnSpPr>
              <a:cxnSpLocks/>
            </p:cNvCxnSpPr>
            <p:nvPr/>
          </p:nvCxnSpPr>
          <p:spPr>
            <a:xfrm rot="1110229" flipH="1">
              <a:off x="6651527" y="3292384"/>
              <a:ext cx="1178203" cy="582392"/>
            </a:xfrm>
            <a:prstGeom prst="straightConnector1">
              <a:avLst/>
            </a:prstGeom>
            <a:ln w="57150">
              <a:solidFill>
                <a:srgbClr val="7451EB"/>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12" name="ZoneTexte 11">
              <a:extLst>
                <a:ext uri="{FF2B5EF4-FFF2-40B4-BE49-F238E27FC236}">
                  <a16:creationId xmlns:a16="http://schemas.microsoft.com/office/drawing/2014/main" id="{134770A5-A9AA-498D-B948-82BB7C9A5204}"/>
                </a:ext>
              </a:extLst>
            </p:cNvPr>
            <p:cNvSpPr txBox="1"/>
            <p:nvPr/>
          </p:nvSpPr>
          <p:spPr>
            <a:xfrm rot="389349">
              <a:off x="6877863" y="3162103"/>
              <a:ext cx="712826" cy="400110"/>
            </a:xfrm>
            <a:prstGeom prst="rect">
              <a:avLst/>
            </a:prstGeom>
            <a:noFill/>
          </p:spPr>
          <p:txBody>
            <a:bodyPr wrap="square" rtlCol="0">
              <a:spAutoFit/>
            </a:bodyPr>
            <a:lstStyle/>
            <a:p>
              <a:pPr algn="ctr"/>
              <a:r>
                <a:rPr lang="fr-FR" sz="2000" dirty="0">
                  <a:effectLst>
                    <a:outerShdw blurRad="38100" dist="38100" dir="2700000" algn="tl">
                      <a:srgbClr val="000000">
                        <a:alpha val="43137"/>
                      </a:srgbClr>
                    </a:outerShdw>
                  </a:effectLst>
                </a:rPr>
                <a:t>Label </a:t>
              </a:r>
              <a:r>
                <a:rPr lang="fr-FR" sz="2000" dirty="0" err="1">
                  <a:effectLst>
                    <a:outerShdw blurRad="38100" dist="38100" dir="2700000" algn="tl">
                      <a:srgbClr val="000000">
                        <a:alpha val="43137"/>
                      </a:srgbClr>
                    </a:outerShdw>
                  </a:effectLst>
                </a:rPr>
                <a:t>Encoding</a:t>
              </a:r>
              <a:endParaRPr lang="fr-FR" sz="2000" dirty="0">
                <a:effectLst>
                  <a:outerShdw blurRad="38100" dist="38100" dir="2700000" algn="tl">
                    <a:srgbClr val="000000">
                      <a:alpha val="43137"/>
                    </a:srgbClr>
                  </a:outerShdw>
                </a:effectLst>
              </a:endParaRPr>
            </a:p>
          </p:txBody>
        </p:sp>
      </p:grpSp>
      <p:grpSp>
        <p:nvGrpSpPr>
          <p:cNvPr id="13" name="Groupe 12">
            <a:extLst>
              <a:ext uri="{FF2B5EF4-FFF2-40B4-BE49-F238E27FC236}">
                <a16:creationId xmlns:a16="http://schemas.microsoft.com/office/drawing/2014/main" id="{5CEC42C1-5380-4710-AE41-EED8C084B8F3}"/>
              </a:ext>
            </a:extLst>
          </p:cNvPr>
          <p:cNvGrpSpPr/>
          <p:nvPr/>
        </p:nvGrpSpPr>
        <p:grpSpPr>
          <a:xfrm rot="1435217">
            <a:off x="5069572" y="4257078"/>
            <a:ext cx="2872768" cy="782061"/>
            <a:chOff x="6657673" y="2788302"/>
            <a:chExt cx="1178203" cy="782061"/>
          </a:xfrm>
        </p:grpSpPr>
        <p:cxnSp>
          <p:nvCxnSpPr>
            <p:cNvPr id="15" name="Connecteur droit avec flèche 14">
              <a:extLst>
                <a:ext uri="{FF2B5EF4-FFF2-40B4-BE49-F238E27FC236}">
                  <a16:creationId xmlns:a16="http://schemas.microsoft.com/office/drawing/2014/main" id="{FCD15D79-779B-4A22-A958-51C9A2993F09}"/>
                </a:ext>
              </a:extLst>
            </p:cNvPr>
            <p:cNvCxnSpPr>
              <a:cxnSpLocks/>
            </p:cNvCxnSpPr>
            <p:nvPr/>
          </p:nvCxnSpPr>
          <p:spPr>
            <a:xfrm rot="20164783" flipH="1" flipV="1">
              <a:off x="6657673" y="2788302"/>
              <a:ext cx="1178203" cy="772015"/>
            </a:xfrm>
            <a:prstGeom prst="straightConnector1">
              <a:avLst/>
            </a:prstGeom>
            <a:ln w="57150">
              <a:solidFill>
                <a:srgbClr val="7451EB"/>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16" name="ZoneTexte 15">
              <a:extLst>
                <a:ext uri="{FF2B5EF4-FFF2-40B4-BE49-F238E27FC236}">
                  <a16:creationId xmlns:a16="http://schemas.microsoft.com/office/drawing/2014/main" id="{E252D269-3535-4395-A2FA-CEA7D913CF6B}"/>
                </a:ext>
              </a:extLst>
            </p:cNvPr>
            <p:cNvSpPr txBox="1"/>
            <p:nvPr/>
          </p:nvSpPr>
          <p:spPr>
            <a:xfrm rot="21041002">
              <a:off x="6794329" y="3170253"/>
              <a:ext cx="846785" cy="400110"/>
            </a:xfrm>
            <a:prstGeom prst="rect">
              <a:avLst/>
            </a:prstGeom>
            <a:noFill/>
          </p:spPr>
          <p:txBody>
            <a:bodyPr wrap="square" rtlCol="0">
              <a:spAutoFit/>
            </a:bodyPr>
            <a:lstStyle/>
            <a:p>
              <a:pPr algn="ctr"/>
              <a:r>
                <a:rPr lang="fr-FR" sz="2000" dirty="0">
                  <a:effectLst>
                    <a:outerShdw blurRad="38100" dist="38100" dir="2700000" algn="tl">
                      <a:srgbClr val="000000">
                        <a:alpha val="43137"/>
                      </a:srgbClr>
                    </a:outerShdw>
                  </a:effectLst>
                </a:rPr>
                <a:t>One Hot </a:t>
              </a:r>
              <a:r>
                <a:rPr lang="fr-FR" sz="2000" dirty="0" err="1">
                  <a:effectLst>
                    <a:outerShdw blurRad="38100" dist="38100" dir="2700000" algn="tl">
                      <a:srgbClr val="000000">
                        <a:alpha val="43137"/>
                      </a:srgbClr>
                    </a:outerShdw>
                  </a:effectLst>
                </a:rPr>
                <a:t>Encoding</a:t>
              </a:r>
              <a:endParaRPr lang="fr-FR" sz="2000" dirty="0">
                <a:effectLst>
                  <a:outerShdw blurRad="38100" dist="38100" dir="2700000" algn="tl">
                    <a:srgbClr val="000000">
                      <a:alpha val="43137"/>
                    </a:srgbClr>
                  </a:outerShdw>
                </a:effectLst>
              </a:endParaRPr>
            </a:p>
          </p:txBody>
        </p:sp>
      </p:grpSp>
      <mc:AlternateContent xmlns:mc="http://schemas.openxmlformats.org/markup-compatibility/2006" xmlns:a14="http://schemas.microsoft.com/office/drawing/2010/main">
        <mc:Choice Requires="a14">
          <p:sp>
            <p:nvSpPr>
              <p:cNvPr id="17" name="ZoneTexte 16">
                <a:extLst>
                  <a:ext uri="{FF2B5EF4-FFF2-40B4-BE49-F238E27FC236}">
                    <a16:creationId xmlns:a16="http://schemas.microsoft.com/office/drawing/2014/main" id="{36C2E08F-0CAD-477C-8ACA-B5538B5BBA95}"/>
                  </a:ext>
                </a:extLst>
              </p:cNvPr>
              <p:cNvSpPr txBox="1"/>
              <p:nvPr/>
            </p:nvSpPr>
            <p:spPr>
              <a:xfrm>
                <a:off x="8224274" y="3344752"/>
                <a:ext cx="1628808"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fr-FR" sz="2000" i="1" smtClean="0">
                              <a:latin typeface="Cambria Math" panose="02040503050406030204" pitchFamily="18" charset="0"/>
                            </a:rPr>
                          </m:ctrlPr>
                        </m:dPr>
                        <m:e>
                          <m:r>
                            <a:rPr lang="fr-FR" sz="2000" b="0" i="1" smtClean="0">
                              <a:latin typeface="Cambria Math" panose="02040503050406030204" pitchFamily="18" charset="0"/>
                            </a:rPr>
                            <m:t>0, 1, 2, 3…</m:t>
                          </m:r>
                        </m:e>
                      </m:d>
                    </m:oMath>
                  </m:oMathPara>
                </a14:m>
                <a:endParaRPr lang="fr-FR" sz="2000" dirty="0"/>
              </a:p>
            </p:txBody>
          </p:sp>
        </mc:Choice>
        <mc:Fallback xmlns="">
          <p:sp>
            <p:nvSpPr>
              <p:cNvPr id="17" name="ZoneTexte 16">
                <a:extLst>
                  <a:ext uri="{FF2B5EF4-FFF2-40B4-BE49-F238E27FC236}">
                    <a16:creationId xmlns:a16="http://schemas.microsoft.com/office/drawing/2014/main" id="{36C2E08F-0CAD-477C-8ACA-B5538B5BBA95}"/>
                  </a:ext>
                </a:extLst>
              </p:cNvPr>
              <p:cNvSpPr txBox="1">
                <a:spLocks noRot="1" noChangeAspect="1" noMove="1" noResize="1" noEditPoints="1" noAdjustHandles="1" noChangeArrowheads="1" noChangeShapeType="1" noTextEdit="1"/>
              </p:cNvSpPr>
              <p:nvPr/>
            </p:nvSpPr>
            <p:spPr>
              <a:xfrm>
                <a:off x="8224274" y="3344752"/>
                <a:ext cx="1628808" cy="400110"/>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71833EDF-6574-42A3-8137-6D1BD768ABA1}"/>
                  </a:ext>
                </a:extLst>
              </p:cNvPr>
              <p:cNvSpPr txBox="1"/>
              <p:nvPr/>
            </p:nvSpPr>
            <p:spPr>
              <a:xfrm>
                <a:off x="8178411" y="4870370"/>
                <a:ext cx="2611381"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fr-FR" sz="2000" i="1" smtClean="0">
                              <a:latin typeface="Cambria Math" panose="02040503050406030204" pitchFamily="18" charset="0"/>
                            </a:rPr>
                          </m:ctrlPr>
                        </m:dPr>
                        <m:e>
                          <m:r>
                            <a:rPr lang="fr-FR" sz="2000" b="0" i="1" smtClean="0">
                              <a:latin typeface="Cambria Math" panose="02040503050406030204" pitchFamily="18" charset="0"/>
                            </a:rPr>
                            <m:t>0000, 0001, …, 1111</m:t>
                          </m:r>
                        </m:e>
                      </m:d>
                    </m:oMath>
                  </m:oMathPara>
                </a14:m>
                <a:endParaRPr lang="fr-FR" sz="2000" dirty="0"/>
              </a:p>
            </p:txBody>
          </p:sp>
        </mc:Choice>
        <mc:Fallback xmlns="">
          <p:sp>
            <p:nvSpPr>
              <p:cNvPr id="18" name="ZoneTexte 17">
                <a:extLst>
                  <a:ext uri="{FF2B5EF4-FFF2-40B4-BE49-F238E27FC236}">
                    <a16:creationId xmlns:a16="http://schemas.microsoft.com/office/drawing/2014/main" id="{71833EDF-6574-42A3-8137-6D1BD768ABA1}"/>
                  </a:ext>
                </a:extLst>
              </p:cNvPr>
              <p:cNvSpPr txBox="1">
                <a:spLocks noRot="1" noChangeAspect="1" noMove="1" noResize="1" noEditPoints="1" noAdjustHandles="1" noChangeArrowheads="1" noChangeShapeType="1" noTextEdit="1"/>
              </p:cNvSpPr>
              <p:nvPr/>
            </p:nvSpPr>
            <p:spPr>
              <a:xfrm>
                <a:off x="8178411" y="4870370"/>
                <a:ext cx="2611381" cy="400110"/>
              </a:xfrm>
              <a:prstGeom prst="rect">
                <a:avLst/>
              </a:prstGeom>
              <a:blipFill>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351082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3.2.1.</a:t>
            </a:r>
            <a:r>
              <a:rPr lang="fr-FR" dirty="0"/>
              <a:t> Classes : </a:t>
            </a:r>
            <a:r>
              <a:rPr lang="fr-FR" b="1" dirty="0"/>
              <a:t>Distributions &amp; Équilibrage </a:t>
            </a:r>
          </a:p>
        </p:txBody>
      </p:sp>
      <p:sp>
        <p:nvSpPr>
          <p:cNvPr id="11" name="Espace réservé du contenu 10">
            <a:extLst>
              <a:ext uri="{FF2B5EF4-FFF2-40B4-BE49-F238E27FC236}">
                <a16:creationId xmlns:a16="http://schemas.microsoft.com/office/drawing/2014/main" id="{DFC45420-5D18-40F4-AB7B-FB3875FCA4DF}"/>
              </a:ext>
            </a:extLst>
          </p:cNvPr>
          <p:cNvSpPr>
            <a:spLocks noGrp="1"/>
          </p:cNvSpPr>
          <p:nvPr>
            <p:ph idx="1"/>
          </p:nvPr>
        </p:nvSpPr>
        <p:spPr>
          <a:xfrm>
            <a:off x="594152" y="1189532"/>
            <a:ext cx="11003696" cy="5166818"/>
          </a:xfrm>
        </p:spPr>
        <p:txBody>
          <a:bodyPr/>
          <a:lstStyle/>
          <a:p>
            <a:endParaRPr lang="fr-FR" b="1" dirty="0"/>
          </a:p>
          <a:p>
            <a:endParaRPr lang="fr-FR" b="1" dirty="0"/>
          </a:p>
          <a:p>
            <a:endParaRPr lang="fr-FR" b="1" dirty="0"/>
          </a:p>
          <a:p>
            <a:endParaRPr lang="fr-FR" b="1" dirty="0"/>
          </a:p>
          <a:p>
            <a:endParaRPr lang="fr-FR" b="1" dirty="0"/>
          </a:p>
          <a:p>
            <a:endParaRPr lang="fr-FR" b="1" dirty="0"/>
          </a:p>
          <a:p>
            <a:endParaRPr lang="fr-FR" b="1" dirty="0"/>
          </a:p>
          <a:p>
            <a:endParaRPr lang="fr-FR" b="1" dirty="0"/>
          </a:p>
          <a:p>
            <a:endParaRPr lang="fr-FR" b="1"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p:txBody>
      </p:sp>
      <p:sp>
        <p:nvSpPr>
          <p:cNvPr id="68" name="Espace réservé du numéro de diapositive 67">
            <a:extLst>
              <a:ext uri="{FF2B5EF4-FFF2-40B4-BE49-F238E27FC236}">
                <a16:creationId xmlns:a16="http://schemas.microsoft.com/office/drawing/2014/main" id="{52E89AE8-5B1F-4F57-AD6C-75BFE0273131}"/>
              </a:ext>
            </a:extLst>
          </p:cNvPr>
          <p:cNvSpPr>
            <a:spLocks noGrp="1"/>
          </p:cNvSpPr>
          <p:nvPr>
            <p:ph type="sldNum" sz="quarter" idx="12"/>
          </p:nvPr>
        </p:nvSpPr>
        <p:spPr/>
        <p:txBody>
          <a:bodyPr/>
          <a:lstStyle/>
          <a:p>
            <a:fld id="{9F4AEC0A-9FB1-4994-8F9B-332942245449}" type="slidenum">
              <a:rPr lang="fr-FR" smtClean="0"/>
              <a:pPr/>
              <a:t>14</a:t>
            </a:fld>
            <a:endParaRPr lang="fr-FR"/>
          </a:p>
        </p:txBody>
      </p:sp>
      <p:pic>
        <p:nvPicPr>
          <p:cNvPr id="9" name="Image 8">
            <a:extLst>
              <a:ext uri="{FF2B5EF4-FFF2-40B4-BE49-F238E27FC236}">
                <a16:creationId xmlns:a16="http://schemas.microsoft.com/office/drawing/2014/main" id="{5C849E4C-3A7C-4D6D-83EA-E142843FC30F}"/>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736242" y="1189532"/>
            <a:ext cx="5440293" cy="2036887"/>
          </a:xfrm>
          <a:prstGeom prst="rect">
            <a:avLst/>
          </a:prstGeom>
        </p:spPr>
      </p:pic>
      <p:grpSp>
        <p:nvGrpSpPr>
          <p:cNvPr id="41" name="Groupe 40">
            <a:extLst>
              <a:ext uri="{FF2B5EF4-FFF2-40B4-BE49-F238E27FC236}">
                <a16:creationId xmlns:a16="http://schemas.microsoft.com/office/drawing/2014/main" id="{BA7C365A-2C93-4BAB-8502-99A5974F2CB0}"/>
              </a:ext>
            </a:extLst>
          </p:cNvPr>
          <p:cNvGrpSpPr/>
          <p:nvPr/>
        </p:nvGrpSpPr>
        <p:grpSpPr>
          <a:xfrm>
            <a:off x="5649205" y="1771231"/>
            <a:ext cx="801413" cy="400110"/>
            <a:chOff x="6836733" y="3003750"/>
            <a:chExt cx="801413" cy="400110"/>
          </a:xfrm>
        </p:grpSpPr>
        <p:cxnSp>
          <p:nvCxnSpPr>
            <p:cNvPr id="42" name="Connecteur droit avec flèche 41">
              <a:extLst>
                <a:ext uri="{FF2B5EF4-FFF2-40B4-BE49-F238E27FC236}">
                  <a16:creationId xmlns:a16="http://schemas.microsoft.com/office/drawing/2014/main" id="{3046A2F5-F057-4118-928C-3600ECA71D98}"/>
                </a:ext>
              </a:extLst>
            </p:cNvPr>
            <p:cNvCxnSpPr>
              <a:cxnSpLocks/>
            </p:cNvCxnSpPr>
            <p:nvPr/>
          </p:nvCxnSpPr>
          <p:spPr>
            <a:xfrm flipH="1">
              <a:off x="6836733" y="3403860"/>
              <a:ext cx="801413" cy="0"/>
            </a:xfrm>
            <a:prstGeom prst="straightConnector1">
              <a:avLst/>
            </a:prstGeom>
            <a:ln w="57150">
              <a:solidFill>
                <a:srgbClr val="7451EB"/>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46" name="ZoneTexte 45">
              <a:extLst>
                <a:ext uri="{FF2B5EF4-FFF2-40B4-BE49-F238E27FC236}">
                  <a16:creationId xmlns:a16="http://schemas.microsoft.com/office/drawing/2014/main" id="{A33E947F-C889-49E3-B39E-3A129451EE1B}"/>
                </a:ext>
              </a:extLst>
            </p:cNvPr>
            <p:cNvSpPr txBox="1"/>
            <p:nvPr/>
          </p:nvSpPr>
          <p:spPr>
            <a:xfrm>
              <a:off x="6836733" y="3003750"/>
              <a:ext cx="604007" cy="400110"/>
            </a:xfrm>
            <a:prstGeom prst="rect">
              <a:avLst/>
            </a:prstGeom>
            <a:noFill/>
          </p:spPr>
          <p:txBody>
            <a:bodyPr wrap="square" rtlCol="0">
              <a:spAutoFit/>
            </a:bodyPr>
            <a:lstStyle/>
            <a:p>
              <a:r>
                <a:rPr lang="fr-FR" sz="2000" i="1" dirty="0">
                  <a:effectLst>
                    <a:outerShdw blurRad="38100" dist="38100" dir="2700000" algn="tl">
                      <a:srgbClr val="000000">
                        <a:alpha val="43137"/>
                      </a:srgbClr>
                    </a:outerShdw>
                  </a:effectLst>
                </a:rPr>
                <a:t>Log</a:t>
              </a:r>
            </a:p>
          </p:txBody>
        </p:sp>
      </p:grpSp>
      <p:pic>
        <p:nvPicPr>
          <p:cNvPr id="17" name="Image 16">
            <a:extLst>
              <a:ext uri="{FF2B5EF4-FFF2-40B4-BE49-F238E27FC236}">
                <a16:creationId xmlns:a16="http://schemas.microsoft.com/office/drawing/2014/main" id="{79B4063E-AE35-4600-BA95-421510F97069}"/>
              </a:ext>
            </a:extLst>
          </p:cNvPr>
          <p:cNvPicPr>
            <a:picLocks noChangeAspect="1"/>
          </p:cNvPicPr>
          <p:nvPr/>
        </p:nvPicPr>
        <p:blipFill>
          <a:blip r:embed="rId5"/>
          <a:stretch>
            <a:fillRect/>
          </a:stretch>
        </p:blipFill>
        <p:spPr>
          <a:xfrm>
            <a:off x="6175785" y="4322886"/>
            <a:ext cx="6000750" cy="1143000"/>
          </a:xfrm>
          <a:prstGeom prst="rect">
            <a:avLst/>
          </a:prstGeom>
        </p:spPr>
      </p:pic>
      <p:sp>
        <p:nvSpPr>
          <p:cNvPr id="47" name="Rectangle 46">
            <a:extLst>
              <a:ext uri="{FF2B5EF4-FFF2-40B4-BE49-F238E27FC236}">
                <a16:creationId xmlns:a16="http://schemas.microsoft.com/office/drawing/2014/main" id="{D3B4B7A0-64E9-4611-B783-D263A2D56CDE}"/>
              </a:ext>
            </a:extLst>
          </p:cNvPr>
          <p:cNvSpPr/>
          <p:nvPr/>
        </p:nvSpPr>
        <p:spPr>
          <a:xfrm>
            <a:off x="6948548" y="1855945"/>
            <a:ext cx="162666" cy="1306705"/>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48" name="Rectangle 47">
            <a:extLst>
              <a:ext uri="{FF2B5EF4-FFF2-40B4-BE49-F238E27FC236}">
                <a16:creationId xmlns:a16="http://schemas.microsoft.com/office/drawing/2014/main" id="{8AA7F74C-CEEB-4E83-ABEF-B7D30D1C59EF}"/>
              </a:ext>
            </a:extLst>
          </p:cNvPr>
          <p:cNvSpPr/>
          <p:nvPr/>
        </p:nvSpPr>
        <p:spPr>
          <a:xfrm>
            <a:off x="8687720" y="1539090"/>
            <a:ext cx="162666" cy="1623559"/>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cxnSp>
        <p:nvCxnSpPr>
          <p:cNvPr id="50" name="Connecteur droit avec flèche 49">
            <a:extLst>
              <a:ext uri="{FF2B5EF4-FFF2-40B4-BE49-F238E27FC236}">
                <a16:creationId xmlns:a16="http://schemas.microsoft.com/office/drawing/2014/main" id="{5D232ED2-6941-4C9A-A741-52CA8DF98472}"/>
              </a:ext>
            </a:extLst>
          </p:cNvPr>
          <p:cNvCxnSpPr>
            <a:cxnSpLocks/>
          </p:cNvCxnSpPr>
          <p:nvPr/>
        </p:nvCxnSpPr>
        <p:spPr>
          <a:xfrm>
            <a:off x="8296712" y="3226418"/>
            <a:ext cx="3111961" cy="166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DE5BB204-5754-4428-A5CA-BE6B12CC706B}"/>
              </a:ext>
            </a:extLst>
          </p:cNvPr>
          <p:cNvSpPr txBox="1"/>
          <p:nvPr/>
        </p:nvSpPr>
        <p:spPr>
          <a:xfrm rot="1714917">
            <a:off x="9283869" y="3654441"/>
            <a:ext cx="1128497" cy="400110"/>
          </a:xfrm>
          <a:prstGeom prst="rect">
            <a:avLst/>
          </a:prstGeom>
          <a:noFill/>
        </p:spPr>
        <p:txBody>
          <a:bodyPr wrap="square" rtlCol="0">
            <a:spAutoFit/>
          </a:bodyPr>
          <a:lstStyle/>
          <a:p>
            <a:r>
              <a:rPr lang="fr-FR" sz="2000" dirty="0" err="1">
                <a:solidFill>
                  <a:srgbClr val="FF0000"/>
                </a:solidFill>
                <a:effectLst>
                  <a:outerShdw blurRad="38100" dist="38100" dir="2700000" algn="tl">
                    <a:srgbClr val="000000">
                      <a:alpha val="43137"/>
                    </a:srgbClr>
                  </a:outerShdw>
                </a:effectLst>
              </a:rPr>
              <a:t>Outliers</a:t>
            </a:r>
            <a:endParaRPr lang="fr-FR" sz="2000" dirty="0">
              <a:solidFill>
                <a:srgbClr val="FF0000"/>
              </a:solidFill>
              <a:effectLst>
                <a:outerShdw blurRad="38100" dist="38100" dir="2700000" algn="tl">
                  <a:srgbClr val="000000">
                    <a:alpha val="43137"/>
                  </a:srgbClr>
                </a:outerShdw>
              </a:effectLst>
            </a:endParaRPr>
          </a:p>
        </p:txBody>
      </p:sp>
      <p:grpSp>
        <p:nvGrpSpPr>
          <p:cNvPr id="52" name="Groupe 51">
            <a:extLst>
              <a:ext uri="{FF2B5EF4-FFF2-40B4-BE49-F238E27FC236}">
                <a16:creationId xmlns:a16="http://schemas.microsoft.com/office/drawing/2014/main" id="{B6BC78E2-2654-4318-8534-D3135216EC61}"/>
              </a:ext>
            </a:extLst>
          </p:cNvPr>
          <p:cNvGrpSpPr/>
          <p:nvPr/>
        </p:nvGrpSpPr>
        <p:grpSpPr>
          <a:xfrm>
            <a:off x="5415123" y="4537754"/>
            <a:ext cx="914106" cy="425277"/>
            <a:chOff x="6783221" y="2978583"/>
            <a:chExt cx="914106" cy="425277"/>
          </a:xfrm>
        </p:grpSpPr>
        <p:cxnSp>
          <p:nvCxnSpPr>
            <p:cNvPr id="53" name="Connecteur droit avec flèche 52">
              <a:extLst>
                <a:ext uri="{FF2B5EF4-FFF2-40B4-BE49-F238E27FC236}">
                  <a16:creationId xmlns:a16="http://schemas.microsoft.com/office/drawing/2014/main" id="{A220981B-EEFA-4570-85D1-2EEFCFBC9BFC}"/>
                </a:ext>
              </a:extLst>
            </p:cNvPr>
            <p:cNvCxnSpPr>
              <a:cxnSpLocks/>
            </p:cNvCxnSpPr>
            <p:nvPr/>
          </p:nvCxnSpPr>
          <p:spPr>
            <a:xfrm>
              <a:off x="6783221" y="3403860"/>
              <a:ext cx="801119" cy="0"/>
            </a:xfrm>
            <a:prstGeom prst="straightConnector1">
              <a:avLst/>
            </a:prstGeom>
            <a:ln w="57150">
              <a:solidFill>
                <a:srgbClr val="7451EB"/>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54" name="ZoneTexte 53">
              <a:extLst>
                <a:ext uri="{FF2B5EF4-FFF2-40B4-BE49-F238E27FC236}">
                  <a16:creationId xmlns:a16="http://schemas.microsoft.com/office/drawing/2014/main" id="{6067D388-A56F-4C35-A6B3-7234BDFAB645}"/>
                </a:ext>
              </a:extLst>
            </p:cNvPr>
            <p:cNvSpPr txBox="1"/>
            <p:nvPr/>
          </p:nvSpPr>
          <p:spPr>
            <a:xfrm>
              <a:off x="6836733" y="2978583"/>
              <a:ext cx="860594" cy="400110"/>
            </a:xfrm>
            <a:prstGeom prst="rect">
              <a:avLst/>
            </a:prstGeom>
            <a:noFill/>
          </p:spPr>
          <p:txBody>
            <a:bodyPr wrap="square" rtlCol="0">
              <a:spAutoFit/>
            </a:bodyPr>
            <a:lstStyle/>
            <a:p>
              <a:r>
                <a:rPr lang="fr-FR" sz="2000" i="1" dirty="0">
                  <a:effectLst>
                    <a:outerShdw blurRad="38100" dist="38100" dir="2700000" algn="tl">
                      <a:srgbClr val="000000">
                        <a:alpha val="43137"/>
                      </a:srgbClr>
                    </a:outerShdw>
                  </a:effectLst>
                </a:rPr>
                <a:t>Filtrer</a:t>
              </a:r>
            </a:p>
          </p:txBody>
        </p:sp>
      </p:grpSp>
      <p:grpSp>
        <p:nvGrpSpPr>
          <p:cNvPr id="32" name="Groupe 31">
            <a:extLst>
              <a:ext uri="{FF2B5EF4-FFF2-40B4-BE49-F238E27FC236}">
                <a16:creationId xmlns:a16="http://schemas.microsoft.com/office/drawing/2014/main" id="{5AAFDA04-B376-4076-9B27-1488E3C11244}"/>
              </a:ext>
            </a:extLst>
          </p:cNvPr>
          <p:cNvGrpSpPr/>
          <p:nvPr/>
        </p:nvGrpSpPr>
        <p:grpSpPr>
          <a:xfrm>
            <a:off x="0" y="1189532"/>
            <a:ext cx="5455760" cy="2225228"/>
            <a:chOff x="0" y="1189532"/>
            <a:chExt cx="5455760" cy="2225228"/>
          </a:xfrm>
        </p:grpSpPr>
        <p:pic>
          <p:nvPicPr>
            <p:cNvPr id="3" name="Image 2">
              <a:extLst>
                <a:ext uri="{FF2B5EF4-FFF2-40B4-BE49-F238E27FC236}">
                  <a16:creationId xmlns:a16="http://schemas.microsoft.com/office/drawing/2014/main" id="{A057E3C8-0D1C-4CEA-9F5A-6A364B1D3854}"/>
                </a:ext>
              </a:extLst>
            </p:cNvPr>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1189532"/>
              <a:ext cx="5455760" cy="2036886"/>
            </a:xfrm>
            <a:prstGeom prst="rect">
              <a:avLst/>
            </a:prstGeom>
          </p:spPr>
        </p:pic>
        <p:sp>
          <p:nvSpPr>
            <p:cNvPr id="58" name="ZoneTexte 57">
              <a:extLst>
                <a:ext uri="{FF2B5EF4-FFF2-40B4-BE49-F238E27FC236}">
                  <a16:creationId xmlns:a16="http://schemas.microsoft.com/office/drawing/2014/main" id="{B2B6B702-02AC-440B-9149-C6F080BA0800}"/>
                </a:ext>
              </a:extLst>
            </p:cNvPr>
            <p:cNvSpPr txBox="1"/>
            <p:nvPr/>
          </p:nvSpPr>
          <p:spPr>
            <a:xfrm>
              <a:off x="1271942" y="3153150"/>
              <a:ext cx="2911875" cy="261610"/>
            </a:xfrm>
            <a:prstGeom prst="rect">
              <a:avLst/>
            </a:prstGeom>
            <a:noFill/>
          </p:spPr>
          <p:txBody>
            <a:bodyPr wrap="square" lIns="91440" tIns="45720" rIns="91440" bIns="45720" rtlCol="0" anchor="t">
              <a:spAutoFit/>
            </a:bodyPr>
            <a:lstStyle/>
            <a:p>
              <a:pPr algn="ctr"/>
              <a:r>
                <a:rPr lang="fr-FR" sz="1100" dirty="0"/>
                <a:t>- Distribution des Classes à </a:t>
              </a:r>
              <a:r>
                <a:rPr lang="fr-FR" sz="1100" b="1" dirty="0"/>
                <a:t>T0</a:t>
              </a:r>
              <a:r>
                <a:rPr lang="fr-FR" sz="1100" dirty="0"/>
                <a:t> -</a:t>
              </a:r>
            </a:p>
          </p:txBody>
        </p:sp>
      </p:grpSp>
      <p:grpSp>
        <p:nvGrpSpPr>
          <p:cNvPr id="33" name="Groupe 32">
            <a:extLst>
              <a:ext uri="{FF2B5EF4-FFF2-40B4-BE49-F238E27FC236}">
                <a16:creationId xmlns:a16="http://schemas.microsoft.com/office/drawing/2014/main" id="{E6632BE8-29EA-49BA-A493-CA8E3C4A2B94}"/>
              </a:ext>
            </a:extLst>
          </p:cNvPr>
          <p:cNvGrpSpPr/>
          <p:nvPr/>
        </p:nvGrpSpPr>
        <p:grpSpPr>
          <a:xfrm>
            <a:off x="0" y="3875943"/>
            <a:ext cx="5440290" cy="2258646"/>
            <a:chOff x="0" y="3875943"/>
            <a:chExt cx="5440290" cy="2258646"/>
          </a:xfrm>
        </p:grpSpPr>
        <p:pic>
          <p:nvPicPr>
            <p:cNvPr id="12" name="Image 11">
              <a:extLst>
                <a:ext uri="{FF2B5EF4-FFF2-40B4-BE49-F238E27FC236}">
                  <a16:creationId xmlns:a16="http://schemas.microsoft.com/office/drawing/2014/main" id="{EE2424B6-74D5-415B-813B-99211AF8D4C2}"/>
                </a:ext>
              </a:extLst>
            </p:cNvPr>
            <p:cNvPicPr>
              <a:picLocks noChangeAspect="1"/>
            </p:cNvPicPr>
            <p:nvPr/>
          </p:nvPicPr>
          <p:blipFill>
            <a:blip r:embed="rId8">
              <a:clrChange>
                <a:clrFrom>
                  <a:srgbClr val="FFFFFF"/>
                </a:clrFrom>
                <a:clrTo>
                  <a:srgbClr val="FFFFFF">
                    <a:alpha val="0"/>
                  </a:srgbClr>
                </a:clrTo>
              </a:clrChang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3875943"/>
              <a:ext cx="5440290" cy="2036886"/>
            </a:xfrm>
            <a:prstGeom prst="rect">
              <a:avLst/>
            </a:prstGeom>
          </p:spPr>
        </p:pic>
        <p:sp>
          <p:nvSpPr>
            <p:cNvPr id="61" name="ZoneTexte 60">
              <a:extLst>
                <a:ext uri="{FF2B5EF4-FFF2-40B4-BE49-F238E27FC236}">
                  <a16:creationId xmlns:a16="http://schemas.microsoft.com/office/drawing/2014/main" id="{83582F71-D51F-43FD-97A5-6EB0869AA09B}"/>
                </a:ext>
              </a:extLst>
            </p:cNvPr>
            <p:cNvSpPr txBox="1"/>
            <p:nvPr/>
          </p:nvSpPr>
          <p:spPr>
            <a:xfrm>
              <a:off x="1271942" y="5872979"/>
              <a:ext cx="2911875" cy="261610"/>
            </a:xfrm>
            <a:prstGeom prst="rect">
              <a:avLst/>
            </a:prstGeom>
            <a:noFill/>
          </p:spPr>
          <p:txBody>
            <a:bodyPr wrap="square" lIns="91440" tIns="45720" rIns="91440" bIns="45720" rtlCol="0" anchor="t">
              <a:spAutoFit/>
            </a:bodyPr>
            <a:lstStyle/>
            <a:p>
              <a:pPr algn="ctr"/>
              <a:r>
                <a:rPr lang="fr-FR" sz="1100" dirty="0"/>
                <a:t>- Distribution des Classes à </a:t>
              </a:r>
              <a:r>
                <a:rPr lang="fr-FR" sz="1100" b="1" dirty="0"/>
                <a:t>T2</a:t>
              </a:r>
              <a:r>
                <a:rPr lang="fr-FR" sz="1100" dirty="0"/>
                <a:t> -</a:t>
              </a:r>
            </a:p>
          </p:txBody>
        </p:sp>
      </p:grpSp>
      <p:sp>
        <p:nvSpPr>
          <p:cNvPr id="63" name="ZoneTexte 62">
            <a:extLst>
              <a:ext uri="{FF2B5EF4-FFF2-40B4-BE49-F238E27FC236}">
                <a16:creationId xmlns:a16="http://schemas.microsoft.com/office/drawing/2014/main" id="{8968287F-B583-4BC6-8D66-D93A7CD3C8A4}"/>
              </a:ext>
            </a:extLst>
          </p:cNvPr>
          <p:cNvSpPr txBox="1"/>
          <p:nvPr/>
        </p:nvSpPr>
        <p:spPr>
          <a:xfrm>
            <a:off x="8000450" y="3167390"/>
            <a:ext cx="2911875" cy="261610"/>
          </a:xfrm>
          <a:prstGeom prst="rect">
            <a:avLst/>
          </a:prstGeom>
          <a:noFill/>
        </p:spPr>
        <p:txBody>
          <a:bodyPr wrap="square" lIns="91440" tIns="45720" rIns="91440" bIns="45720" rtlCol="0" anchor="t">
            <a:spAutoFit/>
          </a:bodyPr>
          <a:lstStyle/>
          <a:p>
            <a:pPr algn="ctr"/>
            <a:r>
              <a:rPr lang="fr-FR" sz="1100" dirty="0"/>
              <a:t>- Distribution des Classes à </a:t>
            </a:r>
            <a:r>
              <a:rPr lang="fr-FR" sz="1100" b="1" dirty="0"/>
              <a:t>T1</a:t>
            </a:r>
            <a:r>
              <a:rPr lang="fr-FR" sz="1100" dirty="0"/>
              <a:t> -</a:t>
            </a:r>
          </a:p>
        </p:txBody>
      </p:sp>
      <p:sp>
        <p:nvSpPr>
          <p:cNvPr id="64" name="ZoneTexte 63">
            <a:extLst>
              <a:ext uri="{FF2B5EF4-FFF2-40B4-BE49-F238E27FC236}">
                <a16:creationId xmlns:a16="http://schemas.microsoft.com/office/drawing/2014/main" id="{43303E44-3662-4FC2-86B9-611BB7CFAB82}"/>
              </a:ext>
            </a:extLst>
          </p:cNvPr>
          <p:cNvSpPr txBox="1"/>
          <p:nvPr/>
        </p:nvSpPr>
        <p:spPr>
          <a:xfrm>
            <a:off x="8000450" y="5465886"/>
            <a:ext cx="2911875" cy="261610"/>
          </a:xfrm>
          <a:prstGeom prst="rect">
            <a:avLst/>
          </a:prstGeom>
          <a:noFill/>
        </p:spPr>
        <p:txBody>
          <a:bodyPr wrap="square" lIns="91440" tIns="45720" rIns="91440" bIns="45720" rtlCol="0" anchor="t">
            <a:spAutoFit/>
          </a:bodyPr>
          <a:lstStyle/>
          <a:p>
            <a:pPr algn="ctr"/>
            <a:r>
              <a:rPr lang="fr-FR" sz="1100" dirty="0"/>
              <a:t>- Bâtiments </a:t>
            </a:r>
            <a:r>
              <a:rPr lang="fr-FR" sz="1100" b="1" dirty="0" err="1"/>
              <a:t>Outliers</a:t>
            </a:r>
            <a:r>
              <a:rPr lang="fr-FR" sz="1100" dirty="0"/>
              <a:t> -</a:t>
            </a:r>
          </a:p>
        </p:txBody>
      </p:sp>
    </p:spTree>
    <p:extLst>
      <p:ext uri="{BB962C8B-B14F-4D97-AF65-F5344CB8AC3E}">
        <p14:creationId xmlns:p14="http://schemas.microsoft.com/office/powerpoint/2010/main" val="139642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3.2.2.</a:t>
            </a:r>
            <a:r>
              <a:rPr lang="fr-FR" dirty="0"/>
              <a:t> Classes : </a:t>
            </a:r>
            <a:r>
              <a:rPr lang="fr-FR" b="1" dirty="0"/>
              <a:t>Corrélations &amp; ANOVA </a:t>
            </a:r>
          </a:p>
        </p:txBody>
      </p:sp>
      <p:sp>
        <p:nvSpPr>
          <p:cNvPr id="11" name="Espace réservé du contenu 10">
            <a:extLst>
              <a:ext uri="{FF2B5EF4-FFF2-40B4-BE49-F238E27FC236}">
                <a16:creationId xmlns:a16="http://schemas.microsoft.com/office/drawing/2014/main" id="{DFC45420-5D18-40F4-AB7B-FB3875FCA4DF}"/>
              </a:ext>
            </a:extLst>
          </p:cNvPr>
          <p:cNvSpPr>
            <a:spLocks noGrp="1"/>
          </p:cNvSpPr>
          <p:nvPr>
            <p:ph idx="1"/>
          </p:nvPr>
        </p:nvSpPr>
        <p:spPr>
          <a:xfrm>
            <a:off x="594152" y="1189532"/>
            <a:ext cx="11003696" cy="5166818"/>
          </a:xfrm>
        </p:spPr>
        <p:txBody>
          <a:bodyPr/>
          <a:lstStyle/>
          <a:p>
            <a:endParaRPr lang="fr-FR" b="1" dirty="0"/>
          </a:p>
          <a:p>
            <a:endParaRPr lang="fr-FR" b="1" dirty="0"/>
          </a:p>
          <a:p>
            <a:endParaRPr lang="fr-FR" b="1" dirty="0"/>
          </a:p>
          <a:p>
            <a:endParaRPr lang="fr-FR" b="1" dirty="0"/>
          </a:p>
          <a:p>
            <a:endParaRPr lang="fr-FR" b="1" dirty="0"/>
          </a:p>
          <a:p>
            <a:endParaRPr lang="fr-FR" b="1" dirty="0"/>
          </a:p>
          <a:p>
            <a:endParaRPr lang="fr-FR" b="1" dirty="0"/>
          </a:p>
          <a:p>
            <a:endParaRPr lang="fr-FR" b="1" dirty="0"/>
          </a:p>
          <a:p>
            <a:endParaRPr lang="fr-FR" b="1"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p:txBody>
      </p:sp>
      <p:sp>
        <p:nvSpPr>
          <p:cNvPr id="68" name="Espace réservé du numéro de diapositive 67">
            <a:extLst>
              <a:ext uri="{FF2B5EF4-FFF2-40B4-BE49-F238E27FC236}">
                <a16:creationId xmlns:a16="http://schemas.microsoft.com/office/drawing/2014/main" id="{52E89AE8-5B1F-4F57-AD6C-75BFE0273131}"/>
              </a:ext>
            </a:extLst>
          </p:cNvPr>
          <p:cNvSpPr>
            <a:spLocks noGrp="1"/>
          </p:cNvSpPr>
          <p:nvPr>
            <p:ph type="sldNum" sz="quarter" idx="12"/>
          </p:nvPr>
        </p:nvSpPr>
        <p:spPr/>
        <p:txBody>
          <a:bodyPr/>
          <a:lstStyle/>
          <a:p>
            <a:fld id="{9F4AEC0A-9FB1-4994-8F9B-332942245449}" type="slidenum">
              <a:rPr lang="fr-FR" smtClean="0"/>
              <a:pPr/>
              <a:t>15</a:t>
            </a:fld>
            <a:endParaRPr lang="fr-FR"/>
          </a:p>
        </p:txBody>
      </p:sp>
      <p:pic>
        <p:nvPicPr>
          <p:cNvPr id="5" name="Image 4">
            <a:extLst>
              <a:ext uri="{FF2B5EF4-FFF2-40B4-BE49-F238E27FC236}">
                <a16:creationId xmlns:a16="http://schemas.microsoft.com/office/drawing/2014/main" id="{1C558758-9F37-4E16-AD4E-B23A572E258C}"/>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147641" y="1337230"/>
            <a:ext cx="4990236" cy="4569630"/>
          </a:xfrm>
          <a:prstGeom prst="rect">
            <a:avLst/>
          </a:prstGeom>
        </p:spPr>
      </p:pic>
      <p:pic>
        <p:nvPicPr>
          <p:cNvPr id="7" name="Image 6">
            <a:extLst>
              <a:ext uri="{FF2B5EF4-FFF2-40B4-BE49-F238E27FC236}">
                <a16:creationId xmlns:a16="http://schemas.microsoft.com/office/drawing/2014/main" id="{F85A4C98-D74C-4A94-A555-218C9CD3EAB0}"/>
              </a:ext>
            </a:extLst>
          </p:cNvPr>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87655" y="1051359"/>
            <a:ext cx="5140022" cy="2797867"/>
          </a:xfrm>
          <a:prstGeom prst="rect">
            <a:avLst/>
          </a:prstGeom>
        </p:spPr>
      </p:pic>
      <p:pic>
        <p:nvPicPr>
          <p:cNvPr id="10" name="Image 9">
            <a:extLst>
              <a:ext uri="{FF2B5EF4-FFF2-40B4-BE49-F238E27FC236}">
                <a16:creationId xmlns:a16="http://schemas.microsoft.com/office/drawing/2014/main" id="{D2A4D256-7D7A-43D0-B653-D243594631B0}"/>
              </a:ext>
            </a:extLst>
          </p:cNvPr>
          <p:cNvPicPr>
            <a:picLocks noChangeAspect="1"/>
          </p:cNvPicPr>
          <p:nvPr/>
        </p:nvPicPr>
        <p:blipFill>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87655" y="3878584"/>
            <a:ext cx="5140022" cy="2766496"/>
          </a:xfrm>
          <a:prstGeom prst="rect">
            <a:avLst/>
          </a:prstGeom>
          <a:ln w="28575" cmpd="dbl">
            <a:solidFill>
              <a:srgbClr val="7451EB"/>
            </a:solidFill>
          </a:ln>
        </p:spPr>
      </p:pic>
      <p:cxnSp>
        <p:nvCxnSpPr>
          <p:cNvPr id="35" name="Connecteur droit avec flèche 34">
            <a:extLst>
              <a:ext uri="{FF2B5EF4-FFF2-40B4-BE49-F238E27FC236}">
                <a16:creationId xmlns:a16="http://schemas.microsoft.com/office/drawing/2014/main" id="{1754152D-B751-4C28-9DB4-3D442AA755A8}"/>
              </a:ext>
            </a:extLst>
          </p:cNvPr>
          <p:cNvCxnSpPr>
            <a:cxnSpLocks/>
          </p:cNvCxnSpPr>
          <p:nvPr/>
        </p:nvCxnSpPr>
        <p:spPr>
          <a:xfrm flipH="1">
            <a:off x="5511670" y="5421611"/>
            <a:ext cx="471987" cy="0"/>
          </a:xfrm>
          <a:prstGeom prst="straightConnector1">
            <a:avLst/>
          </a:prstGeom>
          <a:ln w="57150" cap="flat" cmpd="dbl">
            <a:solidFill>
              <a:srgbClr val="7451EB"/>
            </a:solidFill>
            <a:miter lim="800000"/>
            <a:headEnd type="arrow" w="sm" len="sm"/>
            <a:tailEnd type="none" w="med" len="med"/>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E411BF77-C534-4088-80E6-16575964C67B}"/>
                  </a:ext>
                </a:extLst>
              </p:cNvPr>
              <p:cNvSpPr txBox="1"/>
              <p:nvPr/>
            </p:nvSpPr>
            <p:spPr>
              <a:xfrm>
                <a:off x="5747663" y="5162109"/>
                <a:ext cx="1748779" cy="646331"/>
              </a:xfrm>
              <a:prstGeom prst="rect">
                <a:avLst/>
              </a:prstGeom>
              <a:noFill/>
            </p:spPr>
            <p:txBody>
              <a:bodyPr wrap="square" rtlCol="0">
                <a:spAutoFit/>
              </a:bodyPr>
              <a:lstStyle/>
              <a:p>
                <a:pPr algn="ctr"/>
                <a:r>
                  <a:rPr lang="fr-FR" dirty="0"/>
                  <a:t>Éliminer </a:t>
                </a:r>
                <a14:m>
                  <m:oMath xmlns:m="http://schemas.openxmlformats.org/officeDocument/2006/math">
                    <m:r>
                      <a:rPr lang="fr-FR" i="1">
                        <a:latin typeface="Cambria Math" panose="02040503050406030204" pitchFamily="18" charset="0"/>
                      </a:rPr>
                      <m:t>𝑁𝑒𝑖𝑔h𝑏𝑜𝑟h𝑜𝑜𝑑</m:t>
                    </m:r>
                  </m:oMath>
                </a14:m>
                <a:endParaRPr lang="fr-FR" dirty="0"/>
              </a:p>
            </p:txBody>
          </p:sp>
        </mc:Choice>
        <mc:Fallback xmlns="">
          <p:sp>
            <p:nvSpPr>
              <p:cNvPr id="13" name="ZoneTexte 12">
                <a:extLst>
                  <a:ext uri="{FF2B5EF4-FFF2-40B4-BE49-F238E27FC236}">
                    <a16:creationId xmlns:a16="http://schemas.microsoft.com/office/drawing/2014/main" id="{E411BF77-C534-4088-80E6-16575964C67B}"/>
                  </a:ext>
                </a:extLst>
              </p:cNvPr>
              <p:cNvSpPr txBox="1">
                <a:spLocks noRot="1" noChangeAspect="1" noMove="1" noResize="1" noEditPoints="1" noAdjustHandles="1" noChangeArrowheads="1" noChangeShapeType="1" noTextEdit="1"/>
              </p:cNvSpPr>
              <p:nvPr/>
            </p:nvSpPr>
            <p:spPr>
              <a:xfrm>
                <a:off x="5747663" y="5162109"/>
                <a:ext cx="1748779" cy="646331"/>
              </a:xfrm>
              <a:prstGeom prst="rect">
                <a:avLst/>
              </a:prstGeom>
              <a:blipFill>
                <a:blip r:embed="rId9"/>
                <a:stretch>
                  <a:fillRect t="-5660" b="-6604"/>
                </a:stretch>
              </a:blipFill>
            </p:spPr>
            <p:txBody>
              <a:bodyPr/>
              <a:lstStyle/>
              <a:p>
                <a:r>
                  <a:rPr lang="fr-FR">
                    <a:noFill/>
                  </a:rPr>
                  <a:t> </a:t>
                </a:r>
              </a:p>
            </p:txBody>
          </p:sp>
        </mc:Fallback>
      </mc:AlternateContent>
    </p:spTree>
    <p:extLst>
      <p:ext uri="{BB962C8B-B14F-4D97-AF65-F5344CB8AC3E}">
        <p14:creationId xmlns:p14="http://schemas.microsoft.com/office/powerpoint/2010/main" val="2556206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4.</a:t>
            </a:r>
            <a:r>
              <a:rPr lang="fr-FR" dirty="0"/>
              <a:t> Modèles Consommation Énergétique</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2920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B991F51-3CE8-4337-9419-2D224670B995}"/>
              </a:ext>
            </a:extLst>
          </p:cNvPr>
          <p:cNvSpPr>
            <a:spLocks noGrp="1"/>
          </p:cNvSpPr>
          <p:nvPr>
            <p:ph type="body" idx="1"/>
          </p:nvPr>
        </p:nvSpPr>
        <p:spPr>
          <a:xfrm>
            <a:off x="606670" y="1092078"/>
            <a:ext cx="5390906" cy="455366"/>
          </a:xfrm>
        </p:spPr>
        <p:txBody>
          <a:bodyPr>
            <a:normAutofit lnSpcReduction="10000"/>
          </a:bodyPr>
          <a:lstStyle/>
          <a:p>
            <a:r>
              <a:rPr lang="fr-FR" sz="2800" dirty="0"/>
              <a:t>Démarche</a:t>
            </a:r>
            <a:endParaRPr lang="fr-FR" dirty="0"/>
          </a:p>
        </p:txBody>
      </p:sp>
      <mc:AlternateContent xmlns:mc="http://schemas.openxmlformats.org/markup-compatibility/2006">
        <mc:Choice xmlns:a14="http://schemas.microsoft.com/office/drawing/2010/main" Requires="a14">
          <p:sp>
            <p:nvSpPr>
              <p:cNvPr id="11" name="Espace réservé du contenu 10">
                <a:extLst>
                  <a:ext uri="{FF2B5EF4-FFF2-40B4-BE49-F238E27FC236}">
                    <a16:creationId xmlns:a16="http://schemas.microsoft.com/office/drawing/2014/main" id="{DFC45420-5D18-40F4-AB7B-FB3875FCA4DF}"/>
                  </a:ext>
                </a:extLst>
              </p:cNvPr>
              <p:cNvSpPr>
                <a:spLocks noGrp="1"/>
              </p:cNvSpPr>
              <p:nvPr>
                <p:ph sz="half" idx="2"/>
              </p:nvPr>
            </p:nvSpPr>
            <p:spPr>
              <a:xfrm>
                <a:off x="606670" y="1530626"/>
                <a:ext cx="5489330" cy="5009322"/>
              </a:xfrm>
            </p:spPr>
            <p:txBody>
              <a:bodyPr>
                <a:normAutofit/>
              </a:bodyPr>
              <a:lstStyle/>
              <a:p>
                <a:pPr>
                  <a:lnSpc>
                    <a:spcPct val="100000"/>
                  </a:lnSpc>
                </a:pPr>
                <a:r>
                  <a:rPr lang="fr-FR" sz="2000" dirty="0"/>
                  <a:t>Préparation</a:t>
                </a:r>
              </a:p>
              <a:p>
                <a:pPr lvl="1"/>
                <a:r>
                  <a:rPr lang="fr-FR" sz="1800" dirty="0"/>
                  <a:t>Split des donnés : </a:t>
                </a:r>
                <a14:m>
                  <m:oMath xmlns:m="http://schemas.openxmlformats.org/officeDocument/2006/math">
                    <m:r>
                      <a:rPr lang="fr-FR" sz="1800" b="0" i="1" smtClean="0">
                        <a:latin typeface="Cambria Math" panose="02040503050406030204" pitchFamily="18" charset="0"/>
                      </a:rPr>
                      <m:t>𝑇𝑟𝑎𝑖𝑛</m:t>
                    </m:r>
                  </m:oMath>
                </a14:m>
                <a:r>
                  <a:rPr lang="fr-FR" sz="1800" dirty="0"/>
                  <a:t> (80%) &amp; </a:t>
                </a:r>
                <a14:m>
                  <m:oMath xmlns:m="http://schemas.openxmlformats.org/officeDocument/2006/math">
                    <m:r>
                      <a:rPr lang="fr-FR" sz="1800" i="1">
                        <a:latin typeface="Cambria Math" panose="02040503050406030204" pitchFamily="18" charset="0"/>
                        <a:ea typeface="Cambria Math" panose="02040503050406030204" pitchFamily="18" charset="0"/>
                      </a:rPr>
                      <m:t>𝑇𝑒𝑠𝑡</m:t>
                    </m:r>
                  </m:oMath>
                </a14:m>
                <a:r>
                  <a:rPr lang="fr-FR" sz="1800" i="1" dirty="0"/>
                  <a:t> </a:t>
                </a:r>
                <a:r>
                  <a:rPr lang="fr-FR" sz="1800" dirty="0"/>
                  <a:t>(20%)</a:t>
                </a:r>
              </a:p>
              <a:p>
                <a:pPr lvl="1"/>
                <a:r>
                  <a:rPr lang="fr-FR" sz="1800" dirty="0"/>
                  <a:t>Normalisation (</a:t>
                </a:r>
                <a:r>
                  <a:rPr lang="fr-FR" sz="1800" i="1" dirty="0" err="1"/>
                  <a:t>RobustScaler</a:t>
                </a:r>
                <a:r>
                  <a:rPr lang="fr-FR" sz="1800" dirty="0"/>
                  <a:t>)</a:t>
                </a:r>
              </a:p>
              <a:p>
                <a:pPr lvl="1"/>
                <a:r>
                  <a:rPr lang="fr-FR" sz="1800" dirty="0"/>
                  <a:t>Vérifier</a:t>
                </a:r>
                <a14:m>
                  <m:oMath xmlns:m="http://schemas.openxmlformats.org/officeDocument/2006/math">
                    <m:r>
                      <a:rPr lang="fr-FR" sz="1800" b="0" i="0" smtClean="0">
                        <a:latin typeface="Cambria Math" panose="02040503050406030204" pitchFamily="18" charset="0"/>
                      </a:rPr>
                      <m:t> </m:t>
                    </m:r>
                    <m:r>
                      <a:rPr lang="fr-FR" sz="1800" b="0" i="1" smtClean="0">
                        <a:latin typeface="Cambria Math" panose="02040503050406030204" pitchFamily="18" charset="0"/>
                      </a:rPr>
                      <m:t>𝑇𝑟𝑎𝑖𝑛</m:t>
                    </m:r>
                    <m:r>
                      <a:rPr lang="fr-FR" sz="1800" b="0" i="1" smtClean="0">
                        <a:latin typeface="Cambria Math" panose="02040503050406030204" pitchFamily="18" charset="0"/>
                      </a:rPr>
                      <m:t> ∩</m:t>
                    </m:r>
                    <m:r>
                      <a:rPr lang="fr-FR" sz="1800" b="0" i="1" smtClean="0">
                        <a:latin typeface="Cambria Math" panose="02040503050406030204" pitchFamily="18" charset="0"/>
                        <a:ea typeface="Cambria Math" panose="02040503050406030204" pitchFamily="18" charset="0"/>
                      </a:rPr>
                      <m:t>𝑇𝑒𝑠𝑡</m:t>
                    </m:r>
                    <m:r>
                      <a:rPr lang="fr-FR" sz="1800" b="0" i="1" smtClean="0">
                        <a:latin typeface="Cambria Math" panose="02040503050406030204" pitchFamily="18" charset="0"/>
                        <a:ea typeface="Cambria Math" panose="02040503050406030204" pitchFamily="18" charset="0"/>
                      </a:rPr>
                      <m:t>=∅</m:t>
                    </m:r>
                  </m:oMath>
                </a14:m>
                <a:r>
                  <a:rPr lang="fr-FR" sz="1800" dirty="0"/>
                  <a:t> </a:t>
                </a:r>
              </a:p>
              <a:p>
                <a:pPr>
                  <a:lnSpc>
                    <a:spcPct val="100000"/>
                  </a:lnSpc>
                </a:pPr>
                <a:r>
                  <a:rPr lang="fr-FR" sz="2000" dirty="0"/>
                  <a:t>Pour chaque </a:t>
                </a:r>
                <a:r>
                  <a:rPr lang="fr-FR" sz="2000" i="1" dirty="0"/>
                  <a:t>type d'encodage</a:t>
                </a:r>
                <a:r>
                  <a:rPr lang="fr-FR" sz="2000" dirty="0"/>
                  <a:t> des catégories</a:t>
                </a:r>
              </a:p>
              <a:p>
                <a:pPr lvl="1"/>
                <a:r>
                  <a:rPr lang="fr-FR" sz="1800" dirty="0"/>
                  <a:t>Entrainer </a:t>
                </a:r>
              </a:p>
              <a:p>
                <a:pPr lvl="2"/>
                <a:r>
                  <a:rPr lang="fr-FR" sz="1600" b="1" dirty="0"/>
                  <a:t>modèle référence</a:t>
                </a:r>
              </a:p>
              <a:p>
                <a:pPr lvl="2"/>
                <a:r>
                  <a:rPr lang="fr-FR" sz="1600" b="1" dirty="0"/>
                  <a:t>modèles</a:t>
                </a:r>
                <a:r>
                  <a:rPr lang="fr-FR" sz="1600" dirty="0"/>
                  <a:t> </a:t>
                </a:r>
                <a:r>
                  <a:rPr lang="fr-FR" sz="1600" b="1" dirty="0"/>
                  <a:t>linéaires</a:t>
                </a:r>
              </a:p>
              <a:p>
                <a:pPr lvl="2"/>
                <a:r>
                  <a:rPr lang="fr-FR" sz="1600" b="1" dirty="0"/>
                  <a:t>modèles</a:t>
                </a:r>
                <a:r>
                  <a:rPr lang="fr-FR" sz="1600" dirty="0"/>
                  <a:t> </a:t>
                </a:r>
                <a:r>
                  <a:rPr lang="fr-FR" sz="1600" b="1" dirty="0"/>
                  <a:t>non linéaires </a:t>
                </a:r>
                <a:r>
                  <a:rPr lang="fr-FR" sz="1600" dirty="0"/>
                  <a:t>(</a:t>
                </a:r>
                <a:r>
                  <a:rPr lang="fr-FR" sz="1600" u="sng" dirty="0"/>
                  <a:t>validation croisée</a:t>
                </a:r>
                <a:r>
                  <a:rPr lang="fr-FR" sz="1600" dirty="0"/>
                  <a:t>)</a:t>
                </a:r>
              </a:p>
              <a:p>
                <a:pPr lvl="2"/>
                <a:r>
                  <a:rPr lang="fr-FR" sz="1600" b="1" dirty="0"/>
                  <a:t>modèles</a:t>
                </a:r>
                <a:r>
                  <a:rPr lang="fr-FR" sz="1600" dirty="0"/>
                  <a:t> </a:t>
                </a:r>
                <a:r>
                  <a:rPr lang="fr-FR" sz="1600" b="1" dirty="0"/>
                  <a:t>ensemblistes</a:t>
                </a:r>
                <a:r>
                  <a:rPr lang="fr-FR" sz="1600" dirty="0"/>
                  <a:t> (</a:t>
                </a:r>
                <a:r>
                  <a:rPr lang="fr-FR" sz="1600" u="sng" dirty="0"/>
                  <a:t>validation croisée</a:t>
                </a:r>
                <a:r>
                  <a:rPr lang="fr-FR" sz="1600" dirty="0"/>
                  <a:t>)</a:t>
                </a:r>
                <a:endParaRPr lang="fr-FR" sz="1600" u="sng" dirty="0"/>
              </a:p>
              <a:p>
                <a:pPr lvl="1"/>
                <a:r>
                  <a:rPr lang="fr-FR" sz="1800" dirty="0"/>
                  <a:t>Evaluer l'</a:t>
                </a:r>
                <a:r>
                  <a:rPr lang="fr-FR" sz="1800" i="1" dirty="0"/>
                  <a:t>importance des </a:t>
                </a:r>
                <a:r>
                  <a:rPr lang="fr-FR" sz="1800" i="1" dirty="0" err="1"/>
                  <a:t>features</a:t>
                </a:r>
                <a:endParaRPr lang="fr-FR" sz="1800" i="1" dirty="0"/>
              </a:p>
              <a:p>
                <a:pPr lvl="1"/>
                <a:r>
                  <a:rPr lang="fr-FR" sz="1800" dirty="0"/>
                  <a:t>Evaluer les </a:t>
                </a:r>
                <a:r>
                  <a:rPr lang="fr-FR" sz="1800" i="1" dirty="0"/>
                  <a:t>performances</a:t>
                </a:r>
                <a:r>
                  <a:rPr lang="fr-FR" sz="1800" dirty="0"/>
                  <a:t> des modèles</a:t>
                </a:r>
              </a:p>
              <a:p>
                <a:pPr>
                  <a:lnSpc>
                    <a:spcPct val="100000"/>
                  </a:lnSpc>
                </a:pPr>
                <a:r>
                  <a:rPr lang="fr-FR" sz="2000" dirty="0"/>
                  <a:t>Comparer les </a:t>
                </a:r>
                <a:r>
                  <a:rPr lang="fr-FR" sz="2000" i="1" dirty="0"/>
                  <a:t>types d'encodage</a:t>
                </a:r>
              </a:p>
            </p:txBody>
          </p:sp>
        </mc:Choice>
        <mc:Fallback>
          <p:sp>
            <p:nvSpPr>
              <p:cNvPr id="11" name="Espace réservé du contenu 10">
                <a:extLst>
                  <a:ext uri="{FF2B5EF4-FFF2-40B4-BE49-F238E27FC236}">
                    <a16:creationId xmlns:a16="http://schemas.microsoft.com/office/drawing/2014/main" id="{DFC45420-5D18-40F4-AB7B-FB3875FCA4DF}"/>
                  </a:ext>
                </a:extLst>
              </p:cNvPr>
              <p:cNvSpPr>
                <a:spLocks noGrp="1" noRot="1" noChangeAspect="1" noMove="1" noResize="1" noEditPoints="1" noAdjustHandles="1" noChangeArrowheads="1" noChangeShapeType="1" noTextEdit="1"/>
              </p:cNvSpPr>
              <p:nvPr>
                <p:ph sz="half" idx="2"/>
              </p:nvPr>
            </p:nvSpPr>
            <p:spPr>
              <a:xfrm>
                <a:off x="606670" y="1530626"/>
                <a:ext cx="5489330" cy="5009322"/>
              </a:xfrm>
              <a:blipFill>
                <a:blip r:embed="rId3"/>
                <a:stretch>
                  <a:fillRect l="-1000" t="-60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76BB43A2-C089-475B-AE05-0A80653D0272}"/>
                  </a:ext>
                </a:extLst>
              </p:cNvPr>
              <p:cNvSpPr>
                <a:spLocks noGrp="1"/>
              </p:cNvSpPr>
              <p:nvPr>
                <p:ph sz="quarter" idx="4"/>
              </p:nvPr>
            </p:nvSpPr>
            <p:spPr>
              <a:xfrm>
                <a:off x="6758192" y="1550504"/>
                <a:ext cx="4310141" cy="4661452"/>
              </a:xfrm>
            </p:spPr>
            <p:txBody>
              <a:bodyPr>
                <a:noAutofit/>
              </a:bodyPr>
              <a:lstStyle/>
              <a:p>
                <a:pPr>
                  <a:lnSpc>
                    <a:spcPct val="100000"/>
                  </a:lnSpc>
                </a:pPr>
                <a:r>
                  <a:rPr lang="fr-FR" sz="1800" b="1" dirty="0"/>
                  <a:t>R</a:t>
                </a:r>
                <a:r>
                  <a:rPr lang="fr-FR" sz="1800" dirty="0"/>
                  <a:t>oot </a:t>
                </a:r>
                <a:r>
                  <a:rPr lang="fr-FR" sz="1800" b="1" dirty="0" err="1"/>
                  <a:t>M</a:t>
                </a:r>
                <a:r>
                  <a:rPr lang="fr-FR" sz="1800" dirty="0" err="1"/>
                  <a:t>ean</a:t>
                </a:r>
                <a:r>
                  <a:rPr lang="fr-FR" sz="1800" dirty="0"/>
                  <a:t> </a:t>
                </a:r>
                <a:r>
                  <a:rPr lang="fr-FR" sz="1800" b="1" dirty="0" err="1"/>
                  <a:t>S</a:t>
                </a:r>
                <a:r>
                  <a:rPr lang="fr-FR" sz="1800" dirty="0" err="1"/>
                  <a:t>quared</a:t>
                </a:r>
                <a:r>
                  <a:rPr lang="fr-FR" sz="1800" dirty="0"/>
                  <a:t> </a:t>
                </a:r>
                <a:r>
                  <a:rPr lang="fr-FR" sz="1800" b="1" dirty="0" err="1"/>
                  <a:t>L</a:t>
                </a:r>
                <a:r>
                  <a:rPr lang="fr-FR" sz="1800" dirty="0" err="1"/>
                  <a:t>ogarithmic</a:t>
                </a:r>
                <a:r>
                  <a:rPr lang="fr-FR" sz="1800" dirty="0"/>
                  <a:t> </a:t>
                </a:r>
                <a:r>
                  <a:rPr lang="fr-FR" sz="1800" b="1" dirty="0" err="1"/>
                  <a:t>E</a:t>
                </a:r>
                <a:r>
                  <a:rPr lang="fr-FR" sz="1800" dirty="0" err="1"/>
                  <a:t>rror</a:t>
                </a:r>
                <a:endParaRPr lang="fr-FR" sz="1800" dirty="0"/>
              </a:p>
              <a:p>
                <a:pPr marL="914400" lvl="2" indent="0">
                  <a:lnSpc>
                    <a:spcPct val="150000"/>
                  </a:lnSpc>
                  <a:buNone/>
                </a:pPr>
                <a14:m>
                  <m:oMathPara xmlns:m="http://schemas.openxmlformats.org/officeDocument/2006/math">
                    <m:oMathParaPr>
                      <m:jc m:val="left"/>
                    </m:oMathParaPr>
                    <m:oMath xmlns:m="http://schemas.openxmlformats.org/officeDocument/2006/math">
                      <m:r>
                        <a:rPr lang="fr-FR" sz="1050" b="0" i="1" smtClean="0">
                          <a:latin typeface="Cambria Math" panose="02040503050406030204" pitchFamily="18" charset="0"/>
                        </a:rPr>
                        <m:t>𝑅𝑀𝑆𝐿𝐸</m:t>
                      </m:r>
                      <m:r>
                        <a:rPr lang="fr-FR" sz="1050" b="0" i="1" smtClean="0">
                          <a:latin typeface="Cambria Math" panose="02040503050406030204" pitchFamily="18" charset="0"/>
                        </a:rPr>
                        <m:t>= </m:t>
                      </m:r>
                      <m:rad>
                        <m:radPr>
                          <m:degHide m:val="on"/>
                          <m:ctrlPr>
                            <a:rPr lang="fr-FR" sz="1050" b="0" i="1" smtClean="0">
                              <a:latin typeface="Cambria Math" panose="02040503050406030204" pitchFamily="18" charset="0"/>
                            </a:rPr>
                          </m:ctrlPr>
                        </m:radPr>
                        <m:deg/>
                        <m:e>
                          <m:f>
                            <m:fPr>
                              <m:ctrlPr>
                                <a:rPr lang="fr-FR" sz="1050" b="0" i="1" smtClean="0">
                                  <a:latin typeface="Cambria Math" panose="02040503050406030204" pitchFamily="18" charset="0"/>
                                </a:rPr>
                              </m:ctrlPr>
                            </m:fPr>
                            <m:num>
                              <m:r>
                                <a:rPr lang="fr-FR" sz="1050" b="0" i="1" smtClean="0">
                                  <a:latin typeface="Cambria Math" panose="02040503050406030204" pitchFamily="18" charset="0"/>
                                </a:rPr>
                                <m:t>1</m:t>
                              </m:r>
                            </m:num>
                            <m:den>
                              <m:r>
                                <a:rPr lang="fr-FR" sz="1050" b="0" i="1" smtClean="0">
                                  <a:latin typeface="Cambria Math" panose="02040503050406030204" pitchFamily="18" charset="0"/>
                                </a:rPr>
                                <m:t>𝑛</m:t>
                              </m:r>
                            </m:den>
                          </m:f>
                          <m:nary>
                            <m:naryPr>
                              <m:chr m:val="∑"/>
                              <m:limLoc m:val="subSup"/>
                              <m:ctrlPr>
                                <a:rPr lang="fr-FR" sz="1050" b="0" i="1" smtClean="0">
                                  <a:latin typeface="Cambria Math" panose="02040503050406030204" pitchFamily="18" charset="0"/>
                                </a:rPr>
                              </m:ctrlPr>
                            </m:naryPr>
                            <m:sub>
                              <m:r>
                                <m:rPr>
                                  <m:brk m:alnAt="25"/>
                                </m:rPr>
                                <a:rPr lang="fr-FR" sz="1050" b="0" i="1" smtClean="0">
                                  <a:latin typeface="Cambria Math" panose="02040503050406030204" pitchFamily="18" charset="0"/>
                                </a:rPr>
                                <m:t>𝑖</m:t>
                              </m:r>
                              <m:r>
                                <a:rPr lang="fr-FR" sz="1050" b="0" i="1" smtClean="0">
                                  <a:latin typeface="Cambria Math" panose="02040503050406030204" pitchFamily="18" charset="0"/>
                                </a:rPr>
                                <m:t>=1</m:t>
                              </m:r>
                            </m:sub>
                            <m:sup>
                              <m:r>
                                <a:rPr lang="fr-FR" sz="1050" b="0" i="1" smtClean="0">
                                  <a:latin typeface="Cambria Math" panose="02040503050406030204" pitchFamily="18" charset="0"/>
                                </a:rPr>
                                <m:t>𝑛</m:t>
                              </m:r>
                            </m:sup>
                            <m:e>
                              <m:sSup>
                                <m:sSupPr>
                                  <m:ctrlPr>
                                    <a:rPr lang="fr-FR" sz="1050" b="0" i="1" smtClean="0">
                                      <a:latin typeface="Cambria Math" panose="02040503050406030204" pitchFamily="18" charset="0"/>
                                    </a:rPr>
                                  </m:ctrlPr>
                                </m:sSupPr>
                                <m:e>
                                  <m:d>
                                    <m:dPr>
                                      <m:ctrlPr>
                                        <a:rPr lang="fr-FR" sz="1050" b="0" i="1" smtClean="0">
                                          <a:latin typeface="Cambria Math" panose="02040503050406030204" pitchFamily="18" charset="0"/>
                                        </a:rPr>
                                      </m:ctrlPr>
                                    </m:dPr>
                                    <m:e>
                                      <m:r>
                                        <m:rPr>
                                          <m:sty m:val="p"/>
                                        </m:rPr>
                                        <a:rPr lang="fr-FR" sz="1050">
                                          <a:latin typeface="Cambria Math" panose="02040503050406030204" pitchFamily="18" charset="0"/>
                                        </a:rPr>
                                        <m:t>log</m:t>
                                      </m:r>
                                      <m:r>
                                        <a:rPr lang="fr-FR" sz="1050" i="1">
                                          <a:latin typeface="Cambria Math" panose="02040503050406030204" pitchFamily="18" charset="0"/>
                                        </a:rPr>
                                        <m:t>⁡</m:t>
                                      </m:r>
                                      <m:d>
                                        <m:dPr>
                                          <m:ctrlPr>
                                            <a:rPr lang="fr-FR" sz="1050" i="1" smtClean="0">
                                              <a:latin typeface="Cambria Math" panose="02040503050406030204" pitchFamily="18" charset="0"/>
                                            </a:rPr>
                                          </m:ctrlPr>
                                        </m:dPr>
                                        <m:e>
                                          <m:r>
                                            <a:rPr lang="fr-FR" sz="1050" i="1">
                                              <a:latin typeface="Cambria Math" panose="02040503050406030204" pitchFamily="18" charset="0"/>
                                            </a:rPr>
                                            <m:t>1+</m:t>
                                          </m:r>
                                          <m:sSub>
                                            <m:sSubPr>
                                              <m:ctrlPr>
                                                <a:rPr lang="fr-FR" sz="1050" i="1">
                                                  <a:latin typeface="Cambria Math" panose="02040503050406030204" pitchFamily="18" charset="0"/>
                                                </a:rPr>
                                              </m:ctrlPr>
                                            </m:sSubPr>
                                            <m:e>
                                              <m:r>
                                                <a:rPr lang="fr-FR" sz="1050" i="1">
                                                  <a:latin typeface="Cambria Math" panose="02040503050406030204" pitchFamily="18" charset="0"/>
                                                </a:rPr>
                                                <m:t>𝑦</m:t>
                                              </m:r>
                                            </m:e>
                                            <m:sub>
                                              <m:r>
                                                <a:rPr lang="fr-FR" sz="1050" i="1">
                                                  <a:latin typeface="Cambria Math" panose="02040503050406030204" pitchFamily="18" charset="0"/>
                                                </a:rPr>
                                                <m:t>𝑖</m:t>
                                              </m:r>
                                            </m:sub>
                                          </m:sSub>
                                        </m:e>
                                      </m:d>
                                      <m:r>
                                        <a:rPr lang="fr-FR" sz="1050" i="1">
                                          <a:latin typeface="Cambria Math" panose="02040503050406030204" pitchFamily="18" charset="0"/>
                                        </a:rPr>
                                        <m:t>−</m:t>
                                      </m:r>
                                      <m:r>
                                        <m:rPr>
                                          <m:sty m:val="p"/>
                                        </m:rPr>
                                        <a:rPr lang="fr-FR" sz="1050">
                                          <a:latin typeface="Cambria Math" panose="02040503050406030204" pitchFamily="18" charset="0"/>
                                        </a:rPr>
                                        <m:t>log</m:t>
                                      </m:r>
                                      <m:r>
                                        <a:rPr lang="fr-FR" sz="1050" i="1">
                                          <a:latin typeface="Cambria Math" panose="02040503050406030204" pitchFamily="18" charset="0"/>
                                        </a:rPr>
                                        <m:t>⁡</m:t>
                                      </m:r>
                                      <m:d>
                                        <m:dPr>
                                          <m:ctrlPr>
                                            <a:rPr lang="fr-FR" sz="1050" i="1" smtClean="0">
                                              <a:latin typeface="Cambria Math" panose="02040503050406030204" pitchFamily="18" charset="0"/>
                                            </a:rPr>
                                          </m:ctrlPr>
                                        </m:dPr>
                                        <m:e>
                                          <m:r>
                                            <a:rPr lang="fr-FR" sz="1050" i="1">
                                              <a:latin typeface="Cambria Math" panose="02040503050406030204" pitchFamily="18" charset="0"/>
                                            </a:rPr>
                                            <m:t>1+</m:t>
                                          </m:r>
                                          <m:sSub>
                                            <m:sSubPr>
                                              <m:ctrlPr>
                                                <a:rPr lang="fr-FR" sz="1050" i="1">
                                                  <a:latin typeface="Cambria Math" panose="02040503050406030204" pitchFamily="18" charset="0"/>
                                                </a:rPr>
                                              </m:ctrlPr>
                                            </m:sSubPr>
                                            <m:e>
                                              <m:acc>
                                                <m:accPr>
                                                  <m:chr m:val="̂"/>
                                                  <m:ctrlPr>
                                                    <a:rPr lang="fr-FR" sz="1050" i="1">
                                                      <a:latin typeface="Cambria Math" panose="02040503050406030204" pitchFamily="18" charset="0"/>
                                                    </a:rPr>
                                                  </m:ctrlPr>
                                                </m:accPr>
                                                <m:e>
                                                  <m:r>
                                                    <a:rPr lang="fr-FR" sz="1050" i="1">
                                                      <a:latin typeface="Cambria Math" panose="02040503050406030204" pitchFamily="18" charset="0"/>
                                                    </a:rPr>
                                                    <m:t>𝑦</m:t>
                                                  </m:r>
                                                </m:e>
                                              </m:acc>
                                            </m:e>
                                            <m:sub>
                                              <m:r>
                                                <a:rPr lang="fr-FR" sz="1050" i="1">
                                                  <a:latin typeface="Cambria Math" panose="02040503050406030204" pitchFamily="18" charset="0"/>
                                                </a:rPr>
                                                <m:t>𝑖</m:t>
                                              </m:r>
                                            </m:sub>
                                          </m:sSub>
                                        </m:e>
                                      </m:d>
                                    </m:e>
                                  </m:d>
                                </m:e>
                                <m:sup>
                                  <m:r>
                                    <a:rPr lang="fr-FR" sz="1050" b="0" i="1" smtClean="0">
                                      <a:latin typeface="Cambria Math" panose="02040503050406030204" pitchFamily="18" charset="0"/>
                                    </a:rPr>
                                    <m:t>2</m:t>
                                  </m:r>
                                </m:sup>
                              </m:sSup>
                            </m:e>
                          </m:nary>
                        </m:e>
                      </m:rad>
                    </m:oMath>
                  </m:oMathPara>
                </a14:m>
                <a:endParaRPr lang="fr-FR" sz="1000" dirty="0"/>
              </a:p>
              <a:p>
                <a:pPr lvl="1"/>
                <a:r>
                  <a:rPr lang="fr-FR" sz="1600" dirty="0"/>
                  <a:t>Robuste</a:t>
                </a:r>
              </a:p>
              <a:p>
                <a:pPr lvl="1"/>
                <a:r>
                  <a:rPr lang="fr-FR" sz="1600" dirty="0"/>
                  <a:t>Insensible aux grandeurs</a:t>
                </a:r>
              </a:p>
              <a:p>
                <a:pPr lvl="1"/>
                <a:r>
                  <a:rPr lang="fr-FR" sz="1600" dirty="0"/>
                  <a:t>Pénalise les sous-estimations plus que les surestimations</a:t>
                </a:r>
              </a:p>
              <a:p>
                <a:r>
                  <a:rPr lang="fr-FR" sz="1800" b="1" dirty="0"/>
                  <a:t>R² </a:t>
                </a:r>
                <a:r>
                  <a:rPr lang="fr-FR" sz="1800" dirty="0"/>
                  <a:t>(Coefficient de Détermination)</a:t>
                </a:r>
              </a:p>
              <a:p>
                <a:pPr marL="0" indent="0">
                  <a:lnSpc>
                    <a:spcPct val="200000"/>
                  </a:lnSpc>
                  <a:buNone/>
                </a:pPr>
                <a14:m>
                  <m:oMathPara xmlns:m="http://schemas.openxmlformats.org/officeDocument/2006/math">
                    <m:oMathParaPr>
                      <m:jc m:val="centerGroup"/>
                    </m:oMathParaPr>
                    <m:oMath xmlns:m="http://schemas.openxmlformats.org/officeDocument/2006/math">
                      <m:sSup>
                        <m:sSupPr>
                          <m:ctrlPr>
                            <a:rPr lang="fr-FR" sz="1200" b="0" i="1" smtClean="0">
                              <a:latin typeface="Cambria Math" panose="02040503050406030204" pitchFamily="18" charset="0"/>
                            </a:rPr>
                          </m:ctrlPr>
                        </m:sSupPr>
                        <m:e>
                          <m:r>
                            <a:rPr lang="fr-FR" sz="1200" b="0" i="1" smtClean="0">
                              <a:latin typeface="Cambria Math" panose="02040503050406030204" pitchFamily="18" charset="0"/>
                            </a:rPr>
                            <m:t>𝑅</m:t>
                          </m:r>
                        </m:e>
                        <m:sup>
                          <m:r>
                            <a:rPr lang="fr-FR" sz="1200" b="0" i="1" smtClean="0">
                              <a:latin typeface="Cambria Math" panose="02040503050406030204" pitchFamily="18" charset="0"/>
                            </a:rPr>
                            <m:t>2</m:t>
                          </m:r>
                        </m:sup>
                      </m:sSup>
                      <m:r>
                        <a:rPr lang="fr-FR" sz="1200" b="0" i="1" smtClean="0">
                          <a:latin typeface="Cambria Math" panose="02040503050406030204" pitchFamily="18" charset="0"/>
                        </a:rPr>
                        <m:t>=1−</m:t>
                      </m:r>
                      <m:r>
                        <a:rPr lang="fr-FR" sz="1200" b="0" i="1" smtClean="0">
                          <a:latin typeface="Cambria Math" panose="02040503050406030204" pitchFamily="18" charset="0"/>
                        </a:rPr>
                        <m:t>𝑅𝑆𝐸</m:t>
                      </m:r>
                    </m:oMath>
                  </m:oMathPara>
                </a14:m>
                <a:endParaRPr lang="fr-FR" sz="1200" b="0" dirty="0"/>
              </a:p>
              <a:p>
                <a:pPr marL="0" indent="0">
                  <a:lnSpc>
                    <a:spcPct val="100000"/>
                  </a:lnSpc>
                  <a:buNone/>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𝑅𝑆𝐸</m:t>
                      </m:r>
                      <m:r>
                        <a:rPr lang="fr-FR" sz="1200" b="0" i="1" smtClean="0">
                          <a:latin typeface="Cambria Math" panose="02040503050406030204" pitchFamily="18" charset="0"/>
                        </a:rPr>
                        <m:t>= </m:t>
                      </m:r>
                      <m:f>
                        <m:fPr>
                          <m:ctrlPr>
                            <a:rPr lang="fr-FR" sz="1200" i="1" smtClean="0">
                              <a:latin typeface="Cambria Math" panose="02040503050406030204" pitchFamily="18" charset="0"/>
                            </a:rPr>
                          </m:ctrlPr>
                        </m:fPr>
                        <m:num>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𝑛</m:t>
                              </m:r>
                            </m:den>
                          </m:f>
                          <m:nary>
                            <m:naryPr>
                              <m:chr m:val="∑"/>
                              <m:limLoc m:val="subSup"/>
                              <m:ctrlPr>
                                <a:rPr lang="fr-FR" sz="1200" i="1">
                                  <a:latin typeface="Cambria Math" panose="02040503050406030204" pitchFamily="18" charset="0"/>
                                </a:rPr>
                              </m:ctrlPr>
                            </m:naryPr>
                            <m:sub>
                              <m:r>
                                <m:rPr>
                                  <m:brk m:alnAt="25"/>
                                </m:rP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sup>
                            <m:e>
                              <m:sSup>
                                <m:sSupPr>
                                  <m:ctrlPr>
                                    <a:rPr lang="fr-FR" sz="1200" i="1">
                                      <a:latin typeface="Cambria Math" panose="02040503050406030204" pitchFamily="18" charset="0"/>
                                    </a:rPr>
                                  </m:ctrlPr>
                                </m:sSupPr>
                                <m:e>
                                  <m:d>
                                    <m:dPr>
                                      <m:ctrlPr>
                                        <a:rPr lang="fr-FR" sz="1200" i="1">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𝑦</m:t>
                                          </m:r>
                                        </m:e>
                                        <m:sub>
                                          <m:r>
                                            <a:rPr lang="fr-FR" sz="1200" i="1">
                                              <a:latin typeface="Cambria Math" panose="02040503050406030204" pitchFamily="18" charset="0"/>
                                            </a:rPr>
                                            <m:t>𝑖</m:t>
                                          </m:r>
                                        </m:sub>
                                      </m:sSub>
                                      <m:r>
                                        <a:rPr lang="fr-FR" sz="1200">
                                          <a:latin typeface="Cambria Math" panose="02040503050406030204" pitchFamily="18" charset="0"/>
                                        </a:rPr>
                                        <m:t> </m:t>
                                      </m:r>
                                      <m:r>
                                        <a:rPr lang="fr-FR" sz="1200" i="1">
                                          <a:latin typeface="Cambria Math" panose="02040503050406030204" pitchFamily="18" charset="0"/>
                                        </a:rPr>
                                        <m:t>−</m:t>
                                      </m:r>
                                      <m:sSub>
                                        <m:sSubPr>
                                          <m:ctrlPr>
                                            <a:rPr lang="fr-FR" sz="1200" i="1">
                                              <a:latin typeface="Cambria Math" panose="02040503050406030204" pitchFamily="18" charset="0"/>
                                            </a:rPr>
                                          </m:ctrlPr>
                                        </m:sSubPr>
                                        <m:e>
                                          <m:acc>
                                            <m:accPr>
                                              <m:chr m:val="̂"/>
                                              <m:ctrlPr>
                                                <a:rPr lang="fr-FR" sz="1200" i="1">
                                                  <a:latin typeface="Cambria Math" panose="02040503050406030204" pitchFamily="18" charset="0"/>
                                                </a:rPr>
                                              </m:ctrlPr>
                                            </m:accPr>
                                            <m:e>
                                              <m:r>
                                                <a:rPr lang="fr-FR" sz="1200" i="1">
                                                  <a:latin typeface="Cambria Math" panose="02040503050406030204" pitchFamily="18" charset="0"/>
                                                </a:rPr>
                                                <m:t>𝑦</m:t>
                                              </m:r>
                                            </m:e>
                                          </m:acc>
                                        </m:e>
                                        <m:sub>
                                          <m:r>
                                            <a:rPr lang="fr-FR" sz="1200" i="1">
                                              <a:latin typeface="Cambria Math" panose="02040503050406030204" pitchFamily="18" charset="0"/>
                                            </a:rPr>
                                            <m:t>𝑖</m:t>
                                          </m:r>
                                        </m:sub>
                                      </m:sSub>
                                    </m:e>
                                  </m:d>
                                </m:e>
                                <m:sup>
                                  <m:r>
                                    <a:rPr lang="fr-FR" sz="1200" i="1">
                                      <a:latin typeface="Cambria Math" panose="02040503050406030204" pitchFamily="18" charset="0"/>
                                    </a:rPr>
                                    <m:t>2</m:t>
                                  </m:r>
                                </m:sup>
                              </m:sSup>
                            </m:e>
                          </m:nary>
                        </m:num>
                        <m:den>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𝑛</m:t>
                              </m:r>
                            </m:den>
                          </m:f>
                          <m:nary>
                            <m:naryPr>
                              <m:chr m:val="∑"/>
                              <m:limLoc m:val="subSup"/>
                              <m:ctrlPr>
                                <a:rPr lang="fr-FR" sz="1200" i="1">
                                  <a:latin typeface="Cambria Math" panose="02040503050406030204" pitchFamily="18" charset="0"/>
                                </a:rPr>
                              </m:ctrlPr>
                            </m:naryPr>
                            <m:sub>
                              <m:r>
                                <m:rPr>
                                  <m:brk m:alnAt="25"/>
                                </m:rP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sup>
                            <m:e>
                              <m:sSup>
                                <m:sSupPr>
                                  <m:ctrlPr>
                                    <a:rPr lang="fr-FR" sz="1200" i="1">
                                      <a:latin typeface="Cambria Math" panose="02040503050406030204" pitchFamily="18" charset="0"/>
                                    </a:rPr>
                                  </m:ctrlPr>
                                </m:sSupPr>
                                <m:e>
                                  <m:d>
                                    <m:dPr>
                                      <m:ctrlPr>
                                        <a:rPr lang="fr-FR" sz="1200" i="1">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𝑦</m:t>
                                          </m:r>
                                        </m:e>
                                        <m:sub>
                                          <m:r>
                                            <a:rPr lang="fr-FR" sz="1200" i="1">
                                              <a:latin typeface="Cambria Math" panose="02040503050406030204" pitchFamily="18" charset="0"/>
                                            </a:rPr>
                                            <m:t>𝑖</m:t>
                                          </m:r>
                                        </m:sub>
                                      </m:sSub>
                                      <m:r>
                                        <a:rPr lang="fr-FR" sz="1200">
                                          <a:latin typeface="Cambria Math" panose="02040503050406030204" pitchFamily="18" charset="0"/>
                                        </a:rPr>
                                        <m:t> </m:t>
                                      </m:r>
                                      <m:r>
                                        <a:rPr lang="fr-FR" sz="1200" i="1">
                                          <a:latin typeface="Cambria Math" panose="02040503050406030204" pitchFamily="18" charset="0"/>
                                        </a:rPr>
                                        <m:t>−</m:t>
                                      </m:r>
                                      <m:sSub>
                                        <m:sSubPr>
                                          <m:ctrlPr>
                                            <a:rPr lang="fr-FR" sz="1200" i="1">
                                              <a:latin typeface="Cambria Math" panose="02040503050406030204" pitchFamily="18" charset="0"/>
                                            </a:rPr>
                                          </m:ctrlPr>
                                        </m:sSubPr>
                                        <m:e>
                                          <m:acc>
                                            <m:accPr>
                                              <m:chr m:val="̅"/>
                                              <m:ctrlPr>
                                                <a:rPr lang="fr-FR" sz="1200" i="1">
                                                  <a:latin typeface="Cambria Math" panose="02040503050406030204" pitchFamily="18" charset="0"/>
                                                </a:rPr>
                                              </m:ctrlPr>
                                            </m:accPr>
                                            <m:e>
                                              <m:r>
                                                <a:rPr lang="fr-FR" sz="1200" i="1">
                                                  <a:latin typeface="Cambria Math" panose="02040503050406030204" pitchFamily="18" charset="0"/>
                                                </a:rPr>
                                                <m:t>𝑦</m:t>
                                              </m:r>
                                            </m:e>
                                          </m:acc>
                                        </m:e>
                                        <m:sub>
                                          <m:r>
                                            <a:rPr lang="fr-FR" sz="1200" i="1">
                                              <a:latin typeface="Cambria Math" panose="02040503050406030204" pitchFamily="18" charset="0"/>
                                            </a:rPr>
                                            <m:t>𝑖</m:t>
                                          </m:r>
                                        </m:sub>
                                      </m:sSub>
                                    </m:e>
                                  </m:d>
                                </m:e>
                                <m:sup>
                                  <m:r>
                                    <a:rPr lang="fr-FR" sz="1200" i="1">
                                      <a:latin typeface="Cambria Math" panose="02040503050406030204" pitchFamily="18" charset="0"/>
                                    </a:rPr>
                                    <m:t>2</m:t>
                                  </m:r>
                                </m:sup>
                              </m:sSup>
                            </m:e>
                          </m:nary>
                        </m:den>
                      </m:f>
                    </m:oMath>
                  </m:oMathPara>
                </a14:m>
                <a:endParaRPr lang="fr-FR" sz="1800" dirty="0"/>
              </a:p>
              <a:p>
                <a:pPr lvl="1">
                  <a:lnSpc>
                    <a:spcPct val="100000"/>
                  </a:lnSpc>
                </a:pPr>
                <a:r>
                  <a:rPr lang="fr-FR" sz="1600" dirty="0"/>
                  <a:t>Erreur relative à la moyenne (</a:t>
                </a:r>
                <a:r>
                  <a:rPr lang="fr-FR" sz="1600" i="1" dirty="0" err="1"/>
                  <a:t>baseline</a:t>
                </a:r>
                <a:r>
                  <a:rPr lang="fr-FR" sz="1600" dirty="0"/>
                  <a:t>)</a:t>
                </a:r>
              </a:p>
              <a:p>
                <a:pPr lvl="1"/>
                <a:r>
                  <a:rPr lang="fr-FR" sz="1600" dirty="0"/>
                  <a:t>Meilleure intuition visuelle (</a:t>
                </a:r>
                <a:r>
                  <a:rPr lang="fr-FR" sz="1600" i="1" dirty="0" err="1"/>
                  <a:t>scatter</a:t>
                </a:r>
                <a:r>
                  <a:rPr lang="fr-FR" sz="1600" i="1" dirty="0"/>
                  <a:t> plot</a:t>
                </a:r>
                <a:r>
                  <a:rPr lang="fr-FR" sz="1600" dirty="0"/>
                  <a:t>)</a:t>
                </a:r>
                <a:endParaRPr lang="fr-FR" sz="1800" dirty="0"/>
              </a:p>
              <a:p>
                <a:r>
                  <a:rPr lang="fr-FR" sz="1800" b="1" dirty="0"/>
                  <a:t>Time : </a:t>
                </a:r>
                <a:r>
                  <a:rPr lang="fr-FR" sz="1800" dirty="0"/>
                  <a:t> temps d’apprentissage (s)</a:t>
                </a:r>
                <a:endParaRPr lang="fr-FR" sz="1800" b="1" dirty="0"/>
              </a:p>
            </p:txBody>
          </p:sp>
        </mc:Choice>
        <mc:Fallback>
          <p:sp>
            <p:nvSpPr>
              <p:cNvPr id="3" name="Espace réservé du contenu 2">
                <a:extLst>
                  <a:ext uri="{FF2B5EF4-FFF2-40B4-BE49-F238E27FC236}">
                    <a16:creationId xmlns:a16="http://schemas.microsoft.com/office/drawing/2014/main" id="{76BB43A2-C089-475B-AE05-0A80653D0272}"/>
                  </a:ext>
                </a:extLst>
              </p:cNvPr>
              <p:cNvSpPr>
                <a:spLocks noGrp="1" noRot="1" noChangeAspect="1" noMove="1" noResize="1" noEditPoints="1" noAdjustHandles="1" noChangeArrowheads="1" noChangeShapeType="1" noTextEdit="1"/>
              </p:cNvSpPr>
              <p:nvPr>
                <p:ph sz="quarter" idx="4"/>
              </p:nvPr>
            </p:nvSpPr>
            <p:spPr>
              <a:xfrm>
                <a:off x="6758192" y="1550504"/>
                <a:ext cx="4310141" cy="4661452"/>
              </a:xfrm>
              <a:blipFill>
                <a:blip r:embed="rId4"/>
                <a:stretch>
                  <a:fillRect l="-990" t="-654" r="-1132"/>
                </a:stretch>
              </a:blipFill>
            </p:spPr>
            <p:txBody>
              <a:bodyPr/>
              <a:lstStyle/>
              <a:p>
                <a:r>
                  <a:rPr lang="fr-FR">
                    <a:noFill/>
                  </a:rPr>
                  <a:t> </a:t>
                </a:r>
              </a:p>
            </p:txBody>
          </p:sp>
        </mc:Fallback>
      </mc:AlternateContent>
      <p:sp>
        <p:nvSpPr>
          <p:cNvPr id="45" name="Espace réservé du numéro de diapositive 44">
            <a:extLst>
              <a:ext uri="{FF2B5EF4-FFF2-40B4-BE49-F238E27FC236}">
                <a16:creationId xmlns:a16="http://schemas.microsoft.com/office/drawing/2014/main" id="{0C8A3968-AB85-45B2-B1CF-CB417C7FDA89}"/>
              </a:ext>
            </a:extLst>
          </p:cNvPr>
          <p:cNvSpPr>
            <a:spLocks noGrp="1"/>
          </p:cNvSpPr>
          <p:nvPr>
            <p:ph type="sldNum" sz="quarter" idx="12"/>
          </p:nvPr>
        </p:nvSpPr>
        <p:spPr/>
        <p:txBody>
          <a:bodyPr/>
          <a:lstStyle/>
          <a:p>
            <a:fld id="{9F4AEC0A-9FB1-4994-8F9B-332942245449}" type="slidenum">
              <a:rPr lang="fr-FR" smtClean="0"/>
              <a:pPr/>
              <a:t>17</a:t>
            </a:fld>
            <a:endParaRPr lang="fr-FR"/>
          </a:p>
        </p:txBody>
      </p:sp>
      <p:sp>
        <p:nvSpPr>
          <p:cNvPr id="5" name="Espace réservé du texte 4">
            <a:extLst>
              <a:ext uri="{FF2B5EF4-FFF2-40B4-BE49-F238E27FC236}">
                <a16:creationId xmlns:a16="http://schemas.microsoft.com/office/drawing/2014/main" id="{B0582A7B-DE4F-45FA-9C4F-B5C8B15EFFF9}"/>
              </a:ext>
            </a:extLst>
          </p:cNvPr>
          <p:cNvSpPr>
            <a:spLocks noGrp="1"/>
          </p:cNvSpPr>
          <p:nvPr>
            <p:ph type="body" idx="13"/>
          </p:nvPr>
        </p:nvSpPr>
        <p:spPr>
          <a:xfrm>
            <a:off x="6217810" y="1092076"/>
            <a:ext cx="5390906" cy="455366"/>
          </a:xfrm>
        </p:spPr>
        <p:txBody>
          <a:bodyPr>
            <a:normAutofit lnSpcReduction="10000"/>
          </a:bodyPr>
          <a:lstStyle/>
          <a:p>
            <a:r>
              <a:rPr lang="fr-FR" sz="2800" dirty="0"/>
              <a:t>Scores</a:t>
            </a:r>
            <a:endParaRPr lang="fr-FR" dirty="0"/>
          </a:p>
        </p:txBody>
      </p:sp>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4.1.</a:t>
            </a:r>
            <a:r>
              <a:rPr lang="fr-FR" dirty="0"/>
              <a:t> Construction</a:t>
            </a:r>
          </a:p>
        </p:txBody>
      </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0BC25340-5409-4A7E-8AEA-BC88EF092D2F}"/>
                  </a:ext>
                </a:extLst>
              </p:cNvPr>
              <p:cNvSpPr txBox="1"/>
              <p:nvPr/>
            </p:nvSpPr>
            <p:spPr>
              <a:xfrm>
                <a:off x="3828413" y="2107714"/>
                <a:ext cx="2035674" cy="76315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lang="fr-FR" sz="1600" i="1" smtClean="0">
                              <a:latin typeface="Cambria Math" panose="02040503050406030204" pitchFamily="18" charset="0"/>
                            </a:rPr>
                          </m:ctrlPr>
                        </m:dPr>
                        <m:e>
                          <m:m>
                            <m:mPr>
                              <m:mcs>
                                <m:mc>
                                  <m:mcPr>
                                    <m:count m:val="1"/>
                                    <m:mcJc m:val="center"/>
                                  </m:mcPr>
                                </m:mc>
                              </m:mcs>
                              <m:ctrlPr>
                                <a:rPr lang="fr-FR" sz="1600" i="1" smtClean="0">
                                  <a:latin typeface="Cambria Math" panose="02040503050406030204" pitchFamily="18" charset="0"/>
                                </a:rPr>
                              </m:ctrlPr>
                            </m:mPr>
                            <m:mr>
                              <m:e/>
                            </m:mr>
                            <m:mr>
                              <m:e/>
                            </m:mr>
                            <m:mr>
                              <m:e/>
                            </m:mr>
                          </m:m>
                        </m:e>
                      </m:d>
                      <m:r>
                        <m:rPr>
                          <m:nor/>
                        </m:rPr>
                        <a:rPr lang="fr-FR" sz="1600" b="0" i="1" smtClean="0">
                          <a:latin typeface="Cambria Math" panose="02040503050406030204" pitchFamily="18" charset="0"/>
                        </a:rPr>
                        <m:t>  </m:t>
                      </m:r>
                      <m:r>
                        <m:rPr>
                          <m:nor/>
                        </m:rPr>
                        <a:rPr lang="fr-FR" sz="1600" i="1" dirty="0" smtClean="0"/>
                        <m:t>f</m:t>
                      </m:r>
                      <m:r>
                        <m:rPr>
                          <m:nor/>
                        </m:rPr>
                        <a:rPr lang="fr-FR" sz="1600" b="0" i="1" dirty="0" smtClean="0"/>
                        <m:t>uite</m:t>
                      </m:r>
                      <m:r>
                        <m:rPr>
                          <m:nor/>
                        </m:rPr>
                        <a:rPr lang="fr-FR" sz="1600" b="0" i="1" dirty="0" smtClean="0"/>
                        <m:t> </m:t>
                      </m:r>
                      <m:r>
                        <m:rPr>
                          <m:nor/>
                        </m:rPr>
                        <a:rPr lang="fr-FR" sz="1600" b="0" i="1" dirty="0" smtClean="0"/>
                        <m:t>de</m:t>
                      </m:r>
                      <m:r>
                        <m:rPr>
                          <m:nor/>
                        </m:rPr>
                        <a:rPr lang="fr-FR" sz="1600" b="0" i="1" dirty="0" smtClean="0"/>
                        <m:t> </m:t>
                      </m:r>
                      <m:r>
                        <m:rPr>
                          <m:nor/>
                        </m:rPr>
                        <a:rPr lang="fr-FR" sz="1600" b="0" i="1" dirty="0" smtClean="0"/>
                        <m:t>donn</m:t>
                      </m:r>
                      <m:r>
                        <m:rPr>
                          <m:nor/>
                        </m:rPr>
                        <a:rPr lang="fr-FR" sz="1600" b="0" i="1" dirty="0" smtClean="0"/>
                        <m:t>é</m:t>
                      </m:r>
                      <m:r>
                        <m:rPr>
                          <m:nor/>
                        </m:rPr>
                        <a:rPr lang="fr-FR" sz="1600" b="0" i="1" dirty="0" smtClean="0"/>
                        <m:t>es</m:t>
                      </m:r>
                    </m:oMath>
                  </m:oMathPara>
                </a14:m>
                <a:endParaRPr lang="fr-FR" sz="1600" dirty="0"/>
              </a:p>
            </p:txBody>
          </p:sp>
        </mc:Choice>
        <mc:Fallback>
          <p:sp>
            <p:nvSpPr>
              <p:cNvPr id="8" name="ZoneTexte 7">
                <a:extLst>
                  <a:ext uri="{FF2B5EF4-FFF2-40B4-BE49-F238E27FC236}">
                    <a16:creationId xmlns:a16="http://schemas.microsoft.com/office/drawing/2014/main" id="{0BC25340-5409-4A7E-8AEA-BC88EF092D2F}"/>
                  </a:ext>
                </a:extLst>
              </p:cNvPr>
              <p:cNvSpPr txBox="1">
                <a:spLocks noRot="1" noChangeAspect="1" noMove="1" noResize="1" noEditPoints="1" noAdjustHandles="1" noChangeArrowheads="1" noChangeShapeType="1" noTextEdit="1"/>
              </p:cNvSpPr>
              <p:nvPr/>
            </p:nvSpPr>
            <p:spPr>
              <a:xfrm>
                <a:off x="3828413" y="2107714"/>
                <a:ext cx="2035674" cy="763158"/>
              </a:xfrm>
              <a:prstGeom prst="rect">
                <a:avLst/>
              </a:prstGeom>
              <a:blipFill>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632297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18</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4.2.</a:t>
            </a:r>
            <a:r>
              <a:rPr lang="fr-FR" dirty="0"/>
              <a:t> Baseline &amp; Modèles Linéaires</a:t>
            </a:r>
          </a:p>
        </p:txBody>
      </p:sp>
      <p:pic>
        <p:nvPicPr>
          <p:cNvPr id="3" name="Image 2">
            <a:extLst>
              <a:ext uri="{FF2B5EF4-FFF2-40B4-BE49-F238E27FC236}">
                <a16:creationId xmlns:a16="http://schemas.microsoft.com/office/drawing/2014/main" id="{8E2471A0-928D-4249-BF8C-B18D5F30FD0B}"/>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50629" y="1044589"/>
            <a:ext cx="4876021" cy="2744253"/>
          </a:xfrm>
          <a:prstGeom prst="rect">
            <a:avLst/>
          </a:prstGeom>
        </p:spPr>
      </p:pic>
      <p:pic>
        <p:nvPicPr>
          <p:cNvPr id="6" name="Image 5">
            <a:extLst>
              <a:ext uri="{FF2B5EF4-FFF2-40B4-BE49-F238E27FC236}">
                <a16:creationId xmlns:a16="http://schemas.microsoft.com/office/drawing/2014/main" id="{D6C8CA0C-776F-4E8C-AF16-1EA78617C817}"/>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778305" y="1044590"/>
            <a:ext cx="4876022" cy="2744253"/>
          </a:xfrm>
          <a:prstGeom prst="rect">
            <a:avLst/>
          </a:prstGeom>
        </p:spPr>
      </p:pic>
      <p:pic>
        <p:nvPicPr>
          <p:cNvPr id="8" name="Image 7">
            <a:extLst>
              <a:ext uri="{FF2B5EF4-FFF2-40B4-BE49-F238E27FC236}">
                <a16:creationId xmlns:a16="http://schemas.microsoft.com/office/drawing/2014/main" id="{41ADAA1C-CD8B-410E-9EFE-CCEF7DFFE952}"/>
              </a:ext>
            </a:extLst>
          </p:cNvPr>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50629" y="3788842"/>
            <a:ext cx="4879456" cy="2746186"/>
          </a:xfrm>
          <a:prstGeom prst="rect">
            <a:avLst/>
          </a:prstGeom>
        </p:spPr>
      </p:pic>
      <p:pic>
        <p:nvPicPr>
          <p:cNvPr id="10" name="Image 9">
            <a:extLst>
              <a:ext uri="{FF2B5EF4-FFF2-40B4-BE49-F238E27FC236}">
                <a16:creationId xmlns:a16="http://schemas.microsoft.com/office/drawing/2014/main" id="{E8107BC5-CED8-4E70-97DE-30773CBF0C22}"/>
              </a:ext>
            </a:extLst>
          </p:cNvPr>
          <p:cNvPicPr>
            <a:picLocks noChangeAspect="1"/>
          </p:cNvPicPr>
          <p:nvPr/>
        </p:nvPicPr>
        <p:blipFill>
          <a:blip r:embed="rId8">
            <a:clrChange>
              <a:clrFrom>
                <a:srgbClr val="FFFFFF"/>
              </a:clrFrom>
              <a:clrTo>
                <a:srgbClr val="FFFFFF">
                  <a:alpha val="0"/>
                </a:srgbClr>
              </a:clrTo>
            </a:clrChange>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6778305" y="3832386"/>
            <a:ext cx="4872587" cy="2702641"/>
          </a:xfrm>
          <a:prstGeom prst="rect">
            <a:avLst/>
          </a:prstGeom>
        </p:spPr>
      </p:pic>
    </p:spTree>
    <p:extLst>
      <p:ext uri="{BB962C8B-B14F-4D97-AF65-F5344CB8AC3E}">
        <p14:creationId xmlns:p14="http://schemas.microsoft.com/office/powerpoint/2010/main" val="1670673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19</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4.3.</a:t>
            </a:r>
            <a:r>
              <a:rPr lang="fr-FR" dirty="0"/>
              <a:t> Modèles Non-Linéaires</a:t>
            </a:r>
          </a:p>
        </p:txBody>
      </p:sp>
      <p:pic>
        <p:nvPicPr>
          <p:cNvPr id="3" name="Image 2">
            <a:extLst>
              <a:ext uri="{FF2B5EF4-FFF2-40B4-BE49-F238E27FC236}">
                <a16:creationId xmlns:a16="http://schemas.microsoft.com/office/drawing/2014/main" id="{0BE4B51E-B2A6-4C76-8F20-3626D4FCEE67}"/>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650629" y="1071565"/>
            <a:ext cx="4867631" cy="2739532"/>
          </a:xfrm>
          <a:prstGeom prst="rect">
            <a:avLst/>
          </a:prstGeom>
        </p:spPr>
      </p:pic>
      <p:pic>
        <p:nvPicPr>
          <p:cNvPr id="6" name="Image 5">
            <a:extLst>
              <a:ext uri="{FF2B5EF4-FFF2-40B4-BE49-F238E27FC236}">
                <a16:creationId xmlns:a16="http://schemas.microsoft.com/office/drawing/2014/main" id="{6074196E-AC41-48EF-BE63-DE29B25A8528}"/>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6786694" y="1074389"/>
            <a:ext cx="4867633" cy="2739533"/>
          </a:xfrm>
          <a:prstGeom prst="rect">
            <a:avLst/>
          </a:prstGeom>
        </p:spPr>
      </p:pic>
      <p:pic>
        <p:nvPicPr>
          <p:cNvPr id="8" name="Image 7">
            <a:extLst>
              <a:ext uri="{FF2B5EF4-FFF2-40B4-BE49-F238E27FC236}">
                <a16:creationId xmlns:a16="http://schemas.microsoft.com/office/drawing/2014/main" id="{4E40AE45-36CA-4759-8E82-91F1CC305C5D}"/>
              </a:ext>
            </a:extLst>
          </p:cNvPr>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650629" y="3800393"/>
            <a:ext cx="4867631" cy="2739530"/>
          </a:xfrm>
          <a:prstGeom prst="rect">
            <a:avLst/>
          </a:prstGeom>
        </p:spPr>
      </p:pic>
      <p:pic>
        <p:nvPicPr>
          <p:cNvPr id="10" name="Image 9">
            <a:extLst>
              <a:ext uri="{FF2B5EF4-FFF2-40B4-BE49-F238E27FC236}">
                <a16:creationId xmlns:a16="http://schemas.microsoft.com/office/drawing/2014/main" id="{43244F22-74F0-4C72-B2D6-95F5BA5CBEDA}"/>
              </a:ext>
            </a:extLst>
          </p:cNvPr>
          <p:cNvPicPr>
            <a:picLocks noChangeAspect="1"/>
          </p:cNvPicPr>
          <p:nvPr/>
        </p:nvPicPr>
        <p:blipFill>
          <a:blip r:embed="rId8">
            <a:clrChange>
              <a:clrFrom>
                <a:srgbClr val="FFFFFF"/>
              </a:clrFrom>
              <a:clrTo>
                <a:srgbClr val="FFFFFF">
                  <a:alpha val="0"/>
                </a:srgbClr>
              </a:clrTo>
            </a:clrChange>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6786694" y="3800393"/>
            <a:ext cx="4867633" cy="2739531"/>
          </a:xfrm>
          <a:prstGeom prst="rect">
            <a:avLst/>
          </a:prstGeom>
        </p:spPr>
      </p:pic>
    </p:spTree>
    <p:extLst>
      <p:ext uri="{BB962C8B-B14F-4D97-AF65-F5344CB8AC3E}">
        <p14:creationId xmlns:p14="http://schemas.microsoft.com/office/powerpoint/2010/main" val="40591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EB4C153-DB18-404C-9E2B-94F76E464837}"/>
              </a:ext>
            </a:extLst>
          </p:cNvPr>
          <p:cNvSpPr>
            <a:spLocks noGrp="1"/>
          </p:cNvSpPr>
          <p:nvPr>
            <p:ph type="title"/>
          </p:nvPr>
        </p:nvSpPr>
        <p:spPr/>
        <p:txBody>
          <a:bodyPr/>
          <a:lstStyle/>
          <a:p>
            <a:r>
              <a:rPr lang="fr-FR"/>
              <a:t>Plan</a:t>
            </a:r>
          </a:p>
        </p:txBody>
      </p:sp>
      <p:sp>
        <p:nvSpPr>
          <p:cNvPr id="5" name="Espace réservé du contenu 4">
            <a:extLst>
              <a:ext uri="{FF2B5EF4-FFF2-40B4-BE49-F238E27FC236}">
                <a16:creationId xmlns:a16="http://schemas.microsoft.com/office/drawing/2014/main" id="{0DEECFA4-0101-4E2F-BC91-8586E01542D6}"/>
              </a:ext>
            </a:extLst>
          </p:cNvPr>
          <p:cNvSpPr>
            <a:spLocks noGrp="1"/>
          </p:cNvSpPr>
          <p:nvPr>
            <p:ph idx="1"/>
          </p:nvPr>
        </p:nvSpPr>
        <p:spPr/>
        <p:txBody>
          <a:bodyPr/>
          <a:lstStyle/>
          <a:p>
            <a:pPr marL="514350" indent="-514350">
              <a:buFont typeface="+mj-lt"/>
              <a:buAutoNum type="arabicPeriod"/>
            </a:pPr>
            <a:r>
              <a:rPr lang="fr-FR" dirty="0"/>
              <a:t>Contexte &amp; Problématique</a:t>
            </a:r>
          </a:p>
          <a:p>
            <a:pPr marL="514350" indent="-514350">
              <a:buFont typeface="+mj-lt"/>
              <a:buAutoNum type="arabicPeriod"/>
            </a:pPr>
            <a:r>
              <a:rPr lang="fr-FR" dirty="0"/>
              <a:t>Nettoyage des Données</a:t>
            </a:r>
          </a:p>
          <a:p>
            <a:pPr marL="514350" indent="-514350">
              <a:buFont typeface="+mj-lt"/>
              <a:buAutoNum type="arabicPeriod"/>
            </a:pPr>
            <a:r>
              <a:rPr lang="fr-FR" dirty="0"/>
              <a:t>Analyse Exploratoire</a:t>
            </a:r>
          </a:p>
          <a:p>
            <a:pPr marL="514350" indent="-514350">
              <a:buFont typeface="+mj-lt"/>
              <a:buAutoNum type="arabicPeriod"/>
            </a:pPr>
            <a:r>
              <a:rPr lang="fr-FR" dirty="0"/>
              <a:t>Modèles Consommation Énergétique</a:t>
            </a:r>
          </a:p>
          <a:p>
            <a:pPr marL="514350" indent="-514350">
              <a:buFont typeface="+mj-lt"/>
              <a:buAutoNum type="arabicPeriod"/>
            </a:pPr>
            <a:r>
              <a:rPr lang="fr-FR" dirty="0"/>
              <a:t>Modèles Émission CO2</a:t>
            </a:r>
          </a:p>
          <a:p>
            <a:pPr marL="514350" indent="-514350">
              <a:buFont typeface="+mj-lt"/>
              <a:buAutoNum type="arabicPeriod"/>
            </a:pPr>
            <a:r>
              <a:rPr lang="fr-FR" dirty="0"/>
              <a:t>Importance "ENERGY STAR Score"</a:t>
            </a:r>
          </a:p>
          <a:p>
            <a:pPr marL="514350" indent="-514350">
              <a:buFont typeface="+mj-lt"/>
              <a:buAutoNum type="arabicPeriod"/>
            </a:pPr>
            <a:r>
              <a:rPr lang="fr-FR" dirty="0"/>
              <a:t>Synthèse (Production)</a:t>
            </a:r>
          </a:p>
          <a:p>
            <a:pPr marL="514350" indent="-514350">
              <a:buFont typeface="+mj-lt"/>
              <a:buAutoNum type="arabicPeriod"/>
            </a:pPr>
            <a:r>
              <a:rPr lang="fr-FR" dirty="0"/>
              <a:t>Conclusion &amp; Suggestions </a:t>
            </a:r>
          </a:p>
        </p:txBody>
      </p:sp>
      <p:sp>
        <p:nvSpPr>
          <p:cNvPr id="3" name="Espace réservé du numéro de diapositive 2">
            <a:extLst>
              <a:ext uri="{FF2B5EF4-FFF2-40B4-BE49-F238E27FC236}">
                <a16:creationId xmlns:a16="http://schemas.microsoft.com/office/drawing/2014/main" id="{C2A7A7D9-4761-4E97-AAF4-5F448DEDD3F8}"/>
              </a:ext>
            </a:extLst>
          </p:cNvPr>
          <p:cNvSpPr>
            <a:spLocks noGrp="1"/>
          </p:cNvSpPr>
          <p:nvPr>
            <p:ph type="sldNum" sz="quarter" idx="12"/>
          </p:nvPr>
        </p:nvSpPr>
        <p:spPr/>
        <p:txBody>
          <a:bodyPr/>
          <a:lstStyle/>
          <a:p>
            <a:fld id="{9F4AEC0A-9FB1-4994-8F9B-332942245449}" type="slidenum">
              <a:rPr lang="fr-FR" smtClean="0"/>
              <a:pPr/>
              <a:t>2</a:t>
            </a:fld>
            <a:endParaRPr lang="fr-FR"/>
          </a:p>
        </p:txBody>
      </p:sp>
    </p:spTree>
    <p:extLst>
      <p:ext uri="{BB962C8B-B14F-4D97-AF65-F5344CB8AC3E}">
        <p14:creationId xmlns:p14="http://schemas.microsoft.com/office/powerpoint/2010/main" val="153689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20</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4.4.</a:t>
            </a:r>
            <a:r>
              <a:rPr lang="fr-FR" dirty="0"/>
              <a:t> Modèles Ensembliste &amp; Évaluation </a:t>
            </a:r>
          </a:p>
        </p:txBody>
      </p:sp>
      <p:pic>
        <p:nvPicPr>
          <p:cNvPr id="4" name="Image 3">
            <a:extLst>
              <a:ext uri="{FF2B5EF4-FFF2-40B4-BE49-F238E27FC236}">
                <a16:creationId xmlns:a16="http://schemas.microsoft.com/office/drawing/2014/main" id="{15E0709B-2231-43EB-819C-F073E555E5C2}"/>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111854" y="1206310"/>
            <a:ext cx="4399344" cy="2475975"/>
          </a:xfrm>
          <a:prstGeom prst="rect">
            <a:avLst/>
          </a:prstGeom>
        </p:spPr>
      </p:pic>
      <p:pic>
        <p:nvPicPr>
          <p:cNvPr id="9" name="Image 8">
            <a:extLst>
              <a:ext uri="{FF2B5EF4-FFF2-40B4-BE49-F238E27FC236}">
                <a16:creationId xmlns:a16="http://schemas.microsoft.com/office/drawing/2014/main" id="{8CD8FE67-5A62-4BC3-B5A0-FCC16E4FF2AF}"/>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111854" y="4029973"/>
            <a:ext cx="4399341" cy="2475975"/>
          </a:xfrm>
          <a:prstGeom prst="rect">
            <a:avLst/>
          </a:prstGeom>
        </p:spPr>
      </p:pic>
      <p:pic>
        <p:nvPicPr>
          <p:cNvPr id="15" name="Image 14">
            <a:extLst>
              <a:ext uri="{FF2B5EF4-FFF2-40B4-BE49-F238E27FC236}">
                <a16:creationId xmlns:a16="http://schemas.microsoft.com/office/drawing/2014/main" id="{800F2A02-C515-4E5C-9967-917453902FF2}"/>
              </a:ext>
            </a:extLst>
          </p:cNvPr>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25000"/>
                    </a14:imgEffect>
                    <a14:imgEffect>
                      <a14:saturation sat="130000"/>
                    </a14:imgEffect>
                  </a14:imgLayer>
                </a14:imgProps>
              </a:ext>
              <a:ext uri="{28A0092B-C50C-407E-A947-70E740481C1C}">
                <a14:useLocalDpi xmlns:a14="http://schemas.microsoft.com/office/drawing/2010/main" val="0"/>
              </a:ext>
            </a:extLst>
          </a:blip>
          <a:srcRect/>
          <a:stretch/>
        </p:blipFill>
        <p:spPr>
          <a:xfrm>
            <a:off x="4723511" y="1189532"/>
            <a:ext cx="7221419" cy="4891159"/>
          </a:xfrm>
          <a:prstGeom prst="rect">
            <a:avLst/>
          </a:prstGeom>
        </p:spPr>
      </p:pic>
      <p:sp>
        <p:nvSpPr>
          <p:cNvPr id="13" name="Rectangle : coins arrondis 12">
            <a:extLst>
              <a:ext uri="{FF2B5EF4-FFF2-40B4-BE49-F238E27FC236}">
                <a16:creationId xmlns:a16="http://schemas.microsoft.com/office/drawing/2014/main" id="{4DE3A373-E265-4D83-B71F-09F79DA7281D}"/>
              </a:ext>
            </a:extLst>
          </p:cNvPr>
          <p:cNvSpPr/>
          <p:nvPr/>
        </p:nvSpPr>
        <p:spPr>
          <a:xfrm>
            <a:off x="11014744" y="1921079"/>
            <a:ext cx="930185" cy="4219662"/>
          </a:xfrm>
          <a:prstGeom prst="roundRect">
            <a:avLst/>
          </a:prstGeom>
          <a:noFill/>
          <a:ln w="28575" cap="flat" cmpd="sng" algn="ctr">
            <a:solidFill>
              <a:schemeClr val="accent3"/>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sp>
        <p:nvSpPr>
          <p:cNvPr id="16" name="ZoneTexte 15">
            <a:extLst>
              <a:ext uri="{FF2B5EF4-FFF2-40B4-BE49-F238E27FC236}">
                <a16:creationId xmlns:a16="http://schemas.microsoft.com/office/drawing/2014/main" id="{6B452DD8-D260-473E-83C1-346240521155}"/>
              </a:ext>
            </a:extLst>
          </p:cNvPr>
          <p:cNvSpPr txBox="1"/>
          <p:nvPr/>
        </p:nvSpPr>
        <p:spPr>
          <a:xfrm>
            <a:off x="10801847" y="1239348"/>
            <a:ext cx="1278299" cy="646331"/>
          </a:xfrm>
          <a:prstGeom prst="rect">
            <a:avLst/>
          </a:prstGeom>
          <a:noFill/>
        </p:spPr>
        <p:txBody>
          <a:bodyPr wrap="none" rtlCol="0">
            <a:spAutoFit/>
          </a:bodyPr>
          <a:lstStyle/>
          <a:p>
            <a:pPr algn="ctr"/>
            <a:r>
              <a:rPr lang="fr-FR" dirty="0">
                <a:solidFill>
                  <a:srgbClr val="7451EB"/>
                </a:solidFill>
                <a:effectLst>
                  <a:outerShdw blurRad="38100" dist="38100" dir="2700000" algn="tl">
                    <a:srgbClr val="000000">
                      <a:alpha val="43137"/>
                    </a:srgbClr>
                  </a:outerShdw>
                </a:effectLst>
              </a:rPr>
              <a:t>Meilleur</a:t>
            </a:r>
          </a:p>
          <a:p>
            <a:pPr algn="ctr"/>
            <a:r>
              <a:rPr lang="fr-FR" dirty="0">
                <a:solidFill>
                  <a:srgbClr val="7451EB"/>
                </a:solidFill>
                <a:effectLst>
                  <a:outerShdw blurRad="38100" dist="38100" dir="2700000" algn="tl">
                    <a:srgbClr val="000000">
                      <a:alpha val="43137"/>
                    </a:srgbClr>
                  </a:outerShdw>
                </a:effectLst>
              </a:rPr>
              <a:t>Compromis</a:t>
            </a:r>
          </a:p>
        </p:txBody>
      </p:sp>
    </p:spTree>
    <p:extLst>
      <p:ext uri="{BB962C8B-B14F-4D97-AF65-F5344CB8AC3E}">
        <p14:creationId xmlns:p14="http://schemas.microsoft.com/office/powerpoint/2010/main" val="2206325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21</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4.5.1.</a:t>
            </a:r>
            <a:r>
              <a:rPr lang="fr-FR" dirty="0"/>
              <a:t> Comparaison Encodages : </a:t>
            </a:r>
            <a:r>
              <a:rPr lang="fr-FR" b="1" dirty="0"/>
              <a:t>Localement</a:t>
            </a:r>
          </a:p>
        </p:txBody>
      </p:sp>
      <p:grpSp>
        <p:nvGrpSpPr>
          <p:cNvPr id="6" name="Groupe 5">
            <a:extLst>
              <a:ext uri="{FF2B5EF4-FFF2-40B4-BE49-F238E27FC236}">
                <a16:creationId xmlns:a16="http://schemas.microsoft.com/office/drawing/2014/main" id="{49C685FA-8D3D-454E-B24B-2215F63FE841}"/>
              </a:ext>
            </a:extLst>
          </p:cNvPr>
          <p:cNvGrpSpPr/>
          <p:nvPr/>
        </p:nvGrpSpPr>
        <p:grpSpPr>
          <a:xfrm>
            <a:off x="88777" y="1145142"/>
            <a:ext cx="4399341" cy="2760667"/>
            <a:chOff x="88777" y="1189532"/>
            <a:chExt cx="4399341" cy="2760667"/>
          </a:xfrm>
        </p:grpSpPr>
        <p:pic>
          <p:nvPicPr>
            <p:cNvPr id="11" name="Image 10">
              <a:extLst>
                <a:ext uri="{FF2B5EF4-FFF2-40B4-BE49-F238E27FC236}">
                  <a16:creationId xmlns:a16="http://schemas.microsoft.com/office/drawing/2014/main" id="{DE88923C-CF87-44F7-B4CB-4E480987B3A7}"/>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88777" y="1189532"/>
              <a:ext cx="4399341" cy="2475975"/>
            </a:xfrm>
            <a:prstGeom prst="rect">
              <a:avLst/>
            </a:prstGeom>
          </p:spPr>
        </p:pic>
        <p:sp>
          <p:nvSpPr>
            <p:cNvPr id="14" name="ZoneTexte 13">
              <a:extLst>
                <a:ext uri="{FF2B5EF4-FFF2-40B4-BE49-F238E27FC236}">
                  <a16:creationId xmlns:a16="http://schemas.microsoft.com/office/drawing/2014/main" id="{AB9D6756-7711-41C0-A23E-AB6177C5EB66}"/>
                </a:ext>
              </a:extLst>
            </p:cNvPr>
            <p:cNvSpPr txBox="1"/>
            <p:nvPr/>
          </p:nvSpPr>
          <p:spPr>
            <a:xfrm>
              <a:off x="832509" y="3642422"/>
              <a:ext cx="2911875" cy="307777"/>
            </a:xfrm>
            <a:prstGeom prst="rect">
              <a:avLst/>
            </a:prstGeom>
            <a:noFill/>
          </p:spPr>
          <p:txBody>
            <a:bodyPr wrap="square" lIns="91440" tIns="45720" rIns="91440" bIns="45720" rtlCol="0" anchor="t">
              <a:spAutoFit/>
            </a:bodyPr>
            <a:lstStyle/>
            <a:p>
              <a:pPr algn="ctr"/>
              <a:r>
                <a:rPr lang="fr-FR" sz="1400" b="1" dirty="0"/>
                <a:t>- No </a:t>
              </a:r>
              <a:r>
                <a:rPr lang="fr-FR" sz="1400" b="1" dirty="0" err="1"/>
                <a:t>Categories</a:t>
              </a:r>
              <a:r>
                <a:rPr lang="fr-FR" sz="1400" b="1" dirty="0"/>
                <a:t> -</a:t>
              </a:r>
            </a:p>
          </p:txBody>
        </p:sp>
      </p:grpSp>
      <p:grpSp>
        <p:nvGrpSpPr>
          <p:cNvPr id="17" name="Groupe 16">
            <a:extLst>
              <a:ext uri="{FF2B5EF4-FFF2-40B4-BE49-F238E27FC236}">
                <a16:creationId xmlns:a16="http://schemas.microsoft.com/office/drawing/2014/main" id="{FDBA32C8-73C5-4B23-AD1E-9C6C3E27AAD0}"/>
              </a:ext>
            </a:extLst>
          </p:cNvPr>
          <p:cNvGrpSpPr/>
          <p:nvPr/>
        </p:nvGrpSpPr>
        <p:grpSpPr>
          <a:xfrm>
            <a:off x="7703882" y="1145506"/>
            <a:ext cx="4399341" cy="2760303"/>
            <a:chOff x="7142029" y="1189532"/>
            <a:chExt cx="4399341" cy="2760303"/>
          </a:xfrm>
        </p:grpSpPr>
        <p:pic>
          <p:nvPicPr>
            <p:cNvPr id="12" name="Image 11">
              <a:extLst>
                <a:ext uri="{FF2B5EF4-FFF2-40B4-BE49-F238E27FC236}">
                  <a16:creationId xmlns:a16="http://schemas.microsoft.com/office/drawing/2014/main" id="{523E219F-9113-4913-ADAD-0E0B8DAAEB6F}"/>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7142029" y="1189532"/>
              <a:ext cx="4399341" cy="2475974"/>
            </a:xfrm>
            <a:prstGeom prst="rect">
              <a:avLst/>
            </a:prstGeom>
          </p:spPr>
        </p:pic>
        <p:sp>
          <p:nvSpPr>
            <p:cNvPr id="15" name="ZoneTexte 14">
              <a:extLst>
                <a:ext uri="{FF2B5EF4-FFF2-40B4-BE49-F238E27FC236}">
                  <a16:creationId xmlns:a16="http://schemas.microsoft.com/office/drawing/2014/main" id="{0CD81248-3509-474E-8594-5BC5D0ADB122}"/>
                </a:ext>
              </a:extLst>
            </p:cNvPr>
            <p:cNvSpPr txBox="1"/>
            <p:nvPr/>
          </p:nvSpPr>
          <p:spPr>
            <a:xfrm>
              <a:off x="7885761" y="3642058"/>
              <a:ext cx="2911875" cy="307777"/>
            </a:xfrm>
            <a:prstGeom prst="rect">
              <a:avLst/>
            </a:prstGeom>
            <a:noFill/>
          </p:spPr>
          <p:txBody>
            <a:bodyPr wrap="square" lIns="91440" tIns="45720" rIns="91440" bIns="45720" rtlCol="0" anchor="t">
              <a:spAutoFit/>
            </a:bodyPr>
            <a:lstStyle/>
            <a:p>
              <a:pPr algn="ctr"/>
              <a:r>
                <a:rPr lang="fr-FR" sz="1400" b="1" dirty="0"/>
                <a:t>- Label </a:t>
              </a:r>
              <a:r>
                <a:rPr lang="fr-FR" sz="1400" b="1" dirty="0" err="1"/>
                <a:t>Encoding</a:t>
              </a:r>
              <a:r>
                <a:rPr lang="fr-FR" sz="1400" b="1" dirty="0"/>
                <a:t> -</a:t>
              </a:r>
            </a:p>
          </p:txBody>
        </p:sp>
      </p:grpSp>
      <p:grpSp>
        <p:nvGrpSpPr>
          <p:cNvPr id="2" name="Groupe 1">
            <a:extLst>
              <a:ext uri="{FF2B5EF4-FFF2-40B4-BE49-F238E27FC236}">
                <a16:creationId xmlns:a16="http://schemas.microsoft.com/office/drawing/2014/main" id="{730D49E7-431C-4953-9545-A2BF158268D3}"/>
              </a:ext>
            </a:extLst>
          </p:cNvPr>
          <p:cNvGrpSpPr/>
          <p:nvPr/>
        </p:nvGrpSpPr>
        <p:grpSpPr>
          <a:xfrm>
            <a:off x="3797830" y="3610685"/>
            <a:ext cx="4399339" cy="2707500"/>
            <a:chOff x="88779" y="3995144"/>
            <a:chExt cx="4399339" cy="2707500"/>
          </a:xfrm>
        </p:grpSpPr>
        <p:pic>
          <p:nvPicPr>
            <p:cNvPr id="13" name="Image 12">
              <a:extLst>
                <a:ext uri="{FF2B5EF4-FFF2-40B4-BE49-F238E27FC236}">
                  <a16:creationId xmlns:a16="http://schemas.microsoft.com/office/drawing/2014/main" id="{B915D3F1-687C-4883-ACED-71FE83075B2B}"/>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88779" y="3995144"/>
              <a:ext cx="4399339" cy="2475974"/>
            </a:xfrm>
            <a:prstGeom prst="rect">
              <a:avLst/>
            </a:prstGeom>
          </p:spPr>
        </p:pic>
        <p:sp>
          <p:nvSpPr>
            <p:cNvPr id="16" name="ZoneTexte 15">
              <a:extLst>
                <a:ext uri="{FF2B5EF4-FFF2-40B4-BE49-F238E27FC236}">
                  <a16:creationId xmlns:a16="http://schemas.microsoft.com/office/drawing/2014/main" id="{649CD9E3-0ACF-4D5F-A756-21CB813CB757}"/>
                </a:ext>
              </a:extLst>
            </p:cNvPr>
            <p:cNvSpPr txBox="1"/>
            <p:nvPr/>
          </p:nvSpPr>
          <p:spPr>
            <a:xfrm>
              <a:off x="832511" y="6394867"/>
              <a:ext cx="2911875" cy="307777"/>
            </a:xfrm>
            <a:prstGeom prst="rect">
              <a:avLst/>
            </a:prstGeom>
            <a:noFill/>
          </p:spPr>
          <p:txBody>
            <a:bodyPr wrap="square" lIns="91440" tIns="45720" rIns="91440" bIns="45720" rtlCol="0" anchor="t">
              <a:spAutoFit/>
            </a:bodyPr>
            <a:lstStyle/>
            <a:p>
              <a:pPr algn="ctr"/>
              <a:r>
                <a:rPr lang="fr-FR" sz="1400" b="1" dirty="0"/>
                <a:t>- One Hot </a:t>
              </a:r>
              <a:r>
                <a:rPr lang="fr-FR" sz="1400" b="1" dirty="0" err="1"/>
                <a:t>Encoding</a:t>
              </a:r>
              <a:r>
                <a:rPr lang="fr-FR" sz="1400" b="1" dirty="0"/>
                <a:t> -</a:t>
              </a:r>
            </a:p>
          </p:txBody>
        </p:sp>
      </p:grpSp>
    </p:spTree>
    <p:extLst>
      <p:ext uri="{BB962C8B-B14F-4D97-AF65-F5344CB8AC3E}">
        <p14:creationId xmlns:p14="http://schemas.microsoft.com/office/powerpoint/2010/main" val="168347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22</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4.5.2.</a:t>
            </a:r>
            <a:r>
              <a:rPr lang="fr-FR" dirty="0"/>
              <a:t> Comparaison Encodages : </a:t>
            </a:r>
            <a:r>
              <a:rPr lang="fr-FR" b="1" dirty="0"/>
              <a:t>Globalement</a:t>
            </a:r>
          </a:p>
        </p:txBody>
      </p:sp>
      <p:grpSp>
        <p:nvGrpSpPr>
          <p:cNvPr id="8" name="Groupe 7">
            <a:extLst>
              <a:ext uri="{FF2B5EF4-FFF2-40B4-BE49-F238E27FC236}">
                <a16:creationId xmlns:a16="http://schemas.microsoft.com/office/drawing/2014/main" id="{A8550FC3-FBE6-4998-94B9-12E4E480B395}"/>
              </a:ext>
            </a:extLst>
          </p:cNvPr>
          <p:cNvGrpSpPr/>
          <p:nvPr/>
        </p:nvGrpSpPr>
        <p:grpSpPr>
          <a:xfrm>
            <a:off x="111854" y="1103261"/>
            <a:ext cx="11003697" cy="5004621"/>
            <a:chOff x="650630" y="1136120"/>
            <a:chExt cx="11003697" cy="5004621"/>
          </a:xfrm>
        </p:grpSpPr>
        <p:pic>
          <p:nvPicPr>
            <p:cNvPr id="7" name="Image 6">
              <a:extLst>
                <a:ext uri="{FF2B5EF4-FFF2-40B4-BE49-F238E27FC236}">
                  <a16:creationId xmlns:a16="http://schemas.microsoft.com/office/drawing/2014/main" id="{B4842D27-A0D1-4E05-9F9F-9EFE4468378D}"/>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saturation sat="130000"/>
                      </a14:imgEffect>
                    </a14:imgLayer>
                  </a14:imgProps>
                </a:ext>
                <a:ext uri="{28A0092B-C50C-407E-A947-70E740481C1C}">
                  <a14:useLocalDpi xmlns:a14="http://schemas.microsoft.com/office/drawing/2010/main" val="0"/>
                </a:ext>
              </a:extLst>
            </a:blip>
            <a:srcRect/>
            <a:stretch/>
          </p:blipFill>
          <p:spPr>
            <a:xfrm>
              <a:off x="650630" y="1136120"/>
              <a:ext cx="11003697" cy="4987865"/>
            </a:xfrm>
            <a:prstGeom prst="rect">
              <a:avLst/>
            </a:prstGeom>
          </p:spPr>
        </p:pic>
        <p:sp>
          <p:nvSpPr>
            <p:cNvPr id="9" name="Rectangle : coins arrondis 8">
              <a:extLst>
                <a:ext uri="{FF2B5EF4-FFF2-40B4-BE49-F238E27FC236}">
                  <a16:creationId xmlns:a16="http://schemas.microsoft.com/office/drawing/2014/main" id="{19CF56BB-D9A3-47C9-82B2-5FE8EECDFA4A}"/>
                </a:ext>
              </a:extLst>
            </p:cNvPr>
            <p:cNvSpPr/>
            <p:nvPr/>
          </p:nvSpPr>
          <p:spPr>
            <a:xfrm>
              <a:off x="11170777" y="1921079"/>
              <a:ext cx="370593" cy="4219662"/>
            </a:xfrm>
            <a:prstGeom prst="roundRect">
              <a:avLst/>
            </a:prstGeom>
            <a:noFill/>
            <a:ln w="28575" cap="flat" cmpd="sng" algn="ctr">
              <a:solidFill>
                <a:schemeClr val="accent3"/>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grpSp>
      <p:sp>
        <p:nvSpPr>
          <p:cNvPr id="10" name="ZoneTexte 9">
            <a:extLst>
              <a:ext uri="{FF2B5EF4-FFF2-40B4-BE49-F238E27FC236}">
                <a16:creationId xmlns:a16="http://schemas.microsoft.com/office/drawing/2014/main" id="{89227867-860E-4C1D-AF9D-1A8DFC7FC502}"/>
              </a:ext>
            </a:extLst>
          </p:cNvPr>
          <p:cNvSpPr txBox="1"/>
          <p:nvPr/>
        </p:nvSpPr>
        <p:spPr>
          <a:xfrm>
            <a:off x="10109166" y="6143483"/>
            <a:ext cx="1278299" cy="646331"/>
          </a:xfrm>
          <a:prstGeom prst="rect">
            <a:avLst/>
          </a:prstGeom>
          <a:noFill/>
        </p:spPr>
        <p:txBody>
          <a:bodyPr wrap="none" rtlCol="0">
            <a:spAutoFit/>
          </a:bodyPr>
          <a:lstStyle/>
          <a:p>
            <a:pPr algn="ctr"/>
            <a:r>
              <a:rPr lang="fr-FR" dirty="0">
                <a:solidFill>
                  <a:srgbClr val="7451EB"/>
                </a:solidFill>
                <a:effectLst>
                  <a:outerShdw blurRad="38100" dist="38100" dir="2700000" algn="tl">
                    <a:srgbClr val="000000">
                      <a:alpha val="43137"/>
                    </a:srgbClr>
                  </a:outerShdw>
                </a:effectLst>
              </a:rPr>
              <a:t>Meilleur</a:t>
            </a:r>
          </a:p>
          <a:p>
            <a:pPr algn="ctr"/>
            <a:r>
              <a:rPr lang="fr-FR" dirty="0">
                <a:solidFill>
                  <a:srgbClr val="7451EB"/>
                </a:solidFill>
                <a:effectLst>
                  <a:outerShdw blurRad="38100" dist="38100" dir="2700000" algn="tl">
                    <a:srgbClr val="000000">
                      <a:alpha val="43137"/>
                    </a:srgbClr>
                  </a:outerShdw>
                </a:effectLst>
              </a:rPr>
              <a:t>Compromis</a:t>
            </a:r>
          </a:p>
        </p:txBody>
      </p:sp>
    </p:spTree>
    <p:extLst>
      <p:ext uri="{BB962C8B-B14F-4D97-AF65-F5344CB8AC3E}">
        <p14:creationId xmlns:p14="http://schemas.microsoft.com/office/powerpoint/2010/main" val="186432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5.</a:t>
            </a:r>
            <a:r>
              <a:rPr lang="fr-FR" dirty="0"/>
              <a:t> Modèles Émission CO2</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48114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24</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5.</a:t>
            </a:r>
            <a:r>
              <a:rPr lang="fr-FR" dirty="0"/>
              <a:t> Modèles Émission CO2</a:t>
            </a:r>
          </a:p>
        </p:txBody>
      </p:sp>
      <p:pic>
        <p:nvPicPr>
          <p:cNvPr id="6" name="Image 5">
            <a:extLst>
              <a:ext uri="{FF2B5EF4-FFF2-40B4-BE49-F238E27FC236}">
                <a16:creationId xmlns:a16="http://schemas.microsoft.com/office/drawing/2014/main" id="{94C3999B-42D9-469F-A0DC-D1CEAA08DC29}"/>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saturation sat="130000"/>
                    </a14:imgEffect>
                  </a14:imgLayer>
                </a14:imgProps>
              </a:ext>
              <a:ext uri="{28A0092B-C50C-407E-A947-70E740481C1C}">
                <a14:useLocalDpi xmlns:a14="http://schemas.microsoft.com/office/drawing/2010/main" val="0"/>
              </a:ext>
            </a:extLst>
          </a:blip>
          <a:srcRect/>
          <a:stretch/>
        </p:blipFill>
        <p:spPr>
          <a:xfrm>
            <a:off x="80179" y="1189532"/>
            <a:ext cx="11003698" cy="5012297"/>
          </a:xfrm>
          <a:prstGeom prst="rect">
            <a:avLst/>
          </a:prstGeom>
        </p:spPr>
      </p:pic>
      <p:sp>
        <p:nvSpPr>
          <p:cNvPr id="8" name="Rectangle : coins arrondis 7">
            <a:extLst>
              <a:ext uri="{FF2B5EF4-FFF2-40B4-BE49-F238E27FC236}">
                <a16:creationId xmlns:a16="http://schemas.microsoft.com/office/drawing/2014/main" id="{09CDD67A-FA1D-42F3-A782-F10F5217A14D}"/>
              </a:ext>
            </a:extLst>
          </p:cNvPr>
          <p:cNvSpPr/>
          <p:nvPr/>
        </p:nvSpPr>
        <p:spPr>
          <a:xfrm>
            <a:off x="10595296" y="1954635"/>
            <a:ext cx="377504" cy="4186106"/>
          </a:xfrm>
          <a:prstGeom prst="roundRect">
            <a:avLst/>
          </a:prstGeom>
          <a:noFill/>
          <a:ln w="28575" cap="flat" cmpd="sng" algn="ctr">
            <a:solidFill>
              <a:schemeClr val="accent3"/>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sp>
        <p:nvSpPr>
          <p:cNvPr id="9" name="ZoneTexte 8">
            <a:extLst>
              <a:ext uri="{FF2B5EF4-FFF2-40B4-BE49-F238E27FC236}">
                <a16:creationId xmlns:a16="http://schemas.microsoft.com/office/drawing/2014/main" id="{7DEAADB8-CD0D-4004-AC63-D616E524C76E}"/>
              </a:ext>
            </a:extLst>
          </p:cNvPr>
          <p:cNvSpPr txBox="1"/>
          <p:nvPr/>
        </p:nvSpPr>
        <p:spPr>
          <a:xfrm>
            <a:off x="9799604" y="6116090"/>
            <a:ext cx="1854723" cy="646331"/>
          </a:xfrm>
          <a:prstGeom prst="rect">
            <a:avLst/>
          </a:prstGeom>
          <a:noFill/>
        </p:spPr>
        <p:txBody>
          <a:bodyPr wrap="square" rtlCol="0">
            <a:spAutoFit/>
          </a:bodyPr>
          <a:lstStyle/>
          <a:p>
            <a:pPr algn="ctr"/>
            <a:r>
              <a:rPr lang="fr-FR" dirty="0">
                <a:solidFill>
                  <a:srgbClr val="7451EB"/>
                </a:solidFill>
                <a:effectLst>
                  <a:outerShdw blurRad="38100" dist="38100" dir="2700000" algn="tl">
                    <a:srgbClr val="000000">
                      <a:alpha val="43137"/>
                    </a:srgbClr>
                  </a:outerShdw>
                </a:effectLst>
              </a:rPr>
              <a:t>Meilleur</a:t>
            </a:r>
          </a:p>
          <a:p>
            <a:pPr algn="ctr"/>
            <a:r>
              <a:rPr lang="fr-FR" dirty="0">
                <a:solidFill>
                  <a:srgbClr val="7451EB"/>
                </a:solidFill>
                <a:effectLst>
                  <a:outerShdw blurRad="38100" dist="38100" dir="2700000" algn="tl">
                    <a:srgbClr val="000000">
                      <a:alpha val="43137"/>
                    </a:srgbClr>
                  </a:outerShdw>
                </a:effectLst>
              </a:rPr>
              <a:t>Compromis</a:t>
            </a:r>
          </a:p>
        </p:txBody>
      </p:sp>
    </p:spTree>
    <p:extLst>
      <p:ext uri="{BB962C8B-B14F-4D97-AF65-F5344CB8AC3E}">
        <p14:creationId xmlns:p14="http://schemas.microsoft.com/office/powerpoint/2010/main" val="4119590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6.</a:t>
            </a:r>
            <a:r>
              <a:rPr lang="fr-FR" dirty="0"/>
              <a:t> Pertinence </a:t>
            </a:r>
            <a:br>
              <a:rPr lang="fr-FR" dirty="0"/>
            </a:br>
            <a:r>
              <a:rPr lang="fr-FR" dirty="0"/>
              <a:t>"ENERGY STAR Score"</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451126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6.1.</a:t>
            </a:r>
            <a:r>
              <a:rPr lang="fr-FR" dirty="0"/>
              <a:t> Importance Attributs : Score </a:t>
            </a:r>
            <a:r>
              <a:rPr lang="fr-FR" b="1" dirty="0"/>
              <a:t>RMAD</a:t>
            </a:r>
          </a:p>
        </p:txBody>
      </p:sp>
      <mc:AlternateContent xmlns:mc="http://schemas.openxmlformats.org/markup-compatibility/2006" xmlns:a14="http://schemas.microsoft.com/office/drawing/2010/main">
        <mc:Choice Requires="a14">
          <p:sp>
            <p:nvSpPr>
              <p:cNvPr id="11" name="Espace réservé du contenu 10">
                <a:extLst>
                  <a:ext uri="{FF2B5EF4-FFF2-40B4-BE49-F238E27FC236}">
                    <a16:creationId xmlns:a16="http://schemas.microsoft.com/office/drawing/2014/main" id="{DFC45420-5D18-40F4-AB7B-FB3875FCA4DF}"/>
                  </a:ext>
                </a:extLst>
              </p:cNvPr>
              <p:cNvSpPr>
                <a:spLocks noGrp="1"/>
              </p:cNvSpPr>
              <p:nvPr>
                <p:ph idx="1"/>
              </p:nvPr>
            </p:nvSpPr>
            <p:spPr/>
            <p:txBody>
              <a:bodyPr>
                <a:normAutofit fontScale="77500" lnSpcReduction="20000"/>
              </a:bodyPr>
              <a:lstStyle/>
              <a:p>
                <a:r>
                  <a:rPr lang="fr-FR" sz="3200" b="1" dirty="0"/>
                  <a:t>R</a:t>
                </a:r>
                <a:r>
                  <a:rPr lang="fr-FR" sz="3200" dirty="0"/>
                  <a:t>oot </a:t>
                </a:r>
                <a:r>
                  <a:rPr lang="fr-FR" sz="3200" b="1" dirty="0" err="1"/>
                  <a:t>M</a:t>
                </a:r>
                <a:r>
                  <a:rPr lang="fr-FR" sz="3200" dirty="0" err="1"/>
                  <a:t>ean</a:t>
                </a:r>
                <a:r>
                  <a:rPr lang="fr-FR" sz="3200" dirty="0"/>
                  <a:t> </a:t>
                </a:r>
                <a:r>
                  <a:rPr lang="fr-FR" sz="3200" b="1" dirty="0" err="1"/>
                  <a:t>A</a:t>
                </a:r>
                <a:r>
                  <a:rPr lang="fr-FR" sz="3200" dirty="0" err="1"/>
                  <a:t>ccuracy</a:t>
                </a:r>
                <a:r>
                  <a:rPr lang="fr-FR" sz="3200" dirty="0"/>
                  <a:t> </a:t>
                </a:r>
                <a:r>
                  <a:rPr lang="fr-FR" sz="3200" b="1" dirty="0" err="1"/>
                  <a:t>D</a:t>
                </a:r>
                <a:r>
                  <a:rPr lang="fr-FR" sz="3200" dirty="0" err="1"/>
                  <a:t>ecrease</a:t>
                </a:r>
                <a:endParaRPr lang="fr-FR" sz="3200" dirty="0"/>
              </a:p>
              <a:p>
                <a:pPr marL="457200" lvl="1" indent="0">
                  <a:buNone/>
                </a:pPr>
                <a:r>
                  <a:rPr lang="fr-FR" sz="2900" dirty="0"/>
                  <a:t>Diminution du score du modèle après la permutation aléatoire des valeurs de l’attribut</a:t>
                </a:r>
                <a:endParaRPr lang="fr-FR" sz="2800" dirty="0"/>
              </a:p>
              <a:p>
                <a:pPr marL="2286000" lvl="5" indent="0">
                  <a:lnSpc>
                    <a:spcPct val="120000"/>
                  </a:lnSpc>
                  <a:buNone/>
                </a:pPr>
                <a14:m>
                  <m:oMathPara xmlns:m="http://schemas.openxmlformats.org/officeDocument/2006/math">
                    <m:oMathParaPr>
                      <m:jc m:val="left"/>
                    </m:oMathParaPr>
                    <m:oMath xmlns:m="http://schemas.openxmlformats.org/officeDocument/2006/math">
                      <m:sSub>
                        <m:sSubPr>
                          <m:ctrlPr>
                            <a:rPr lang="fr-FR" sz="2100" b="0" i="1" smtClean="0">
                              <a:latin typeface="Cambria Math" panose="02040503050406030204" pitchFamily="18" charset="0"/>
                            </a:rPr>
                          </m:ctrlPr>
                        </m:sSubPr>
                        <m:e>
                          <m:r>
                            <a:rPr lang="fr-FR" sz="2100" b="0" i="1" smtClean="0">
                              <a:latin typeface="Cambria Math" panose="02040503050406030204" pitchFamily="18" charset="0"/>
                            </a:rPr>
                            <m:t>𝑅𝑀𝐴𝐷</m:t>
                          </m:r>
                        </m:e>
                        <m:sub>
                          <m:r>
                            <a:rPr lang="fr-FR" sz="2100" b="0" i="1" smtClean="0">
                              <a:latin typeface="Cambria Math" panose="02040503050406030204" pitchFamily="18" charset="0"/>
                            </a:rPr>
                            <m:t>𝑖</m:t>
                          </m:r>
                        </m:sub>
                      </m:sSub>
                      <m:r>
                        <a:rPr lang="fr-FR" sz="2100" b="0" i="1" smtClean="0">
                          <a:latin typeface="Cambria Math" panose="02040503050406030204" pitchFamily="18" charset="0"/>
                        </a:rPr>
                        <m:t>= </m:t>
                      </m:r>
                      <m:rad>
                        <m:radPr>
                          <m:degHide m:val="on"/>
                          <m:ctrlPr>
                            <a:rPr lang="fr-FR" sz="2100" b="0" i="1" smtClean="0">
                              <a:latin typeface="Cambria Math" panose="02040503050406030204" pitchFamily="18" charset="0"/>
                            </a:rPr>
                          </m:ctrlPr>
                        </m:radPr>
                        <m:deg/>
                        <m:e>
                          <m:r>
                            <a:rPr lang="fr-FR" sz="2100" i="1">
                              <a:latin typeface="Cambria Math" panose="02040503050406030204" pitchFamily="18" charset="0"/>
                            </a:rPr>
                            <m:t>𝑠</m:t>
                          </m:r>
                          <m:r>
                            <a:rPr lang="fr-FR" sz="2100" i="1">
                              <a:latin typeface="Cambria Math" panose="02040503050406030204" pitchFamily="18" charset="0"/>
                            </a:rPr>
                            <m:t>−</m:t>
                          </m:r>
                          <m:f>
                            <m:fPr>
                              <m:ctrlPr>
                                <a:rPr lang="fr-FR" sz="2100" i="1">
                                  <a:latin typeface="Cambria Math" panose="02040503050406030204" pitchFamily="18" charset="0"/>
                                </a:rPr>
                              </m:ctrlPr>
                            </m:fPr>
                            <m:num>
                              <m:r>
                                <a:rPr lang="fr-FR" sz="2100" i="1">
                                  <a:latin typeface="Cambria Math" panose="02040503050406030204" pitchFamily="18" charset="0"/>
                                </a:rPr>
                                <m:t>1</m:t>
                              </m:r>
                            </m:num>
                            <m:den>
                              <m:r>
                                <a:rPr lang="fr-FR" sz="2100" i="1">
                                  <a:latin typeface="Cambria Math" panose="02040503050406030204" pitchFamily="18" charset="0"/>
                                </a:rPr>
                                <m:t>𝐾</m:t>
                              </m:r>
                            </m:den>
                          </m:f>
                          <m:r>
                            <a:rPr lang="fr-FR" sz="2100" i="1">
                              <a:latin typeface="Cambria Math" panose="02040503050406030204" pitchFamily="18" charset="0"/>
                            </a:rPr>
                            <m:t> </m:t>
                          </m:r>
                          <m:nary>
                            <m:naryPr>
                              <m:chr m:val="∑"/>
                              <m:ctrlPr>
                                <a:rPr lang="fr-FR" sz="2100" i="1">
                                  <a:latin typeface="Cambria Math" panose="02040503050406030204" pitchFamily="18" charset="0"/>
                                </a:rPr>
                              </m:ctrlPr>
                            </m:naryPr>
                            <m:sub>
                              <m:r>
                                <m:rPr>
                                  <m:brk m:alnAt="23"/>
                                </m:rPr>
                                <a:rPr lang="fr-FR" sz="2100" i="1">
                                  <a:latin typeface="Cambria Math" panose="02040503050406030204" pitchFamily="18" charset="0"/>
                                </a:rPr>
                                <m:t>𝑘</m:t>
                              </m:r>
                              <m:r>
                                <a:rPr lang="fr-FR" sz="2100" i="1">
                                  <a:latin typeface="Cambria Math" panose="02040503050406030204" pitchFamily="18" charset="0"/>
                                </a:rPr>
                                <m:t>=1</m:t>
                              </m:r>
                            </m:sub>
                            <m:sup>
                              <m:r>
                                <a:rPr lang="fr-FR" sz="2100" i="1">
                                  <a:latin typeface="Cambria Math" panose="02040503050406030204" pitchFamily="18" charset="0"/>
                                </a:rPr>
                                <m:t>𝐾</m:t>
                              </m:r>
                            </m:sup>
                            <m:e>
                              <m:sSub>
                                <m:sSubPr>
                                  <m:ctrlPr>
                                    <a:rPr lang="fr-FR" sz="2100" i="1">
                                      <a:latin typeface="Cambria Math" panose="02040503050406030204" pitchFamily="18" charset="0"/>
                                    </a:rPr>
                                  </m:ctrlPr>
                                </m:sSubPr>
                                <m:e>
                                  <m:r>
                                    <a:rPr lang="fr-FR" sz="2100" i="1">
                                      <a:latin typeface="Cambria Math" panose="02040503050406030204" pitchFamily="18" charset="0"/>
                                    </a:rPr>
                                    <m:t>𝑠</m:t>
                                  </m:r>
                                </m:e>
                                <m:sub>
                                  <m:r>
                                    <a:rPr lang="fr-FR" sz="2100" i="1">
                                      <a:latin typeface="Cambria Math" panose="02040503050406030204" pitchFamily="18" charset="0"/>
                                    </a:rPr>
                                    <m:t>𝑘</m:t>
                                  </m:r>
                                  <m:r>
                                    <a:rPr lang="fr-FR" sz="2100" i="1">
                                      <a:latin typeface="Cambria Math" panose="02040503050406030204" pitchFamily="18" charset="0"/>
                                    </a:rPr>
                                    <m:t>,</m:t>
                                  </m:r>
                                  <m:r>
                                    <a:rPr lang="fr-FR" sz="2100" i="1">
                                      <a:latin typeface="Cambria Math" panose="02040503050406030204" pitchFamily="18" charset="0"/>
                                    </a:rPr>
                                    <m:t>𝑖</m:t>
                                  </m:r>
                                </m:sub>
                              </m:sSub>
                            </m:e>
                          </m:nary>
                        </m:e>
                      </m:rad>
                    </m:oMath>
                  </m:oMathPara>
                </a14:m>
                <a:endParaRPr lang="fr-FR" sz="2600" dirty="0"/>
              </a:p>
              <a:p>
                <a:pPr marL="457200" lvl="1" indent="0">
                  <a:buNone/>
                </a:pPr>
                <a:r>
                  <a:rPr lang="fr-FR" sz="2800" dirty="0"/>
                  <a:t>Où</a:t>
                </a:r>
              </a:p>
              <a:p>
                <a:pPr lvl="1"/>
                <a14:m>
                  <m:oMath xmlns:m="http://schemas.openxmlformats.org/officeDocument/2006/math">
                    <m:r>
                      <a:rPr lang="fr-FR" sz="2800" b="0" i="1" smtClean="0">
                        <a:latin typeface="Cambria Math" panose="02040503050406030204" pitchFamily="18" charset="0"/>
                      </a:rPr>
                      <m:t>𝑖</m:t>
                    </m:r>
                    <m:r>
                      <a:rPr lang="fr-FR" sz="2800" b="0" i="1" smtClean="0">
                        <a:latin typeface="Cambria Math" panose="02040503050406030204" pitchFamily="18" charset="0"/>
                      </a:rPr>
                      <m:t> </m:t>
                    </m:r>
                  </m:oMath>
                </a14:m>
                <a:r>
                  <a:rPr lang="fr-FR" sz="2800" dirty="0"/>
                  <a:t>: attribut à mesurer</a:t>
                </a:r>
              </a:p>
              <a:p>
                <a:pPr lvl="1"/>
                <a14:m>
                  <m:oMath xmlns:m="http://schemas.openxmlformats.org/officeDocument/2006/math">
                    <m:r>
                      <a:rPr lang="fr-FR" sz="2800" b="0" i="1" smtClean="0">
                        <a:latin typeface="Cambria Math" panose="02040503050406030204" pitchFamily="18" charset="0"/>
                      </a:rPr>
                      <m:t>𝑠</m:t>
                    </m:r>
                    <m:r>
                      <a:rPr lang="fr-FR" sz="2800" b="0" i="1" smtClean="0">
                        <a:latin typeface="Cambria Math" panose="02040503050406030204" pitchFamily="18" charset="0"/>
                      </a:rPr>
                      <m:t> </m:t>
                    </m:r>
                  </m:oMath>
                </a14:m>
                <a:r>
                  <a:rPr lang="fr-FR" sz="2800" dirty="0"/>
                  <a:t>: score du modèle</a:t>
                </a:r>
              </a:p>
              <a:p>
                <a:pPr lvl="1"/>
                <a14:m>
                  <m:oMath xmlns:m="http://schemas.openxmlformats.org/officeDocument/2006/math">
                    <m:r>
                      <a:rPr lang="fr-FR" sz="2800" b="0" i="1" smtClean="0">
                        <a:latin typeface="Cambria Math" panose="02040503050406030204" pitchFamily="18" charset="0"/>
                      </a:rPr>
                      <m:t>𝐾</m:t>
                    </m:r>
                    <m:r>
                      <a:rPr lang="fr-FR" sz="2800" i="1">
                        <a:latin typeface="Cambria Math" panose="02040503050406030204" pitchFamily="18" charset="0"/>
                      </a:rPr>
                      <m:t> </m:t>
                    </m:r>
                  </m:oMath>
                </a14:m>
                <a:r>
                  <a:rPr lang="fr-FR" sz="2800" dirty="0"/>
                  <a:t>: nombre de répétition de la permutation </a:t>
                </a:r>
              </a:p>
              <a:p>
                <a:pPr lvl="1"/>
                <a14:m>
                  <m:oMath xmlns:m="http://schemas.openxmlformats.org/officeDocument/2006/math">
                    <m:sSub>
                      <m:sSubPr>
                        <m:ctrlPr>
                          <a:rPr lang="fr-FR" sz="2800" i="1">
                            <a:latin typeface="Cambria Math" panose="02040503050406030204" pitchFamily="18" charset="0"/>
                          </a:rPr>
                        </m:ctrlPr>
                      </m:sSubPr>
                      <m:e>
                        <m:r>
                          <a:rPr lang="fr-FR" sz="2800" i="1">
                            <a:latin typeface="Cambria Math" panose="02040503050406030204" pitchFamily="18" charset="0"/>
                          </a:rPr>
                          <m:t>𝑠</m:t>
                        </m:r>
                      </m:e>
                      <m:sub>
                        <m:r>
                          <a:rPr lang="fr-FR" sz="2800" i="1">
                            <a:latin typeface="Cambria Math" panose="02040503050406030204" pitchFamily="18" charset="0"/>
                          </a:rPr>
                          <m:t>𝑘</m:t>
                        </m:r>
                        <m:r>
                          <a:rPr lang="fr-FR" sz="2800" i="1">
                            <a:latin typeface="Cambria Math" panose="02040503050406030204" pitchFamily="18" charset="0"/>
                          </a:rPr>
                          <m:t>,</m:t>
                        </m:r>
                        <m:r>
                          <a:rPr lang="fr-FR" sz="2800" i="1">
                            <a:latin typeface="Cambria Math" panose="02040503050406030204" pitchFamily="18" charset="0"/>
                          </a:rPr>
                          <m:t>𝑖</m:t>
                        </m:r>
                      </m:sub>
                    </m:sSub>
                  </m:oMath>
                </a14:m>
                <a:r>
                  <a:rPr lang="fr-FR" sz="2800" dirty="0"/>
                  <a:t>: score du modèle après la </a:t>
                </a:r>
                <a14:m>
                  <m:oMath xmlns:m="http://schemas.openxmlformats.org/officeDocument/2006/math">
                    <m:sSup>
                      <m:sSupPr>
                        <m:ctrlPr>
                          <a:rPr lang="fr-FR" sz="2800" i="1" smtClean="0">
                            <a:latin typeface="Cambria Math" panose="02040503050406030204" pitchFamily="18" charset="0"/>
                          </a:rPr>
                        </m:ctrlPr>
                      </m:sSupPr>
                      <m:e>
                        <m:r>
                          <a:rPr lang="fr-FR" sz="2800" b="0" i="1" smtClean="0">
                            <a:latin typeface="Cambria Math" panose="02040503050406030204" pitchFamily="18" charset="0"/>
                          </a:rPr>
                          <m:t>𝑘</m:t>
                        </m:r>
                      </m:e>
                      <m:sup>
                        <m:r>
                          <a:rPr lang="fr-FR" sz="2800" b="0" i="1" smtClean="0">
                            <a:latin typeface="Cambria Math" panose="02040503050406030204" pitchFamily="18" charset="0"/>
                          </a:rPr>
                          <m:t>è</m:t>
                        </m:r>
                        <m:r>
                          <a:rPr lang="fr-FR" sz="2800" b="0" i="1" smtClean="0">
                            <a:latin typeface="Cambria Math" panose="02040503050406030204" pitchFamily="18" charset="0"/>
                          </a:rPr>
                          <m:t>𝑚𝑒</m:t>
                        </m:r>
                      </m:sup>
                    </m:sSup>
                  </m:oMath>
                </a14:m>
                <a:r>
                  <a:rPr lang="fr-FR" sz="2800" dirty="0"/>
                  <a:t> permutation de l’attribut </a:t>
                </a:r>
                <a14:m>
                  <m:oMath xmlns:m="http://schemas.openxmlformats.org/officeDocument/2006/math">
                    <m:r>
                      <a:rPr lang="fr-FR" sz="2800" i="1">
                        <a:latin typeface="Cambria Math" panose="02040503050406030204" pitchFamily="18" charset="0"/>
                      </a:rPr>
                      <m:t>𝑖</m:t>
                    </m:r>
                  </m:oMath>
                </a14:m>
                <a:endParaRPr lang="fr-FR" dirty="0"/>
              </a:p>
              <a:p>
                <a:pPr>
                  <a:lnSpc>
                    <a:spcPct val="120000"/>
                  </a:lnSpc>
                </a:pPr>
                <a:r>
                  <a:rPr lang="fr-FR" sz="3200" dirty="0"/>
                  <a:t>Indique à quel point le modèle dépend de l’attribut</a:t>
                </a:r>
              </a:p>
              <a:p>
                <a:r>
                  <a:rPr lang="fr-FR" sz="3200" dirty="0"/>
                  <a:t>Rompt la relation entre l’attribut et la classe. </a:t>
                </a:r>
              </a:p>
              <a:p>
                <a:r>
                  <a:rPr lang="fr-FR" sz="3200" dirty="0"/>
                  <a:t>Indépendant du modèle (agnostique) </a:t>
                </a:r>
              </a:p>
              <a:p>
                <a:r>
                  <a:rPr lang="fr-FR" sz="3200" dirty="0"/>
                  <a:t>Peut être calculé plusieurs fois avec </a:t>
                </a:r>
                <a14:m>
                  <m:oMath xmlns:m="http://schemas.openxmlformats.org/officeDocument/2006/math">
                    <m:r>
                      <a:rPr lang="fr-FR" sz="3200" b="0" i="1" smtClean="0">
                        <a:latin typeface="Cambria Math" panose="02040503050406030204" pitchFamily="18" charset="0"/>
                      </a:rPr>
                      <m:t>𝐾</m:t>
                    </m:r>
                    <m:r>
                      <a:rPr lang="fr-FR" sz="3200" b="0" i="1" smtClean="0">
                        <a:latin typeface="Cambria Math" panose="02040503050406030204" pitchFamily="18" charset="0"/>
                      </a:rPr>
                      <m:t> </m:t>
                    </m:r>
                  </m:oMath>
                </a14:m>
                <a:r>
                  <a:rPr lang="fr-FR" sz="3200" dirty="0"/>
                  <a:t>différentes permutations.</a:t>
                </a:r>
              </a:p>
            </p:txBody>
          </p:sp>
        </mc:Choice>
        <mc:Fallback xmlns="">
          <p:sp>
            <p:nvSpPr>
              <p:cNvPr id="11" name="Espace réservé du contenu 10">
                <a:extLst>
                  <a:ext uri="{FF2B5EF4-FFF2-40B4-BE49-F238E27FC236}">
                    <a16:creationId xmlns:a16="http://schemas.microsoft.com/office/drawing/2014/main" id="{DFC45420-5D18-40F4-AB7B-FB3875FCA4DF}"/>
                  </a:ext>
                </a:extLst>
              </p:cNvPr>
              <p:cNvSpPr>
                <a:spLocks noGrp="1" noRot="1" noChangeAspect="1" noMove="1" noResize="1" noEditPoints="1" noAdjustHandles="1" noChangeArrowheads="1" noChangeShapeType="1" noTextEdit="1"/>
              </p:cNvSpPr>
              <p:nvPr>
                <p:ph idx="1"/>
              </p:nvPr>
            </p:nvSpPr>
            <p:spPr>
              <a:blipFill>
                <a:blip r:embed="rId3"/>
                <a:stretch>
                  <a:fillRect l="-831" t="-2712"/>
                </a:stretch>
              </a:blipFill>
            </p:spPr>
            <p:txBody>
              <a:bodyPr/>
              <a:lstStyle/>
              <a:p>
                <a:r>
                  <a:rPr lang="fr-FR">
                    <a:noFill/>
                  </a:rPr>
                  <a:t> </a:t>
                </a:r>
              </a:p>
            </p:txBody>
          </p:sp>
        </mc:Fallback>
      </mc:AlternateContent>
      <p:sp>
        <p:nvSpPr>
          <p:cNvPr id="45" name="Espace réservé du numéro de diapositive 44">
            <a:extLst>
              <a:ext uri="{FF2B5EF4-FFF2-40B4-BE49-F238E27FC236}">
                <a16:creationId xmlns:a16="http://schemas.microsoft.com/office/drawing/2014/main" id="{0C8A3968-AB85-45B2-B1CF-CB417C7FDA89}"/>
              </a:ext>
            </a:extLst>
          </p:cNvPr>
          <p:cNvSpPr>
            <a:spLocks noGrp="1"/>
          </p:cNvSpPr>
          <p:nvPr>
            <p:ph type="sldNum" sz="quarter" idx="12"/>
          </p:nvPr>
        </p:nvSpPr>
        <p:spPr/>
        <p:txBody>
          <a:bodyPr/>
          <a:lstStyle/>
          <a:p>
            <a:fld id="{9F4AEC0A-9FB1-4994-8F9B-332942245449}" type="slidenum">
              <a:rPr lang="fr-FR" smtClean="0"/>
              <a:pPr/>
              <a:t>26</a:t>
            </a:fld>
            <a:endParaRPr lang="fr-FR"/>
          </a:p>
        </p:txBody>
      </p:sp>
    </p:spTree>
    <p:extLst>
      <p:ext uri="{BB962C8B-B14F-4D97-AF65-F5344CB8AC3E}">
        <p14:creationId xmlns:p14="http://schemas.microsoft.com/office/powerpoint/2010/main" val="3504443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27</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6.2.</a:t>
            </a:r>
            <a:r>
              <a:rPr lang="fr-FR" dirty="0"/>
              <a:t> Importance "ENERGY STAR Score"</a:t>
            </a:r>
          </a:p>
        </p:txBody>
      </p:sp>
      <p:pic>
        <p:nvPicPr>
          <p:cNvPr id="8" name="Image 7">
            <a:extLst>
              <a:ext uri="{FF2B5EF4-FFF2-40B4-BE49-F238E27FC236}">
                <a16:creationId xmlns:a16="http://schemas.microsoft.com/office/drawing/2014/main" id="{F4AF6A53-8EDE-41AE-836D-B6EF0E579AB3}"/>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saturation sat="130000"/>
                    </a14:imgEffect>
                  </a14:imgLayer>
                </a14:imgProps>
              </a:ext>
              <a:ext uri="{28A0092B-C50C-407E-A947-70E740481C1C}">
                <a14:useLocalDpi xmlns:a14="http://schemas.microsoft.com/office/drawing/2010/main" val="0"/>
              </a:ext>
            </a:extLst>
          </a:blip>
          <a:srcRect/>
          <a:stretch/>
        </p:blipFill>
        <p:spPr>
          <a:xfrm>
            <a:off x="5059079" y="3752850"/>
            <a:ext cx="6942858" cy="2792768"/>
          </a:xfrm>
          <a:prstGeom prst="rect">
            <a:avLst/>
          </a:prstGeom>
        </p:spPr>
      </p:pic>
      <p:pic>
        <p:nvPicPr>
          <p:cNvPr id="10" name="Image 9">
            <a:extLst>
              <a:ext uri="{FF2B5EF4-FFF2-40B4-BE49-F238E27FC236}">
                <a16:creationId xmlns:a16="http://schemas.microsoft.com/office/drawing/2014/main" id="{9C8FA03A-C71E-4325-A8C8-2EE5EC6C41A6}"/>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Effect>
                      <a14:saturation sat="130000"/>
                    </a14:imgEffect>
                  </a14:imgLayer>
                </a14:imgProps>
              </a:ext>
              <a:ext uri="{28A0092B-C50C-407E-A947-70E740481C1C}">
                <a14:useLocalDpi xmlns:a14="http://schemas.microsoft.com/office/drawing/2010/main" val="0"/>
              </a:ext>
            </a:extLst>
          </a:blip>
          <a:stretch>
            <a:fillRect/>
          </a:stretch>
        </p:blipFill>
        <p:spPr>
          <a:xfrm>
            <a:off x="0" y="1006117"/>
            <a:ext cx="7443307" cy="2964883"/>
          </a:xfrm>
          <a:prstGeom prst="rect">
            <a:avLst/>
          </a:prstGeom>
        </p:spPr>
      </p:pic>
      <p:sp>
        <p:nvSpPr>
          <p:cNvPr id="13" name="ZoneTexte 12">
            <a:extLst>
              <a:ext uri="{FF2B5EF4-FFF2-40B4-BE49-F238E27FC236}">
                <a16:creationId xmlns:a16="http://schemas.microsoft.com/office/drawing/2014/main" id="{BC56D6FE-4587-4DF5-BAE0-F841C1BA4C7C}"/>
              </a:ext>
            </a:extLst>
          </p:cNvPr>
          <p:cNvSpPr txBox="1"/>
          <p:nvPr/>
        </p:nvSpPr>
        <p:spPr>
          <a:xfrm>
            <a:off x="8911380" y="2535445"/>
            <a:ext cx="1574858" cy="646331"/>
          </a:xfrm>
          <a:prstGeom prst="rect">
            <a:avLst/>
          </a:prstGeom>
          <a:noFill/>
        </p:spPr>
        <p:txBody>
          <a:bodyPr wrap="square">
            <a:spAutoFit/>
          </a:bodyPr>
          <a:lstStyle/>
          <a:p>
            <a:r>
              <a:rPr lang="fr-FR" dirty="0">
                <a:effectLst>
                  <a:outerShdw blurRad="38100" dist="38100" dir="2700000" algn="tl">
                    <a:srgbClr val="000000">
                      <a:alpha val="43137"/>
                    </a:srgbClr>
                  </a:outerShdw>
                </a:effectLst>
              </a:rPr>
              <a:t>3</a:t>
            </a:r>
            <a:r>
              <a:rPr lang="fr-FR" baseline="30000" dirty="0">
                <a:effectLst>
                  <a:outerShdw blurRad="38100" dist="38100" dir="2700000" algn="tl">
                    <a:srgbClr val="000000">
                      <a:alpha val="43137"/>
                    </a:srgbClr>
                  </a:outerShdw>
                </a:effectLst>
              </a:rPr>
              <a:t>ème</a:t>
            </a:r>
            <a:r>
              <a:rPr lang="fr-FR" dirty="0">
                <a:effectLst>
                  <a:outerShdw blurRad="38100" dist="38100" dir="2700000" algn="tl">
                    <a:srgbClr val="000000">
                      <a:alpha val="43137"/>
                    </a:srgbClr>
                  </a:outerShdw>
                </a:effectLst>
              </a:rPr>
              <a:t> attribut plus important</a:t>
            </a:r>
            <a:endParaRPr lang="fr-FR" sz="1800" dirty="0">
              <a:effectLst>
                <a:outerShdw blurRad="38100" dist="38100" dir="2700000" algn="tl">
                  <a:srgbClr val="000000">
                    <a:alpha val="43137"/>
                  </a:srgbClr>
                </a:outerShdw>
              </a:effectLst>
            </a:endParaRPr>
          </a:p>
        </p:txBody>
      </p:sp>
      <p:sp>
        <p:nvSpPr>
          <p:cNvPr id="14" name="ZoneTexte 13">
            <a:extLst>
              <a:ext uri="{FF2B5EF4-FFF2-40B4-BE49-F238E27FC236}">
                <a16:creationId xmlns:a16="http://schemas.microsoft.com/office/drawing/2014/main" id="{0E980D77-8EE7-4C3D-B69D-3B3A92FE8952}"/>
              </a:ext>
            </a:extLst>
          </p:cNvPr>
          <p:cNvSpPr txBox="1"/>
          <p:nvPr/>
        </p:nvSpPr>
        <p:spPr>
          <a:xfrm>
            <a:off x="2146795" y="4935143"/>
            <a:ext cx="1574858" cy="646331"/>
          </a:xfrm>
          <a:prstGeom prst="rect">
            <a:avLst/>
          </a:prstGeom>
          <a:noFill/>
        </p:spPr>
        <p:txBody>
          <a:bodyPr wrap="square">
            <a:spAutoFit/>
          </a:bodyPr>
          <a:lstStyle/>
          <a:p>
            <a:r>
              <a:rPr lang="fr-FR" dirty="0">
                <a:effectLst>
                  <a:outerShdw blurRad="38100" dist="38100" dir="2700000" algn="tl">
                    <a:srgbClr val="000000">
                      <a:alpha val="43137"/>
                    </a:srgbClr>
                  </a:outerShdw>
                </a:effectLst>
              </a:rPr>
              <a:t>2</a:t>
            </a:r>
            <a:r>
              <a:rPr lang="fr-FR" baseline="30000" dirty="0">
                <a:effectLst>
                  <a:outerShdw blurRad="38100" dist="38100" dir="2700000" algn="tl">
                    <a:srgbClr val="000000">
                      <a:alpha val="43137"/>
                    </a:srgbClr>
                  </a:outerShdw>
                </a:effectLst>
              </a:rPr>
              <a:t>ème</a:t>
            </a:r>
            <a:r>
              <a:rPr lang="fr-FR" dirty="0">
                <a:effectLst>
                  <a:outerShdw blurRad="38100" dist="38100" dir="2700000" algn="tl">
                    <a:srgbClr val="000000">
                      <a:alpha val="43137"/>
                    </a:srgbClr>
                  </a:outerShdw>
                </a:effectLst>
              </a:rPr>
              <a:t> attribut plus important</a:t>
            </a:r>
            <a:endParaRPr lang="fr-FR" sz="1800" dirty="0">
              <a:effectLst>
                <a:outerShdw blurRad="38100" dist="38100" dir="2700000" algn="tl">
                  <a:srgbClr val="000000">
                    <a:alpha val="43137"/>
                  </a:srgbClr>
                </a:outerShdw>
              </a:effectLst>
            </a:endParaRPr>
          </a:p>
        </p:txBody>
      </p:sp>
      <p:cxnSp>
        <p:nvCxnSpPr>
          <p:cNvPr id="16" name="Connecteur droit avec flèche 15">
            <a:extLst>
              <a:ext uri="{FF2B5EF4-FFF2-40B4-BE49-F238E27FC236}">
                <a16:creationId xmlns:a16="http://schemas.microsoft.com/office/drawing/2014/main" id="{D8E95E89-421A-442C-82DE-E304A8608409}"/>
              </a:ext>
            </a:extLst>
          </p:cNvPr>
          <p:cNvCxnSpPr>
            <a:cxnSpLocks/>
            <a:endCxn id="13" idx="1"/>
          </p:cNvCxnSpPr>
          <p:nvPr/>
        </p:nvCxnSpPr>
        <p:spPr>
          <a:xfrm>
            <a:off x="3808602" y="2788707"/>
            <a:ext cx="5102778" cy="69904"/>
          </a:xfrm>
          <a:prstGeom prst="straightConnector1">
            <a:avLst/>
          </a:prstGeom>
          <a:ln w="57150">
            <a:solidFill>
              <a:srgbClr val="7451EB"/>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 name="Connecteur droit avec flèche 19">
            <a:extLst>
              <a:ext uri="{FF2B5EF4-FFF2-40B4-BE49-F238E27FC236}">
                <a16:creationId xmlns:a16="http://schemas.microsoft.com/office/drawing/2014/main" id="{E1E66FAA-8E40-4217-8F03-DD589FFA40B4}"/>
              </a:ext>
            </a:extLst>
          </p:cNvPr>
          <p:cNvCxnSpPr>
            <a:cxnSpLocks/>
            <a:endCxn id="14" idx="3"/>
          </p:cNvCxnSpPr>
          <p:nvPr/>
        </p:nvCxnSpPr>
        <p:spPr>
          <a:xfrm flipH="1" flipV="1">
            <a:off x="3721653" y="5258309"/>
            <a:ext cx="1555022" cy="127423"/>
          </a:xfrm>
          <a:prstGeom prst="straightConnector1">
            <a:avLst/>
          </a:prstGeom>
          <a:ln w="57150">
            <a:solidFill>
              <a:srgbClr val="7451EB"/>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26" name="Rectangle : coins arrondis 25">
            <a:extLst>
              <a:ext uri="{FF2B5EF4-FFF2-40B4-BE49-F238E27FC236}">
                <a16:creationId xmlns:a16="http://schemas.microsoft.com/office/drawing/2014/main" id="{924A0EEE-5BFE-4FBF-9832-E2B3827F3527}"/>
              </a:ext>
            </a:extLst>
          </p:cNvPr>
          <p:cNvSpPr/>
          <p:nvPr/>
        </p:nvSpPr>
        <p:spPr>
          <a:xfrm>
            <a:off x="5276676" y="5283476"/>
            <a:ext cx="3439486" cy="236480"/>
          </a:xfrm>
          <a:prstGeom prst="roundRect">
            <a:avLst/>
          </a:prstGeom>
          <a:noFill/>
          <a:ln w="28575" cap="flat" cmpd="sng" algn="ctr">
            <a:solidFill>
              <a:schemeClr val="accent3"/>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sp>
        <p:nvSpPr>
          <p:cNvPr id="27" name="Rectangle : coins arrondis 26">
            <a:extLst>
              <a:ext uri="{FF2B5EF4-FFF2-40B4-BE49-F238E27FC236}">
                <a16:creationId xmlns:a16="http://schemas.microsoft.com/office/drawing/2014/main" id="{C20BC425-5DA2-4FD9-A7FF-065741C446A9}"/>
              </a:ext>
            </a:extLst>
          </p:cNvPr>
          <p:cNvSpPr/>
          <p:nvPr/>
        </p:nvSpPr>
        <p:spPr>
          <a:xfrm>
            <a:off x="184558" y="2640306"/>
            <a:ext cx="3624044" cy="236480"/>
          </a:xfrm>
          <a:prstGeom prst="roundRect">
            <a:avLst/>
          </a:prstGeom>
          <a:noFill/>
          <a:ln w="28575" cap="flat" cmpd="sng" algn="ctr">
            <a:solidFill>
              <a:schemeClr val="accent3"/>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spTree>
    <p:extLst>
      <p:ext uri="{BB962C8B-B14F-4D97-AF65-F5344CB8AC3E}">
        <p14:creationId xmlns:p14="http://schemas.microsoft.com/office/powerpoint/2010/main" val="1738777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7.</a:t>
            </a:r>
            <a:r>
              <a:rPr lang="fr-FR" dirty="0"/>
              <a:t> Synthèse (Production)</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661185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7.</a:t>
            </a:r>
            <a:r>
              <a:rPr lang="fr-FR" dirty="0"/>
              <a:t> Production &amp; Synthèse</a:t>
            </a:r>
          </a:p>
        </p:txBody>
      </p:sp>
      <p:sp>
        <p:nvSpPr>
          <p:cNvPr id="68" name="Espace réservé du numéro de diapositive 4">
            <a:extLst>
              <a:ext uri="{FF2B5EF4-FFF2-40B4-BE49-F238E27FC236}">
                <a16:creationId xmlns:a16="http://schemas.microsoft.com/office/drawing/2014/main" id="{5D794536-5ACE-4824-B8BE-A7B8FEB41615}"/>
              </a:ext>
            </a:extLst>
          </p:cNvPr>
          <p:cNvSpPr>
            <a:spLocks noGrp="1"/>
          </p:cNvSpPr>
          <p:nvPr>
            <p:ph type="sldNum" sz="quarter" idx="12"/>
          </p:nvPr>
        </p:nvSpPr>
        <p:spPr>
          <a:xfrm>
            <a:off x="11654327" y="6439256"/>
            <a:ext cx="483550" cy="365125"/>
          </a:xfrm>
        </p:spPr>
        <p:txBody>
          <a:bodyPr/>
          <a:lstStyle/>
          <a:p>
            <a:fld id="{9F4AEC0A-9FB1-4994-8F9B-332942245449}" type="slidenum">
              <a:rPr lang="fr-FR" smtClean="0"/>
              <a:pPr/>
              <a:t>29</a:t>
            </a:fld>
            <a:endParaRPr lang="fr-FR"/>
          </a:p>
        </p:txBody>
      </p:sp>
      <p:sp>
        <p:nvSpPr>
          <p:cNvPr id="299" name="ZoneTexte 298">
            <a:extLst>
              <a:ext uri="{FF2B5EF4-FFF2-40B4-BE49-F238E27FC236}">
                <a16:creationId xmlns:a16="http://schemas.microsoft.com/office/drawing/2014/main" id="{6CD4A0A9-5BC1-4A97-8848-A493FBE5702F}"/>
              </a:ext>
            </a:extLst>
          </p:cNvPr>
          <p:cNvSpPr txBox="1"/>
          <p:nvPr/>
        </p:nvSpPr>
        <p:spPr>
          <a:xfrm>
            <a:off x="549084" y="6334415"/>
            <a:ext cx="2411735" cy="400110"/>
          </a:xfrm>
          <a:prstGeom prst="rect">
            <a:avLst/>
          </a:prstGeom>
          <a:noFill/>
        </p:spPr>
        <p:txBody>
          <a:bodyPr wrap="square" rtlCol="0">
            <a:spAutoFit/>
          </a:bodyPr>
          <a:lstStyle/>
          <a:p>
            <a:pPr algn="ctr"/>
            <a:r>
              <a:rPr lang="fr-FR" sz="2000" b="1" dirty="0">
                <a:solidFill>
                  <a:srgbClr val="00B050"/>
                </a:solidFill>
                <a:effectLst>
                  <a:outerShdw blurRad="38100" dist="38100" dir="2700000" algn="tl">
                    <a:srgbClr val="000000">
                      <a:alpha val="43137"/>
                    </a:srgbClr>
                  </a:outerShdw>
                </a:effectLst>
              </a:rPr>
              <a:t>Prédiction</a:t>
            </a:r>
          </a:p>
        </p:txBody>
      </p:sp>
      <p:sp>
        <p:nvSpPr>
          <p:cNvPr id="300" name="ZoneTexte 299">
            <a:extLst>
              <a:ext uri="{FF2B5EF4-FFF2-40B4-BE49-F238E27FC236}">
                <a16:creationId xmlns:a16="http://schemas.microsoft.com/office/drawing/2014/main" id="{227353CA-526C-4226-B428-23D5F7C1E9D4}"/>
              </a:ext>
            </a:extLst>
          </p:cNvPr>
          <p:cNvSpPr txBox="1"/>
          <p:nvPr/>
        </p:nvSpPr>
        <p:spPr>
          <a:xfrm>
            <a:off x="2671731" y="2643246"/>
            <a:ext cx="1116381" cy="407804"/>
          </a:xfrm>
          <a:prstGeom prst="rect">
            <a:avLst/>
          </a:prstGeom>
          <a:noFill/>
        </p:spPr>
        <p:txBody>
          <a:bodyPr wrap="square" rtlCol="0">
            <a:spAutoFit/>
          </a:bodyPr>
          <a:lstStyle/>
          <a:p>
            <a:pPr algn="ctr"/>
            <a:r>
              <a:rPr lang="fr-FR" sz="1050" dirty="0">
                <a:effectLst>
                  <a:outerShdw blurRad="38100" dist="38100" dir="2700000" algn="tl">
                    <a:srgbClr val="000000">
                      <a:alpha val="43137"/>
                    </a:srgbClr>
                  </a:outerShdw>
                </a:effectLst>
              </a:rPr>
              <a:t>Imputeur</a:t>
            </a:r>
          </a:p>
          <a:p>
            <a:pPr algn="ctr"/>
            <a:r>
              <a:rPr lang="fr-FR" sz="1000" dirty="0">
                <a:effectLst>
                  <a:outerShdw blurRad="38100" dist="38100" dir="2700000" algn="tl">
                    <a:srgbClr val="000000">
                      <a:alpha val="43137"/>
                    </a:srgbClr>
                  </a:outerShdw>
                </a:effectLst>
              </a:rPr>
              <a:t>(</a:t>
            </a:r>
            <a:r>
              <a:rPr lang="fr-FR" sz="1000" i="1" dirty="0">
                <a:effectLst>
                  <a:outerShdw blurRad="38100" dist="38100" dir="2700000" algn="tl">
                    <a:srgbClr val="000000">
                      <a:alpha val="43137"/>
                    </a:srgbClr>
                  </a:outerShdw>
                </a:effectLst>
              </a:rPr>
              <a:t>KNN</a:t>
            </a:r>
            <a:r>
              <a:rPr lang="fr-FR" sz="1000" dirty="0">
                <a:effectLst>
                  <a:outerShdw blurRad="38100" dist="38100" dir="2700000" algn="tl">
                    <a:srgbClr val="000000">
                      <a:alpha val="43137"/>
                    </a:srgbClr>
                  </a:outerShdw>
                </a:effectLst>
              </a:rPr>
              <a:t>)</a:t>
            </a:r>
          </a:p>
        </p:txBody>
      </p:sp>
      <p:sp>
        <p:nvSpPr>
          <p:cNvPr id="301" name="ZoneTexte 300">
            <a:extLst>
              <a:ext uri="{FF2B5EF4-FFF2-40B4-BE49-F238E27FC236}">
                <a16:creationId xmlns:a16="http://schemas.microsoft.com/office/drawing/2014/main" id="{0218E163-5A96-41DB-965A-101D40B1FB7B}"/>
              </a:ext>
            </a:extLst>
          </p:cNvPr>
          <p:cNvSpPr txBox="1"/>
          <p:nvPr/>
        </p:nvSpPr>
        <p:spPr>
          <a:xfrm>
            <a:off x="2671731" y="5595546"/>
            <a:ext cx="1092081" cy="261610"/>
          </a:xfrm>
          <a:prstGeom prst="rect">
            <a:avLst/>
          </a:prstGeom>
          <a:noFill/>
        </p:spPr>
        <p:txBody>
          <a:bodyPr wrap="square" rtlCol="0">
            <a:spAutoFit/>
          </a:bodyPr>
          <a:lstStyle/>
          <a:p>
            <a:pPr algn="ctr"/>
            <a:r>
              <a:rPr lang="fr-FR" sz="1050" dirty="0">
                <a:effectLst>
                  <a:outerShdw blurRad="38100" dist="38100" dir="2700000" algn="tl">
                    <a:srgbClr val="000000">
                      <a:alpha val="43137"/>
                    </a:srgbClr>
                  </a:outerShdw>
                </a:effectLst>
              </a:rPr>
              <a:t>Modèle</a:t>
            </a:r>
          </a:p>
        </p:txBody>
      </p:sp>
      <p:sp>
        <p:nvSpPr>
          <p:cNvPr id="302" name="ZoneTexte 301">
            <a:extLst>
              <a:ext uri="{FF2B5EF4-FFF2-40B4-BE49-F238E27FC236}">
                <a16:creationId xmlns:a16="http://schemas.microsoft.com/office/drawing/2014/main" id="{E71942AB-57FA-4CFC-93CF-7B80EA655B39}"/>
              </a:ext>
            </a:extLst>
          </p:cNvPr>
          <p:cNvSpPr txBox="1"/>
          <p:nvPr/>
        </p:nvSpPr>
        <p:spPr>
          <a:xfrm>
            <a:off x="6940390" y="1010648"/>
            <a:ext cx="2411735" cy="400110"/>
          </a:xfrm>
          <a:prstGeom prst="rect">
            <a:avLst/>
          </a:prstGeom>
          <a:noFill/>
        </p:spPr>
        <p:txBody>
          <a:bodyPr wrap="square" rtlCol="0">
            <a:spAutoFit/>
          </a:bodyPr>
          <a:lstStyle/>
          <a:p>
            <a:pPr algn="ctr"/>
            <a:r>
              <a:rPr lang="fr-FR" sz="2000" b="1" dirty="0">
                <a:solidFill>
                  <a:srgbClr val="5982DB"/>
                </a:solidFill>
                <a:effectLst>
                  <a:outerShdw blurRad="38100" dist="38100" dir="2700000" algn="tl">
                    <a:srgbClr val="000000">
                      <a:alpha val="43137"/>
                    </a:srgbClr>
                  </a:outerShdw>
                </a:effectLst>
              </a:rPr>
              <a:t>Apprentissage</a:t>
            </a:r>
          </a:p>
        </p:txBody>
      </p:sp>
      <p:grpSp>
        <p:nvGrpSpPr>
          <p:cNvPr id="303" name="Groupe 302">
            <a:extLst>
              <a:ext uri="{FF2B5EF4-FFF2-40B4-BE49-F238E27FC236}">
                <a16:creationId xmlns:a16="http://schemas.microsoft.com/office/drawing/2014/main" id="{34510181-0BA8-45FC-ACB2-A12A5207E161}"/>
              </a:ext>
            </a:extLst>
          </p:cNvPr>
          <p:cNvGrpSpPr/>
          <p:nvPr/>
        </p:nvGrpSpPr>
        <p:grpSpPr>
          <a:xfrm>
            <a:off x="4122278" y="1480163"/>
            <a:ext cx="4719584" cy="1007357"/>
            <a:chOff x="221679" y="1747431"/>
            <a:chExt cx="4719584" cy="1007357"/>
          </a:xfrm>
        </p:grpSpPr>
        <p:sp>
          <p:nvSpPr>
            <p:cNvPr id="304" name="Rectangle : coins arrondis 303">
              <a:extLst>
                <a:ext uri="{FF2B5EF4-FFF2-40B4-BE49-F238E27FC236}">
                  <a16:creationId xmlns:a16="http://schemas.microsoft.com/office/drawing/2014/main" id="{81382827-0AAD-4346-BD32-A9BAC805746E}"/>
                </a:ext>
              </a:extLst>
            </p:cNvPr>
            <p:cNvSpPr/>
            <p:nvPr/>
          </p:nvSpPr>
          <p:spPr>
            <a:xfrm>
              <a:off x="1684230" y="2039554"/>
              <a:ext cx="846545" cy="651436"/>
            </a:xfrm>
            <a:prstGeom prst="round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Imputation</a:t>
              </a:r>
            </a:p>
            <a:p>
              <a:pPr algn="ctr"/>
              <a:r>
                <a:rPr lang="fr-FR" sz="900" dirty="0"/>
                <a:t>(</a:t>
              </a:r>
              <a:r>
                <a:rPr lang="fr-FR" sz="900" i="1" dirty="0"/>
                <a:t>KNN</a:t>
              </a:r>
              <a:r>
                <a:rPr lang="fr-FR" sz="900" dirty="0"/>
                <a:t>)</a:t>
              </a:r>
            </a:p>
          </p:txBody>
        </p:sp>
        <p:cxnSp>
          <p:nvCxnSpPr>
            <p:cNvPr id="305" name="Connecteur droit avec flèche 304">
              <a:extLst>
                <a:ext uri="{FF2B5EF4-FFF2-40B4-BE49-F238E27FC236}">
                  <a16:creationId xmlns:a16="http://schemas.microsoft.com/office/drawing/2014/main" id="{DE7EB0EF-6B69-4083-85F8-7C6C723742D4}"/>
                </a:ext>
              </a:extLst>
            </p:cNvPr>
            <p:cNvCxnSpPr>
              <a:cxnSpLocks/>
              <a:stCxn id="309" idx="1"/>
              <a:endCxn id="304" idx="3"/>
            </p:cNvCxnSpPr>
            <p:nvPr/>
          </p:nvCxnSpPr>
          <p:spPr>
            <a:xfrm flipH="1">
              <a:off x="2530775" y="2365272"/>
              <a:ext cx="286316" cy="0"/>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06" name="Connecteur droit avec flèche 305">
              <a:extLst>
                <a:ext uri="{FF2B5EF4-FFF2-40B4-BE49-F238E27FC236}">
                  <a16:creationId xmlns:a16="http://schemas.microsoft.com/office/drawing/2014/main" id="{8AD023AF-E57F-49BA-8232-16600E1FB19C}"/>
                </a:ext>
              </a:extLst>
            </p:cNvPr>
            <p:cNvCxnSpPr>
              <a:cxnSpLocks/>
              <a:stCxn id="310" idx="1"/>
              <a:endCxn id="309" idx="3"/>
            </p:cNvCxnSpPr>
            <p:nvPr/>
          </p:nvCxnSpPr>
          <p:spPr>
            <a:xfrm flipH="1">
              <a:off x="3794461" y="2365272"/>
              <a:ext cx="286317" cy="0"/>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307" name="Rectangle 30">
              <a:extLst>
                <a:ext uri="{FF2B5EF4-FFF2-40B4-BE49-F238E27FC236}">
                  <a16:creationId xmlns:a16="http://schemas.microsoft.com/office/drawing/2014/main" id="{1CA3CAAD-D933-4247-A8D2-637CE59F1EFC}"/>
                </a:ext>
              </a:extLst>
            </p:cNvPr>
            <p:cNvSpPr/>
            <p:nvPr/>
          </p:nvSpPr>
          <p:spPr>
            <a:xfrm>
              <a:off x="221679" y="1803218"/>
              <a:ext cx="4719584" cy="951570"/>
            </a:xfrm>
            <a:prstGeom prst="roundRect">
              <a:avLst/>
            </a:prstGeom>
            <a:noFill/>
            <a:ln w="1905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1200"/>
            </a:p>
          </p:txBody>
        </p:sp>
        <p:sp>
          <p:nvSpPr>
            <p:cNvPr id="308" name="Rectangle : coins arrondis 307">
              <a:extLst>
                <a:ext uri="{FF2B5EF4-FFF2-40B4-BE49-F238E27FC236}">
                  <a16:creationId xmlns:a16="http://schemas.microsoft.com/office/drawing/2014/main" id="{BC5726FF-E93A-4D33-9945-17AFE654D88A}"/>
                </a:ext>
              </a:extLst>
            </p:cNvPr>
            <p:cNvSpPr/>
            <p:nvPr/>
          </p:nvSpPr>
          <p:spPr>
            <a:xfrm>
              <a:off x="343405" y="2044325"/>
              <a:ext cx="1054509" cy="641894"/>
            </a:xfrm>
            <a:prstGeom prst="roundRect">
              <a:avLst/>
            </a:prstGeom>
            <a:noFill/>
            <a:ln w="12700" cap="flat" cmpd="sng" algn="ctr">
              <a:solidFill>
                <a:srgbClr val="9989D9"/>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Sélection,</a:t>
              </a:r>
            </a:p>
            <a:p>
              <a:pPr algn="ctr"/>
              <a:r>
                <a:rPr lang="fr-FR" sz="1000" dirty="0">
                  <a:solidFill>
                    <a:schemeClr val="tx1"/>
                  </a:solidFill>
                </a:rPr>
                <a:t>Harmonisation,</a:t>
              </a:r>
            </a:p>
            <a:p>
              <a:pPr algn="ctr"/>
              <a:r>
                <a:rPr lang="fr-FR" sz="1000" dirty="0">
                  <a:solidFill>
                    <a:schemeClr val="tx1"/>
                  </a:solidFill>
                </a:rPr>
                <a:t>Agrégation,</a:t>
              </a:r>
            </a:p>
            <a:p>
              <a:pPr algn="ctr"/>
              <a:r>
                <a:rPr lang="fr-FR" sz="1000" dirty="0">
                  <a:solidFill>
                    <a:schemeClr val="tx1"/>
                  </a:solidFill>
                </a:rPr>
                <a:t>Filtrage</a:t>
              </a:r>
            </a:p>
          </p:txBody>
        </p:sp>
        <p:sp>
          <p:nvSpPr>
            <p:cNvPr id="309" name="Rectangle : coins arrondis 308">
              <a:extLst>
                <a:ext uri="{FF2B5EF4-FFF2-40B4-BE49-F238E27FC236}">
                  <a16:creationId xmlns:a16="http://schemas.microsoft.com/office/drawing/2014/main" id="{DE796E53-893D-438F-8E96-9002F5E808D2}"/>
                </a:ext>
              </a:extLst>
            </p:cNvPr>
            <p:cNvSpPr/>
            <p:nvPr/>
          </p:nvSpPr>
          <p:spPr>
            <a:xfrm>
              <a:off x="2817091" y="2044325"/>
              <a:ext cx="977370" cy="641894"/>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Éliminer : redondances, dépendances,</a:t>
              </a:r>
            </a:p>
            <a:p>
              <a:pPr algn="ctr"/>
              <a:r>
                <a:rPr lang="fr-FR" sz="1000" dirty="0" err="1">
                  <a:solidFill>
                    <a:schemeClr val="tx1"/>
                  </a:solidFill>
                </a:rPr>
                <a:t>Outliers</a:t>
              </a:r>
              <a:endParaRPr lang="fr-FR" sz="1000" dirty="0">
                <a:solidFill>
                  <a:schemeClr val="tx1"/>
                </a:solidFill>
              </a:endParaRPr>
            </a:p>
          </p:txBody>
        </p:sp>
        <p:sp>
          <p:nvSpPr>
            <p:cNvPr id="310" name="Rectangle : coins arrondis 309">
              <a:extLst>
                <a:ext uri="{FF2B5EF4-FFF2-40B4-BE49-F238E27FC236}">
                  <a16:creationId xmlns:a16="http://schemas.microsoft.com/office/drawing/2014/main" id="{F38C3304-8CCA-4029-B1DB-E592F820BF46}"/>
                </a:ext>
              </a:extLst>
            </p:cNvPr>
            <p:cNvSpPr/>
            <p:nvPr/>
          </p:nvSpPr>
          <p:spPr>
            <a:xfrm>
              <a:off x="4080778" y="2039554"/>
              <a:ext cx="752949" cy="651436"/>
            </a:xfrm>
            <a:prstGeom prst="roundRect">
              <a:avLst/>
            </a:prstGeom>
            <a:noFill/>
            <a:ln w="12700" cap="flat" cmpd="sng" algn="ctr">
              <a:solidFill>
                <a:srgbClr val="9989D9"/>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Équilibrer Classe</a:t>
              </a:r>
            </a:p>
          </p:txBody>
        </p:sp>
        <p:cxnSp>
          <p:nvCxnSpPr>
            <p:cNvPr id="311" name="Connecteur droit avec flèche 310">
              <a:extLst>
                <a:ext uri="{FF2B5EF4-FFF2-40B4-BE49-F238E27FC236}">
                  <a16:creationId xmlns:a16="http://schemas.microsoft.com/office/drawing/2014/main" id="{0D6B354C-E5EA-4602-A7C4-1CEE4CEEDC58}"/>
                </a:ext>
              </a:extLst>
            </p:cNvPr>
            <p:cNvCxnSpPr>
              <a:cxnSpLocks/>
              <a:stCxn id="304" idx="1"/>
              <a:endCxn id="308" idx="3"/>
            </p:cNvCxnSpPr>
            <p:nvPr/>
          </p:nvCxnSpPr>
          <p:spPr>
            <a:xfrm flipH="1">
              <a:off x="1397914" y="2365272"/>
              <a:ext cx="286316" cy="0"/>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312" name="ZoneTexte 311">
              <a:extLst>
                <a:ext uri="{FF2B5EF4-FFF2-40B4-BE49-F238E27FC236}">
                  <a16:creationId xmlns:a16="http://schemas.microsoft.com/office/drawing/2014/main" id="{6DB73674-BF8A-4B46-AD30-994E866DBFDC}"/>
                </a:ext>
              </a:extLst>
            </p:cNvPr>
            <p:cNvSpPr txBox="1"/>
            <p:nvPr/>
          </p:nvSpPr>
          <p:spPr>
            <a:xfrm>
              <a:off x="1519640" y="1747431"/>
              <a:ext cx="1920448" cy="307777"/>
            </a:xfrm>
            <a:prstGeom prst="rect">
              <a:avLst/>
            </a:prstGeom>
            <a:noFill/>
          </p:spPr>
          <p:txBody>
            <a:bodyPr wrap="square" rtlCol="0">
              <a:spAutoFit/>
            </a:bodyPr>
            <a:lstStyle/>
            <a:p>
              <a:pPr algn="ctr"/>
              <a:r>
                <a:rPr lang="fr-FR" sz="1400" b="1" dirty="0">
                  <a:solidFill>
                    <a:srgbClr val="9989D9"/>
                  </a:solidFill>
                  <a:effectLst>
                    <a:outerShdw blurRad="38100" dist="38100" dir="2700000" algn="tl">
                      <a:srgbClr val="000000">
                        <a:alpha val="43137"/>
                      </a:srgbClr>
                    </a:outerShdw>
                  </a:effectLst>
                </a:rPr>
                <a:t>Nettoyage</a:t>
              </a:r>
            </a:p>
          </p:txBody>
        </p:sp>
      </p:grpSp>
      <p:cxnSp>
        <p:nvCxnSpPr>
          <p:cNvPr id="313" name="Connecteur droit avec flèche 312">
            <a:extLst>
              <a:ext uri="{FF2B5EF4-FFF2-40B4-BE49-F238E27FC236}">
                <a16:creationId xmlns:a16="http://schemas.microsoft.com/office/drawing/2014/main" id="{528B2893-C173-4BA4-9C36-25FD176AFB38}"/>
              </a:ext>
            </a:extLst>
          </p:cNvPr>
          <p:cNvCxnSpPr>
            <a:cxnSpLocks/>
            <a:stCxn id="319" idx="3"/>
            <a:endCxn id="318" idx="1"/>
          </p:cNvCxnSpPr>
          <p:nvPr/>
        </p:nvCxnSpPr>
        <p:spPr>
          <a:xfrm flipV="1">
            <a:off x="6605333" y="3488230"/>
            <a:ext cx="243115" cy="1"/>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14" name="Connecteur droit avec flèche 313">
            <a:extLst>
              <a:ext uri="{FF2B5EF4-FFF2-40B4-BE49-F238E27FC236}">
                <a16:creationId xmlns:a16="http://schemas.microsoft.com/office/drawing/2014/main" id="{8EF8E7BD-1189-4DB5-916E-7DA00DD0F632}"/>
              </a:ext>
            </a:extLst>
          </p:cNvPr>
          <p:cNvCxnSpPr>
            <a:cxnSpLocks/>
            <a:stCxn id="321" idx="3"/>
            <a:endCxn id="317" idx="1"/>
          </p:cNvCxnSpPr>
          <p:nvPr/>
        </p:nvCxnSpPr>
        <p:spPr>
          <a:xfrm>
            <a:off x="8617843" y="3488230"/>
            <a:ext cx="243114" cy="1"/>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grpSp>
        <p:nvGrpSpPr>
          <p:cNvPr id="315" name="Groupe 314">
            <a:extLst>
              <a:ext uri="{FF2B5EF4-FFF2-40B4-BE49-F238E27FC236}">
                <a16:creationId xmlns:a16="http://schemas.microsoft.com/office/drawing/2014/main" id="{2A8418A5-4C59-48DA-BE70-781FE9126D52}"/>
              </a:ext>
            </a:extLst>
          </p:cNvPr>
          <p:cNvGrpSpPr/>
          <p:nvPr/>
        </p:nvGrpSpPr>
        <p:grpSpPr>
          <a:xfrm>
            <a:off x="5584830" y="2880960"/>
            <a:ext cx="4172752" cy="1004872"/>
            <a:chOff x="6856616" y="1759242"/>
            <a:chExt cx="4172752" cy="1004872"/>
          </a:xfrm>
        </p:grpSpPr>
        <p:sp>
          <p:nvSpPr>
            <p:cNvPr id="316" name="Rectangle 30">
              <a:extLst>
                <a:ext uri="{FF2B5EF4-FFF2-40B4-BE49-F238E27FC236}">
                  <a16:creationId xmlns:a16="http://schemas.microsoft.com/office/drawing/2014/main" id="{CC63FA7C-EB7A-46A9-9285-BC078290EC67}"/>
                </a:ext>
              </a:extLst>
            </p:cNvPr>
            <p:cNvSpPr/>
            <p:nvPr/>
          </p:nvSpPr>
          <p:spPr>
            <a:xfrm>
              <a:off x="6856616" y="1821997"/>
              <a:ext cx="4172752" cy="942117"/>
            </a:xfrm>
            <a:prstGeom prst="roundRect">
              <a:avLst/>
            </a:prstGeom>
            <a:noFill/>
            <a:ln w="1905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1200"/>
            </a:p>
          </p:txBody>
        </p:sp>
        <p:sp>
          <p:nvSpPr>
            <p:cNvPr id="317" name="Rectangle : coins arrondis 316">
              <a:extLst>
                <a:ext uri="{FF2B5EF4-FFF2-40B4-BE49-F238E27FC236}">
                  <a16:creationId xmlns:a16="http://schemas.microsoft.com/office/drawing/2014/main" id="{B0E6AF3E-5393-4928-899A-997210ACF961}"/>
                </a:ext>
              </a:extLst>
            </p:cNvPr>
            <p:cNvSpPr/>
            <p:nvPr/>
          </p:nvSpPr>
          <p:spPr>
            <a:xfrm>
              <a:off x="10132743" y="2034976"/>
              <a:ext cx="785970" cy="663073"/>
            </a:xfrm>
            <a:prstGeom prst="roundRect">
              <a:avLst/>
            </a:prstGeom>
            <a:noFill/>
            <a:ln w="12700" cap="flat" cmpd="sng" algn="ctr">
              <a:solidFill>
                <a:srgbClr val="9989D9"/>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Encodage</a:t>
              </a:r>
            </a:p>
            <a:p>
              <a:pPr algn="ctr"/>
              <a:r>
                <a:rPr lang="fr-FR" sz="900" dirty="0">
                  <a:solidFill>
                    <a:schemeClr val="tx1"/>
                  </a:solidFill>
                </a:rPr>
                <a:t>(</a:t>
              </a:r>
              <a:r>
                <a:rPr lang="fr-FR" sz="900" i="1" dirty="0">
                  <a:solidFill>
                    <a:schemeClr val="tx1"/>
                  </a:solidFill>
                </a:rPr>
                <a:t>One Hot</a:t>
              </a:r>
              <a:r>
                <a:rPr lang="fr-FR" sz="900" dirty="0">
                  <a:solidFill>
                    <a:schemeClr val="tx1"/>
                  </a:solidFill>
                </a:rPr>
                <a:t>)</a:t>
              </a:r>
            </a:p>
          </p:txBody>
        </p:sp>
        <p:sp>
          <p:nvSpPr>
            <p:cNvPr id="318" name="Rectangle : coins arrondis 317">
              <a:extLst>
                <a:ext uri="{FF2B5EF4-FFF2-40B4-BE49-F238E27FC236}">
                  <a16:creationId xmlns:a16="http://schemas.microsoft.com/office/drawing/2014/main" id="{FEEA239E-6B5D-4E9F-A635-BA60FDDF8863}"/>
                </a:ext>
              </a:extLst>
            </p:cNvPr>
            <p:cNvSpPr/>
            <p:nvPr/>
          </p:nvSpPr>
          <p:spPr>
            <a:xfrm>
              <a:off x="8120234" y="2043730"/>
              <a:ext cx="1024453" cy="645564"/>
            </a:xfrm>
            <a:prstGeom prst="round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lt1"/>
                  </a:solidFill>
                </a:rPr>
                <a:t>Normalisation</a:t>
              </a:r>
            </a:p>
            <a:p>
              <a:pPr algn="ctr"/>
              <a:r>
                <a:rPr lang="fr-FR" sz="900" dirty="0"/>
                <a:t>(</a:t>
              </a:r>
              <a:r>
                <a:rPr lang="fr-FR" sz="900" i="1" dirty="0" err="1"/>
                <a:t>Robust</a:t>
              </a:r>
              <a:r>
                <a:rPr lang="fr-FR" sz="900" dirty="0"/>
                <a:t>)</a:t>
              </a:r>
              <a:endParaRPr lang="fr-FR" sz="900" dirty="0">
                <a:solidFill>
                  <a:schemeClr val="lt1"/>
                </a:solidFill>
              </a:endParaRPr>
            </a:p>
          </p:txBody>
        </p:sp>
        <p:sp>
          <p:nvSpPr>
            <p:cNvPr id="319" name="Rectangle : coins arrondis 318">
              <a:extLst>
                <a:ext uri="{FF2B5EF4-FFF2-40B4-BE49-F238E27FC236}">
                  <a16:creationId xmlns:a16="http://schemas.microsoft.com/office/drawing/2014/main" id="{C21A6587-1D41-4C5F-8808-B1655CA81984}"/>
                </a:ext>
              </a:extLst>
            </p:cNvPr>
            <p:cNvSpPr/>
            <p:nvPr/>
          </p:nvSpPr>
          <p:spPr>
            <a:xfrm>
              <a:off x="6990057" y="2039727"/>
              <a:ext cx="887062" cy="653571"/>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Intersection</a:t>
              </a:r>
            </a:p>
          </p:txBody>
        </p:sp>
        <p:sp>
          <p:nvSpPr>
            <p:cNvPr id="320" name="ZoneTexte 319">
              <a:extLst>
                <a:ext uri="{FF2B5EF4-FFF2-40B4-BE49-F238E27FC236}">
                  <a16:creationId xmlns:a16="http://schemas.microsoft.com/office/drawing/2014/main" id="{E746C8F9-45E5-4C41-8C7A-F8C79967B4EA}"/>
                </a:ext>
              </a:extLst>
            </p:cNvPr>
            <p:cNvSpPr txBox="1"/>
            <p:nvPr/>
          </p:nvSpPr>
          <p:spPr>
            <a:xfrm>
              <a:off x="8031317" y="1759242"/>
              <a:ext cx="1920448" cy="307777"/>
            </a:xfrm>
            <a:prstGeom prst="rect">
              <a:avLst/>
            </a:prstGeom>
            <a:noFill/>
          </p:spPr>
          <p:txBody>
            <a:bodyPr wrap="square" rtlCol="0">
              <a:spAutoFit/>
            </a:bodyPr>
            <a:lstStyle/>
            <a:p>
              <a:pPr algn="ctr"/>
              <a:r>
                <a:rPr lang="fr-FR" sz="1400" b="1" dirty="0">
                  <a:solidFill>
                    <a:srgbClr val="9989D9"/>
                  </a:solidFill>
                  <a:effectLst>
                    <a:outerShdw blurRad="38100" dist="38100" dir="2700000" algn="tl">
                      <a:srgbClr val="000000">
                        <a:alpha val="43137"/>
                      </a:srgbClr>
                    </a:outerShdw>
                  </a:effectLst>
                </a:rPr>
                <a:t>Transformation</a:t>
              </a:r>
            </a:p>
          </p:txBody>
        </p:sp>
        <p:sp>
          <p:nvSpPr>
            <p:cNvPr id="321" name="Rectangle : coins arrondis 320">
              <a:extLst>
                <a:ext uri="{FF2B5EF4-FFF2-40B4-BE49-F238E27FC236}">
                  <a16:creationId xmlns:a16="http://schemas.microsoft.com/office/drawing/2014/main" id="{998A18A6-BFF8-48C8-A897-0EECEAF5CFDF}"/>
                </a:ext>
              </a:extLst>
            </p:cNvPr>
            <p:cNvSpPr/>
            <p:nvPr/>
          </p:nvSpPr>
          <p:spPr>
            <a:xfrm>
              <a:off x="9387802" y="2039726"/>
              <a:ext cx="501827" cy="653572"/>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Split</a:t>
              </a:r>
            </a:p>
          </p:txBody>
        </p:sp>
      </p:grpSp>
      <p:cxnSp>
        <p:nvCxnSpPr>
          <p:cNvPr id="322" name="Connecteur droit avec flèche 321">
            <a:extLst>
              <a:ext uri="{FF2B5EF4-FFF2-40B4-BE49-F238E27FC236}">
                <a16:creationId xmlns:a16="http://schemas.microsoft.com/office/drawing/2014/main" id="{1A86411B-D78D-43B3-9143-90F510F9F36C}"/>
              </a:ext>
            </a:extLst>
          </p:cNvPr>
          <p:cNvCxnSpPr>
            <a:cxnSpLocks/>
            <a:stCxn id="318" idx="3"/>
            <a:endCxn id="321" idx="1"/>
          </p:cNvCxnSpPr>
          <p:nvPr/>
        </p:nvCxnSpPr>
        <p:spPr>
          <a:xfrm>
            <a:off x="7872901" y="3488230"/>
            <a:ext cx="243115" cy="0"/>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23" name="Connecteur droit avec flèche 322">
            <a:extLst>
              <a:ext uri="{FF2B5EF4-FFF2-40B4-BE49-F238E27FC236}">
                <a16:creationId xmlns:a16="http://schemas.microsoft.com/office/drawing/2014/main" id="{2A15026F-62EB-4D6A-9FE2-412618BA4AAE}"/>
              </a:ext>
            </a:extLst>
          </p:cNvPr>
          <p:cNvCxnSpPr>
            <a:cxnSpLocks/>
            <a:stCxn id="330" idx="1"/>
            <a:endCxn id="333" idx="3"/>
          </p:cNvCxnSpPr>
          <p:nvPr/>
        </p:nvCxnSpPr>
        <p:spPr>
          <a:xfrm flipH="1">
            <a:off x="9320435" y="4836571"/>
            <a:ext cx="325184" cy="0"/>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24" name="Connecteur droit avec flèche 323">
            <a:extLst>
              <a:ext uri="{FF2B5EF4-FFF2-40B4-BE49-F238E27FC236}">
                <a16:creationId xmlns:a16="http://schemas.microsoft.com/office/drawing/2014/main" id="{8D8C8F3D-49D6-4BD4-943E-80FC98DB0ED7}"/>
              </a:ext>
            </a:extLst>
          </p:cNvPr>
          <p:cNvCxnSpPr>
            <a:cxnSpLocks/>
            <a:stCxn id="331" idx="1"/>
            <a:endCxn id="330" idx="3"/>
          </p:cNvCxnSpPr>
          <p:nvPr/>
        </p:nvCxnSpPr>
        <p:spPr>
          <a:xfrm flipH="1">
            <a:off x="10546712" y="4836571"/>
            <a:ext cx="325183" cy="0"/>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25" name="Connecteur droit avec flèche 324">
            <a:extLst>
              <a:ext uri="{FF2B5EF4-FFF2-40B4-BE49-F238E27FC236}">
                <a16:creationId xmlns:a16="http://schemas.microsoft.com/office/drawing/2014/main" id="{8898AACD-AE40-4994-BF90-62C24D4BCF49}"/>
              </a:ext>
            </a:extLst>
          </p:cNvPr>
          <p:cNvCxnSpPr>
            <a:cxnSpLocks/>
            <a:stCxn id="327" idx="1"/>
            <a:endCxn id="329" idx="3"/>
          </p:cNvCxnSpPr>
          <p:nvPr/>
        </p:nvCxnSpPr>
        <p:spPr>
          <a:xfrm flipH="1">
            <a:off x="7100140" y="4836570"/>
            <a:ext cx="325184" cy="0"/>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grpSp>
        <p:nvGrpSpPr>
          <p:cNvPr id="326" name="Groupe 325">
            <a:extLst>
              <a:ext uri="{FF2B5EF4-FFF2-40B4-BE49-F238E27FC236}">
                <a16:creationId xmlns:a16="http://schemas.microsoft.com/office/drawing/2014/main" id="{81DA53C3-AB9B-4719-B10E-0785C9684D06}"/>
              </a:ext>
            </a:extLst>
          </p:cNvPr>
          <p:cNvGrpSpPr/>
          <p:nvPr/>
        </p:nvGrpSpPr>
        <p:grpSpPr>
          <a:xfrm>
            <a:off x="6193657" y="4227289"/>
            <a:ext cx="5432981" cy="1047846"/>
            <a:chOff x="4669668" y="5182822"/>
            <a:chExt cx="5432981" cy="1047846"/>
          </a:xfrm>
        </p:grpSpPr>
        <p:sp>
          <p:nvSpPr>
            <p:cNvPr id="327" name="Rectangle : coins arrondis 326">
              <a:extLst>
                <a:ext uri="{FF2B5EF4-FFF2-40B4-BE49-F238E27FC236}">
                  <a16:creationId xmlns:a16="http://schemas.microsoft.com/office/drawing/2014/main" id="{64979020-F1D0-477B-82B2-65AB1543486C}"/>
                </a:ext>
              </a:extLst>
            </p:cNvPr>
            <p:cNvSpPr/>
            <p:nvPr/>
          </p:nvSpPr>
          <p:spPr>
            <a:xfrm>
              <a:off x="5901335" y="5472465"/>
              <a:ext cx="720934" cy="639276"/>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Sélection</a:t>
              </a:r>
            </a:p>
            <a:p>
              <a:pPr algn="ctr"/>
              <a:r>
                <a:rPr lang="fr-FR" sz="1000" dirty="0">
                  <a:solidFill>
                    <a:schemeClr val="tx1"/>
                  </a:solidFill>
                </a:rPr>
                <a:t>Modèle</a:t>
              </a:r>
            </a:p>
          </p:txBody>
        </p:sp>
        <p:sp>
          <p:nvSpPr>
            <p:cNvPr id="328" name="Rectangle 30">
              <a:extLst>
                <a:ext uri="{FF2B5EF4-FFF2-40B4-BE49-F238E27FC236}">
                  <a16:creationId xmlns:a16="http://schemas.microsoft.com/office/drawing/2014/main" id="{5346BB76-FCF9-4A4D-887C-5CAF472ADFC4}"/>
                </a:ext>
              </a:extLst>
            </p:cNvPr>
            <p:cNvSpPr/>
            <p:nvPr/>
          </p:nvSpPr>
          <p:spPr>
            <a:xfrm>
              <a:off x="4669668" y="5244232"/>
              <a:ext cx="5432981" cy="986436"/>
            </a:xfrm>
            <a:prstGeom prst="roundRect">
              <a:avLst/>
            </a:prstGeom>
            <a:noFill/>
            <a:ln w="1905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1200"/>
            </a:p>
          </p:txBody>
        </p:sp>
        <p:sp>
          <p:nvSpPr>
            <p:cNvPr id="329" name="Rectangle : coins arrondis 328">
              <a:extLst>
                <a:ext uri="{FF2B5EF4-FFF2-40B4-BE49-F238E27FC236}">
                  <a16:creationId xmlns:a16="http://schemas.microsoft.com/office/drawing/2014/main" id="{6043350E-F2E0-4149-AC7C-6F28EB3DEE40}"/>
                </a:ext>
              </a:extLst>
            </p:cNvPr>
            <p:cNvSpPr/>
            <p:nvPr/>
          </p:nvSpPr>
          <p:spPr>
            <a:xfrm>
              <a:off x="4754397" y="5472465"/>
              <a:ext cx="821754" cy="639276"/>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Sélection</a:t>
              </a:r>
            </a:p>
            <a:p>
              <a:pPr algn="ctr"/>
              <a:r>
                <a:rPr lang="fr-FR" sz="1000" dirty="0">
                  <a:solidFill>
                    <a:schemeClr val="tx1"/>
                  </a:solidFill>
                </a:rPr>
                <a:t>Scores</a:t>
              </a:r>
            </a:p>
            <a:p>
              <a:pPr algn="ctr"/>
              <a:r>
                <a:rPr lang="fr-FR" sz="900" dirty="0">
                  <a:solidFill>
                    <a:schemeClr val="tx1"/>
                  </a:solidFill>
                </a:rPr>
                <a:t>(</a:t>
              </a:r>
              <a:r>
                <a:rPr lang="fr-FR" sz="900" i="1" dirty="0">
                  <a:solidFill>
                    <a:schemeClr val="tx1"/>
                  </a:solidFill>
                </a:rPr>
                <a:t>RMSLE, R²</a:t>
              </a:r>
              <a:r>
                <a:rPr lang="fr-FR" sz="900" dirty="0">
                  <a:solidFill>
                    <a:schemeClr val="tx1"/>
                  </a:solidFill>
                </a:rPr>
                <a:t>)</a:t>
              </a:r>
            </a:p>
          </p:txBody>
        </p:sp>
        <p:sp>
          <p:nvSpPr>
            <p:cNvPr id="330" name="Rectangle : coins arrondis 329">
              <a:extLst>
                <a:ext uri="{FF2B5EF4-FFF2-40B4-BE49-F238E27FC236}">
                  <a16:creationId xmlns:a16="http://schemas.microsoft.com/office/drawing/2014/main" id="{4CF5CA81-64D3-4BCA-AF6D-2E7EF380F48E}"/>
                </a:ext>
              </a:extLst>
            </p:cNvPr>
            <p:cNvSpPr/>
            <p:nvPr/>
          </p:nvSpPr>
          <p:spPr>
            <a:xfrm>
              <a:off x="8121630" y="5472678"/>
              <a:ext cx="901093" cy="638851"/>
            </a:xfrm>
            <a:prstGeom prst="round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lt1"/>
                  </a:solidFill>
                </a:rPr>
                <a:t>Entrainer</a:t>
              </a:r>
              <a:endParaRPr lang="fr-FR" sz="1000" dirty="0"/>
            </a:p>
            <a:p>
              <a:pPr algn="ctr"/>
              <a:r>
                <a:rPr lang="fr-FR" sz="1000" dirty="0">
                  <a:solidFill>
                    <a:schemeClr val="lt1"/>
                  </a:solidFill>
                </a:rPr>
                <a:t>Modèle </a:t>
              </a:r>
            </a:p>
            <a:p>
              <a:pPr algn="ctr"/>
              <a:r>
                <a:rPr lang="fr-FR" sz="1000" dirty="0">
                  <a:solidFill>
                    <a:schemeClr val="lt1"/>
                  </a:solidFill>
                </a:rPr>
                <a:t>(Cross-</a:t>
              </a:r>
              <a:r>
                <a:rPr lang="fr-FR" sz="1000" dirty="0" err="1">
                  <a:solidFill>
                    <a:schemeClr val="lt1"/>
                  </a:solidFill>
                </a:rPr>
                <a:t>Valid</a:t>
              </a:r>
              <a:r>
                <a:rPr lang="fr-FR" sz="1000" dirty="0">
                  <a:solidFill>
                    <a:schemeClr val="lt1"/>
                  </a:solidFill>
                </a:rPr>
                <a:t>)</a:t>
              </a:r>
            </a:p>
          </p:txBody>
        </p:sp>
        <p:sp>
          <p:nvSpPr>
            <p:cNvPr id="331" name="Rectangle : coins arrondis 330">
              <a:extLst>
                <a:ext uri="{FF2B5EF4-FFF2-40B4-BE49-F238E27FC236}">
                  <a16:creationId xmlns:a16="http://schemas.microsoft.com/office/drawing/2014/main" id="{11DEAAFC-6C5D-42F1-86E0-047D53E5921E}"/>
                </a:ext>
              </a:extLst>
            </p:cNvPr>
            <p:cNvSpPr/>
            <p:nvPr/>
          </p:nvSpPr>
          <p:spPr>
            <a:xfrm>
              <a:off x="9347906" y="5472678"/>
              <a:ext cx="659435" cy="638851"/>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Evaluer Modèle</a:t>
              </a:r>
            </a:p>
          </p:txBody>
        </p:sp>
        <p:sp>
          <p:nvSpPr>
            <p:cNvPr id="332" name="ZoneTexte 331">
              <a:extLst>
                <a:ext uri="{FF2B5EF4-FFF2-40B4-BE49-F238E27FC236}">
                  <a16:creationId xmlns:a16="http://schemas.microsoft.com/office/drawing/2014/main" id="{22328F8C-A9CD-4905-AC7D-08535A135188}"/>
                </a:ext>
              </a:extLst>
            </p:cNvPr>
            <p:cNvSpPr txBox="1"/>
            <p:nvPr/>
          </p:nvSpPr>
          <p:spPr>
            <a:xfrm>
              <a:off x="6355563" y="5182822"/>
              <a:ext cx="1920448" cy="307777"/>
            </a:xfrm>
            <a:prstGeom prst="rect">
              <a:avLst/>
            </a:prstGeom>
            <a:noFill/>
          </p:spPr>
          <p:txBody>
            <a:bodyPr wrap="square" rtlCol="0">
              <a:spAutoFit/>
            </a:bodyPr>
            <a:lstStyle/>
            <a:p>
              <a:pPr algn="ctr"/>
              <a:r>
                <a:rPr lang="fr-FR" sz="1400" b="1" dirty="0">
                  <a:solidFill>
                    <a:srgbClr val="9989D9"/>
                  </a:solidFill>
                  <a:effectLst>
                    <a:outerShdw blurRad="38100" dist="38100" dir="2700000" algn="tl">
                      <a:srgbClr val="000000">
                        <a:alpha val="43137"/>
                      </a:srgbClr>
                    </a:outerShdw>
                  </a:effectLst>
                </a:rPr>
                <a:t>Entrainement</a:t>
              </a:r>
            </a:p>
          </p:txBody>
        </p:sp>
        <p:sp>
          <p:nvSpPr>
            <p:cNvPr id="333" name="Rectangle : coins arrondis 332">
              <a:extLst>
                <a:ext uri="{FF2B5EF4-FFF2-40B4-BE49-F238E27FC236}">
                  <a16:creationId xmlns:a16="http://schemas.microsoft.com/office/drawing/2014/main" id="{1C8984F8-7549-4701-843F-AAF2F4698F37}"/>
                </a:ext>
              </a:extLst>
            </p:cNvPr>
            <p:cNvSpPr/>
            <p:nvPr/>
          </p:nvSpPr>
          <p:spPr>
            <a:xfrm>
              <a:off x="6947453" y="5472678"/>
              <a:ext cx="848993" cy="638851"/>
            </a:xfrm>
            <a:prstGeom prst="roundRect">
              <a:avLst/>
            </a:prstGeom>
            <a:noFill/>
            <a:ln w="12700" cap="flat" cmpd="sng" algn="ctr">
              <a:solidFill>
                <a:srgbClr val="9989D9"/>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Sélection</a:t>
              </a:r>
            </a:p>
            <a:p>
              <a:pPr algn="ctr"/>
              <a:r>
                <a:rPr lang="fr-FR" sz="1000" dirty="0" err="1">
                  <a:solidFill>
                    <a:schemeClr val="tx1"/>
                  </a:solidFill>
                </a:rPr>
                <a:t>Hyper-paramètres</a:t>
              </a:r>
              <a:endParaRPr lang="fr-FR" sz="1000" dirty="0">
                <a:solidFill>
                  <a:schemeClr val="tx1"/>
                </a:solidFill>
              </a:endParaRPr>
            </a:p>
          </p:txBody>
        </p:sp>
      </p:grpSp>
      <p:cxnSp>
        <p:nvCxnSpPr>
          <p:cNvPr id="334" name="Connecteur droit avec flèche 333">
            <a:extLst>
              <a:ext uri="{FF2B5EF4-FFF2-40B4-BE49-F238E27FC236}">
                <a16:creationId xmlns:a16="http://schemas.microsoft.com/office/drawing/2014/main" id="{D1CDA0E0-D8FC-4CC9-B7B1-09348F137F49}"/>
              </a:ext>
            </a:extLst>
          </p:cNvPr>
          <p:cNvCxnSpPr>
            <a:cxnSpLocks/>
            <a:stCxn id="333" idx="1"/>
            <a:endCxn id="327" idx="3"/>
          </p:cNvCxnSpPr>
          <p:nvPr/>
        </p:nvCxnSpPr>
        <p:spPr>
          <a:xfrm flipH="1" flipV="1">
            <a:off x="8146258" y="4836570"/>
            <a:ext cx="325184" cy="1"/>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335" name="ZoneTexte 334">
            <a:extLst>
              <a:ext uri="{FF2B5EF4-FFF2-40B4-BE49-F238E27FC236}">
                <a16:creationId xmlns:a16="http://schemas.microsoft.com/office/drawing/2014/main" id="{EF645BCB-B663-4DBD-82F2-626306A39398}"/>
              </a:ext>
            </a:extLst>
          </p:cNvPr>
          <p:cNvSpPr txBox="1"/>
          <p:nvPr/>
        </p:nvSpPr>
        <p:spPr>
          <a:xfrm>
            <a:off x="9988664" y="2384702"/>
            <a:ext cx="1264396" cy="430887"/>
          </a:xfrm>
          <a:prstGeom prst="rect">
            <a:avLst/>
          </a:prstGeom>
          <a:noFill/>
        </p:spPr>
        <p:txBody>
          <a:bodyPr wrap="square" rtlCol="0">
            <a:spAutoFit/>
          </a:bodyPr>
          <a:lstStyle/>
          <a:p>
            <a:pPr algn="ctr"/>
            <a:r>
              <a:rPr lang="fr-FR" sz="1100" i="1" dirty="0"/>
              <a:t>Données Nettoyées</a:t>
            </a:r>
          </a:p>
        </p:txBody>
      </p:sp>
      <p:sp>
        <p:nvSpPr>
          <p:cNvPr id="336" name="ZoneTexte 335">
            <a:extLst>
              <a:ext uri="{FF2B5EF4-FFF2-40B4-BE49-F238E27FC236}">
                <a16:creationId xmlns:a16="http://schemas.microsoft.com/office/drawing/2014/main" id="{57847E1B-21C4-462E-8DF2-13C060925E84}"/>
              </a:ext>
            </a:extLst>
          </p:cNvPr>
          <p:cNvSpPr txBox="1"/>
          <p:nvPr/>
        </p:nvSpPr>
        <p:spPr>
          <a:xfrm>
            <a:off x="4116812" y="3656378"/>
            <a:ext cx="1459236" cy="430887"/>
          </a:xfrm>
          <a:prstGeom prst="rect">
            <a:avLst/>
          </a:prstGeom>
          <a:noFill/>
        </p:spPr>
        <p:txBody>
          <a:bodyPr wrap="square" rtlCol="0">
            <a:spAutoFit/>
          </a:bodyPr>
          <a:lstStyle/>
          <a:p>
            <a:pPr algn="ctr"/>
            <a:r>
              <a:rPr lang="fr-FR" sz="1100" i="1" dirty="0"/>
              <a:t>Données Transformées</a:t>
            </a:r>
          </a:p>
        </p:txBody>
      </p:sp>
      <p:sp>
        <p:nvSpPr>
          <p:cNvPr id="337" name="Rectangle 30">
            <a:extLst>
              <a:ext uri="{FF2B5EF4-FFF2-40B4-BE49-F238E27FC236}">
                <a16:creationId xmlns:a16="http://schemas.microsoft.com/office/drawing/2014/main" id="{6B842FDF-6DAC-44D3-9113-DF927FE646AF}"/>
              </a:ext>
            </a:extLst>
          </p:cNvPr>
          <p:cNvSpPr/>
          <p:nvPr/>
        </p:nvSpPr>
        <p:spPr>
          <a:xfrm>
            <a:off x="3964025" y="1428613"/>
            <a:ext cx="7798888" cy="3954835"/>
          </a:xfrm>
          <a:prstGeom prst="roundRect">
            <a:avLst>
              <a:gd name="adj" fmla="val 5552"/>
            </a:avLst>
          </a:prstGeom>
          <a:noFill/>
          <a:ln w="28575" cap="flat" cmpd="sng" algn="ctr">
            <a:solidFill>
              <a:srgbClr val="5982D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1200"/>
          </a:p>
        </p:txBody>
      </p:sp>
      <p:cxnSp>
        <p:nvCxnSpPr>
          <p:cNvPr id="338" name="Connecteur : en angle 337">
            <a:extLst>
              <a:ext uri="{FF2B5EF4-FFF2-40B4-BE49-F238E27FC236}">
                <a16:creationId xmlns:a16="http://schemas.microsoft.com/office/drawing/2014/main" id="{15C9ED3F-893C-4E67-871A-E7200731C63D}"/>
              </a:ext>
            </a:extLst>
          </p:cNvPr>
          <p:cNvCxnSpPr>
            <a:cxnSpLocks/>
            <a:stCxn id="307" idx="3"/>
            <a:endCxn id="316" idx="3"/>
          </p:cNvCxnSpPr>
          <p:nvPr/>
        </p:nvCxnSpPr>
        <p:spPr>
          <a:xfrm>
            <a:off x="8841862" y="2011735"/>
            <a:ext cx="915720" cy="1403039"/>
          </a:xfrm>
          <a:prstGeom prst="bentConnector3">
            <a:avLst>
              <a:gd name="adj1" fmla="val 149201"/>
            </a:avLst>
          </a:prstGeom>
          <a:ln w="38100">
            <a:solidFill>
              <a:srgbClr val="5982D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9" name="Connecteur : en angle 338">
            <a:extLst>
              <a:ext uri="{FF2B5EF4-FFF2-40B4-BE49-F238E27FC236}">
                <a16:creationId xmlns:a16="http://schemas.microsoft.com/office/drawing/2014/main" id="{3B097CA9-E5E5-4E2F-8704-D1C2A456409D}"/>
              </a:ext>
            </a:extLst>
          </p:cNvPr>
          <p:cNvCxnSpPr>
            <a:cxnSpLocks/>
            <a:stCxn id="316" idx="1"/>
            <a:endCxn id="328" idx="1"/>
          </p:cNvCxnSpPr>
          <p:nvPr/>
        </p:nvCxnSpPr>
        <p:spPr>
          <a:xfrm rot="10800000" flipH="1" flipV="1">
            <a:off x="5584829" y="3414773"/>
            <a:ext cx="608827" cy="1367143"/>
          </a:xfrm>
          <a:prstGeom prst="bentConnector3">
            <a:avLst>
              <a:gd name="adj1" fmla="val -49213"/>
            </a:avLst>
          </a:prstGeom>
          <a:ln w="38100">
            <a:solidFill>
              <a:srgbClr val="5982D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42BAE508-4313-4A96-B4B8-73BF9CDE2F54}"/>
              </a:ext>
            </a:extLst>
          </p:cNvPr>
          <p:cNvCxnSpPr>
            <a:cxnSpLocks/>
          </p:cNvCxnSpPr>
          <p:nvPr/>
        </p:nvCxnSpPr>
        <p:spPr>
          <a:xfrm flipH="1">
            <a:off x="3409025" y="1805696"/>
            <a:ext cx="560675" cy="0"/>
          </a:xfrm>
          <a:prstGeom prst="straightConnector1">
            <a:avLst/>
          </a:prstGeom>
          <a:ln w="38100">
            <a:solidFill>
              <a:srgbClr val="5982DB"/>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342" name="ZoneTexte 341">
            <a:extLst>
              <a:ext uri="{FF2B5EF4-FFF2-40B4-BE49-F238E27FC236}">
                <a16:creationId xmlns:a16="http://schemas.microsoft.com/office/drawing/2014/main" id="{B3190989-E2E1-40E1-8A1C-26229A8DF04D}"/>
              </a:ext>
            </a:extLst>
          </p:cNvPr>
          <p:cNvSpPr txBox="1"/>
          <p:nvPr/>
        </p:nvSpPr>
        <p:spPr>
          <a:xfrm>
            <a:off x="2598639" y="1495008"/>
            <a:ext cx="975184" cy="600164"/>
          </a:xfrm>
          <a:prstGeom prst="rect">
            <a:avLst/>
          </a:prstGeom>
          <a:noFill/>
        </p:spPr>
        <p:txBody>
          <a:bodyPr wrap="square" rtlCol="0">
            <a:spAutoFit/>
          </a:bodyPr>
          <a:lstStyle/>
          <a:p>
            <a:pPr algn="ctr"/>
            <a:r>
              <a:rPr lang="fr-FR" sz="1100" i="1" dirty="0"/>
              <a:t>Données</a:t>
            </a:r>
          </a:p>
          <a:p>
            <a:pPr algn="ctr"/>
            <a:r>
              <a:rPr lang="fr-FR" sz="1100" i="1" dirty="0"/>
              <a:t>Brutes</a:t>
            </a:r>
          </a:p>
          <a:p>
            <a:pPr algn="ctr"/>
            <a:r>
              <a:rPr lang="fr-FR" sz="1100" i="1" dirty="0"/>
              <a:t>(+classe)</a:t>
            </a:r>
          </a:p>
        </p:txBody>
      </p:sp>
      <p:sp>
        <p:nvSpPr>
          <p:cNvPr id="343" name="ZoneTexte 342">
            <a:extLst>
              <a:ext uri="{FF2B5EF4-FFF2-40B4-BE49-F238E27FC236}">
                <a16:creationId xmlns:a16="http://schemas.microsoft.com/office/drawing/2014/main" id="{E655F046-6CD8-4A09-8A1B-4B047698E217}"/>
              </a:ext>
            </a:extLst>
          </p:cNvPr>
          <p:cNvSpPr txBox="1"/>
          <p:nvPr/>
        </p:nvSpPr>
        <p:spPr>
          <a:xfrm>
            <a:off x="294245" y="1129866"/>
            <a:ext cx="1259664" cy="600164"/>
          </a:xfrm>
          <a:prstGeom prst="rect">
            <a:avLst/>
          </a:prstGeom>
          <a:noFill/>
        </p:spPr>
        <p:txBody>
          <a:bodyPr wrap="square" rtlCol="0">
            <a:spAutoFit/>
          </a:bodyPr>
          <a:lstStyle/>
          <a:p>
            <a:pPr algn="ctr"/>
            <a:r>
              <a:rPr lang="fr-FR" sz="1100" i="1" dirty="0"/>
              <a:t>Données</a:t>
            </a:r>
          </a:p>
          <a:p>
            <a:pPr algn="ctr"/>
            <a:r>
              <a:rPr lang="fr-FR" sz="1100" i="1" dirty="0"/>
              <a:t>Brutes</a:t>
            </a:r>
          </a:p>
          <a:p>
            <a:pPr algn="ctr"/>
            <a:r>
              <a:rPr lang="fr-FR" sz="1100" i="1" dirty="0"/>
              <a:t>(-classe)</a:t>
            </a:r>
          </a:p>
        </p:txBody>
      </p:sp>
      <p:cxnSp>
        <p:nvCxnSpPr>
          <p:cNvPr id="344" name="Connecteur droit avec flèche 176">
            <a:extLst>
              <a:ext uri="{FF2B5EF4-FFF2-40B4-BE49-F238E27FC236}">
                <a16:creationId xmlns:a16="http://schemas.microsoft.com/office/drawing/2014/main" id="{77D3B1FE-0A13-45E8-932D-AAC42D81491E}"/>
              </a:ext>
            </a:extLst>
          </p:cNvPr>
          <p:cNvCxnSpPr>
            <a:cxnSpLocks/>
            <a:stCxn id="304" idx="2"/>
            <a:endCxn id="351" idx="3"/>
          </p:cNvCxnSpPr>
          <p:nvPr/>
        </p:nvCxnSpPr>
        <p:spPr>
          <a:xfrm rot="5400000">
            <a:off x="3561411" y="213153"/>
            <a:ext cx="236122" cy="4657260"/>
          </a:xfrm>
          <a:prstGeom prst="bentConnector2">
            <a:avLst/>
          </a:prstGeom>
          <a:ln w="19050" cap="flat" cmpd="sng" algn="ctr">
            <a:solidFill>
              <a:srgbClr val="7451EB"/>
            </a:solidFill>
            <a:prstDash val="sys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45" name="Connecteur droit avec flèche 344">
            <a:extLst>
              <a:ext uri="{FF2B5EF4-FFF2-40B4-BE49-F238E27FC236}">
                <a16:creationId xmlns:a16="http://schemas.microsoft.com/office/drawing/2014/main" id="{4C8BEB31-2801-48B2-B1C7-7B3092BC6582}"/>
              </a:ext>
            </a:extLst>
          </p:cNvPr>
          <p:cNvCxnSpPr>
            <a:cxnSpLocks/>
            <a:stCxn id="318" idx="2"/>
            <a:endCxn id="353" idx="3"/>
          </p:cNvCxnSpPr>
          <p:nvPr/>
        </p:nvCxnSpPr>
        <p:spPr>
          <a:xfrm rot="5400000">
            <a:off x="4188261" y="973732"/>
            <a:ext cx="335135" cy="6009695"/>
          </a:xfrm>
          <a:prstGeom prst="bentConnector2">
            <a:avLst/>
          </a:prstGeom>
          <a:ln w="19050" cap="flat" cmpd="sng" algn="ctr">
            <a:solidFill>
              <a:srgbClr val="7451EB"/>
            </a:solidFill>
            <a:prstDash val="sys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46" name="Connecteur droit avec flèche 182">
            <a:extLst>
              <a:ext uri="{FF2B5EF4-FFF2-40B4-BE49-F238E27FC236}">
                <a16:creationId xmlns:a16="http://schemas.microsoft.com/office/drawing/2014/main" id="{C6676E1D-B96E-4D17-8220-7037C6B979D6}"/>
              </a:ext>
            </a:extLst>
          </p:cNvPr>
          <p:cNvCxnSpPr>
            <a:cxnSpLocks/>
            <a:stCxn id="330" idx="2"/>
            <a:endCxn id="354" idx="3"/>
          </p:cNvCxnSpPr>
          <p:nvPr/>
        </p:nvCxnSpPr>
        <p:spPr>
          <a:xfrm rot="5400000">
            <a:off x="5930007" y="1393505"/>
            <a:ext cx="403668" cy="7928651"/>
          </a:xfrm>
          <a:prstGeom prst="bentConnector2">
            <a:avLst/>
          </a:prstGeom>
          <a:ln w="19050" cap="flat" cmpd="sng" algn="ctr">
            <a:solidFill>
              <a:srgbClr val="7451EB"/>
            </a:solidFill>
            <a:prstDash val="sys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47" name="ZoneTexte 346">
            <a:extLst>
              <a:ext uri="{FF2B5EF4-FFF2-40B4-BE49-F238E27FC236}">
                <a16:creationId xmlns:a16="http://schemas.microsoft.com/office/drawing/2014/main" id="{F4B7D1AD-A959-4629-B1E1-446A1D058718}"/>
              </a:ext>
            </a:extLst>
          </p:cNvPr>
          <p:cNvSpPr txBox="1"/>
          <p:nvPr/>
        </p:nvSpPr>
        <p:spPr>
          <a:xfrm>
            <a:off x="2519765" y="4125718"/>
            <a:ext cx="1336314" cy="407804"/>
          </a:xfrm>
          <a:prstGeom prst="rect">
            <a:avLst/>
          </a:prstGeom>
          <a:noFill/>
        </p:spPr>
        <p:txBody>
          <a:bodyPr wrap="square" rtlCol="0">
            <a:spAutoFit/>
          </a:bodyPr>
          <a:lstStyle/>
          <a:p>
            <a:pPr algn="ctr"/>
            <a:r>
              <a:rPr lang="fr-FR" sz="1050" dirty="0" err="1">
                <a:effectLst>
                  <a:outerShdw blurRad="38100" dist="38100" dir="2700000" algn="tl">
                    <a:srgbClr val="000000">
                      <a:alpha val="43137"/>
                    </a:srgbClr>
                  </a:outerShdw>
                </a:effectLst>
              </a:rPr>
              <a:t>Normaliseur</a:t>
            </a:r>
            <a:endParaRPr lang="fr-FR" sz="1050" dirty="0">
              <a:effectLst>
                <a:outerShdw blurRad="38100" dist="38100" dir="2700000" algn="tl">
                  <a:srgbClr val="000000">
                    <a:alpha val="43137"/>
                  </a:srgbClr>
                </a:outerShdw>
              </a:effectLst>
            </a:endParaRPr>
          </a:p>
          <a:p>
            <a:pPr algn="ctr"/>
            <a:r>
              <a:rPr lang="fr-FR" sz="1000" dirty="0"/>
              <a:t>(</a:t>
            </a:r>
            <a:r>
              <a:rPr lang="fr-FR" sz="1000" i="1" dirty="0" err="1"/>
              <a:t>Robust</a:t>
            </a:r>
            <a:r>
              <a:rPr lang="fr-FR" sz="1000" dirty="0"/>
              <a:t>)</a:t>
            </a:r>
            <a:endParaRPr lang="fr-FR" sz="1000" dirty="0">
              <a:effectLst>
                <a:outerShdw blurRad="38100" dist="38100" dir="2700000" algn="tl">
                  <a:srgbClr val="000000">
                    <a:alpha val="43137"/>
                  </a:srgbClr>
                </a:outerShdw>
              </a:effectLst>
            </a:endParaRPr>
          </a:p>
        </p:txBody>
      </p:sp>
      <p:cxnSp>
        <p:nvCxnSpPr>
          <p:cNvPr id="348" name="Connecteur droit avec flèche 347">
            <a:extLst>
              <a:ext uri="{FF2B5EF4-FFF2-40B4-BE49-F238E27FC236}">
                <a16:creationId xmlns:a16="http://schemas.microsoft.com/office/drawing/2014/main" id="{BC6F14E6-62DF-4806-A8E1-49244DA3E9BD}"/>
              </a:ext>
            </a:extLst>
          </p:cNvPr>
          <p:cNvCxnSpPr>
            <a:cxnSpLocks/>
            <a:endCxn id="343" idx="2"/>
          </p:cNvCxnSpPr>
          <p:nvPr/>
        </p:nvCxnSpPr>
        <p:spPr>
          <a:xfrm flipV="1">
            <a:off x="924077" y="1730030"/>
            <a:ext cx="0" cy="350290"/>
          </a:xfrm>
          <a:prstGeom prst="straightConnector1">
            <a:avLst/>
          </a:prstGeom>
          <a:ln w="38100">
            <a:solidFill>
              <a:srgbClr val="00B05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350" name="Rectangle 30">
            <a:extLst>
              <a:ext uri="{FF2B5EF4-FFF2-40B4-BE49-F238E27FC236}">
                <a16:creationId xmlns:a16="http://schemas.microsoft.com/office/drawing/2014/main" id="{93ABBF79-DDAB-4DA0-B049-934E18A3E54F}"/>
              </a:ext>
            </a:extLst>
          </p:cNvPr>
          <p:cNvSpPr/>
          <p:nvPr/>
        </p:nvSpPr>
        <p:spPr>
          <a:xfrm>
            <a:off x="279983" y="2080321"/>
            <a:ext cx="2134039" cy="4004637"/>
          </a:xfrm>
          <a:prstGeom prst="roundRect">
            <a:avLst>
              <a:gd name="adj" fmla="val 5552"/>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1200"/>
          </a:p>
        </p:txBody>
      </p:sp>
      <p:sp>
        <p:nvSpPr>
          <p:cNvPr id="352" name="Rectangle : coins arrondis 351">
            <a:extLst>
              <a:ext uri="{FF2B5EF4-FFF2-40B4-BE49-F238E27FC236}">
                <a16:creationId xmlns:a16="http://schemas.microsoft.com/office/drawing/2014/main" id="{CC5D76C2-492F-4527-9308-3F6FD444472C}"/>
              </a:ext>
            </a:extLst>
          </p:cNvPr>
          <p:cNvSpPr/>
          <p:nvPr/>
        </p:nvSpPr>
        <p:spPr>
          <a:xfrm>
            <a:off x="1360527" y="3129002"/>
            <a:ext cx="788851" cy="672438"/>
          </a:xfrm>
          <a:prstGeom prst="roundRect">
            <a:avLst/>
          </a:prstGeom>
          <a:noFill/>
          <a:ln w="12700" cap="flat" cmpd="sng" algn="ctr">
            <a:solidFill>
              <a:srgbClr val="9989D9"/>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Encoder</a:t>
            </a:r>
          </a:p>
          <a:p>
            <a:pPr algn="ctr"/>
            <a:r>
              <a:rPr lang="fr-FR" sz="900" dirty="0">
                <a:solidFill>
                  <a:schemeClr val="tx1"/>
                </a:solidFill>
              </a:rPr>
              <a:t>(</a:t>
            </a:r>
            <a:r>
              <a:rPr lang="fr-FR" sz="900" i="1" dirty="0">
                <a:solidFill>
                  <a:schemeClr val="tx1"/>
                </a:solidFill>
              </a:rPr>
              <a:t>One Hot</a:t>
            </a:r>
            <a:r>
              <a:rPr lang="fr-FR" sz="900" dirty="0">
                <a:solidFill>
                  <a:schemeClr val="tx1"/>
                </a:solidFill>
              </a:rPr>
              <a:t>)</a:t>
            </a:r>
          </a:p>
        </p:txBody>
      </p:sp>
      <p:sp>
        <p:nvSpPr>
          <p:cNvPr id="353" name="Rectangle : coins arrondis 352">
            <a:extLst>
              <a:ext uri="{FF2B5EF4-FFF2-40B4-BE49-F238E27FC236}">
                <a16:creationId xmlns:a16="http://schemas.microsoft.com/office/drawing/2014/main" id="{2BCA627E-C62D-4739-89F3-432A51ADCA8E}"/>
              </a:ext>
            </a:extLst>
          </p:cNvPr>
          <p:cNvSpPr/>
          <p:nvPr/>
        </p:nvSpPr>
        <p:spPr>
          <a:xfrm>
            <a:off x="525856" y="3812773"/>
            <a:ext cx="825124" cy="666748"/>
          </a:xfrm>
          <a:prstGeom prst="round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lt1"/>
                </a:solidFill>
              </a:rPr>
              <a:t>Normaliser </a:t>
            </a:r>
          </a:p>
        </p:txBody>
      </p:sp>
      <p:sp>
        <p:nvSpPr>
          <p:cNvPr id="354" name="Rectangle : coins arrondis 353">
            <a:extLst>
              <a:ext uri="{FF2B5EF4-FFF2-40B4-BE49-F238E27FC236}">
                <a16:creationId xmlns:a16="http://schemas.microsoft.com/office/drawing/2014/main" id="{43BBBB87-17A9-4FE8-9419-FC6A254B689B}"/>
              </a:ext>
            </a:extLst>
          </p:cNvPr>
          <p:cNvSpPr/>
          <p:nvPr/>
        </p:nvSpPr>
        <p:spPr>
          <a:xfrm>
            <a:off x="1342391" y="5226290"/>
            <a:ext cx="825124" cy="666748"/>
          </a:xfrm>
          <a:prstGeom prst="round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lt1"/>
                </a:solidFill>
              </a:rPr>
              <a:t>Prédire </a:t>
            </a:r>
          </a:p>
        </p:txBody>
      </p:sp>
      <p:cxnSp>
        <p:nvCxnSpPr>
          <p:cNvPr id="355" name="Connecteur droit avec flèche 214">
            <a:extLst>
              <a:ext uri="{FF2B5EF4-FFF2-40B4-BE49-F238E27FC236}">
                <a16:creationId xmlns:a16="http://schemas.microsoft.com/office/drawing/2014/main" id="{1D5C7B36-C37B-4DDB-A751-426CFE814631}"/>
              </a:ext>
            </a:extLst>
          </p:cNvPr>
          <p:cNvCxnSpPr>
            <a:cxnSpLocks/>
            <a:stCxn id="352" idx="0"/>
          </p:cNvCxnSpPr>
          <p:nvPr/>
        </p:nvCxnSpPr>
        <p:spPr>
          <a:xfrm rot="16200000" flipV="1">
            <a:off x="1291982" y="2666031"/>
            <a:ext cx="300434" cy="625508"/>
          </a:xfrm>
          <a:prstGeom prst="bentConnector2">
            <a:avLst/>
          </a:prstGeom>
          <a:ln w="38100">
            <a:solidFill>
              <a:srgbClr val="00B05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56" name="Connecteur droit avec flèche 214">
            <a:extLst>
              <a:ext uri="{FF2B5EF4-FFF2-40B4-BE49-F238E27FC236}">
                <a16:creationId xmlns:a16="http://schemas.microsoft.com/office/drawing/2014/main" id="{5138CE12-05E8-4AF3-9A7A-50FA272C1892}"/>
              </a:ext>
            </a:extLst>
          </p:cNvPr>
          <p:cNvCxnSpPr>
            <a:cxnSpLocks/>
            <a:stCxn id="353" idx="0"/>
            <a:endCxn id="352" idx="1"/>
          </p:cNvCxnSpPr>
          <p:nvPr/>
        </p:nvCxnSpPr>
        <p:spPr>
          <a:xfrm rot="5400000" flipH="1" flipV="1">
            <a:off x="975696" y="3427943"/>
            <a:ext cx="347552" cy="422109"/>
          </a:xfrm>
          <a:prstGeom prst="bentConnector2">
            <a:avLst/>
          </a:prstGeom>
          <a:ln w="38100">
            <a:solidFill>
              <a:srgbClr val="00B05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57" name="Connecteur droit avec flèche 214">
            <a:extLst>
              <a:ext uri="{FF2B5EF4-FFF2-40B4-BE49-F238E27FC236}">
                <a16:creationId xmlns:a16="http://schemas.microsoft.com/office/drawing/2014/main" id="{74B2155B-4188-411A-BF7F-7EC9E0F22898}"/>
              </a:ext>
            </a:extLst>
          </p:cNvPr>
          <p:cNvCxnSpPr>
            <a:cxnSpLocks/>
            <a:stCxn id="354" idx="1"/>
            <a:endCxn id="353" idx="2"/>
          </p:cNvCxnSpPr>
          <p:nvPr/>
        </p:nvCxnSpPr>
        <p:spPr>
          <a:xfrm rot="10800000">
            <a:off x="938419" y="4479522"/>
            <a:ext cx="403973" cy="1080143"/>
          </a:xfrm>
          <a:prstGeom prst="bentConnector2">
            <a:avLst/>
          </a:prstGeom>
          <a:ln w="38100">
            <a:solidFill>
              <a:srgbClr val="00B05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58" name="Connecteur droit avec flèche 357">
            <a:extLst>
              <a:ext uri="{FF2B5EF4-FFF2-40B4-BE49-F238E27FC236}">
                <a16:creationId xmlns:a16="http://schemas.microsoft.com/office/drawing/2014/main" id="{C549172E-447B-4B6A-AA18-03B172E3E93E}"/>
              </a:ext>
            </a:extLst>
          </p:cNvPr>
          <p:cNvCxnSpPr>
            <a:cxnSpLocks/>
            <a:stCxn id="299" idx="0"/>
            <a:endCxn id="354" idx="2"/>
          </p:cNvCxnSpPr>
          <p:nvPr/>
        </p:nvCxnSpPr>
        <p:spPr>
          <a:xfrm flipV="1">
            <a:off x="1754952" y="5893038"/>
            <a:ext cx="1" cy="441377"/>
          </a:xfrm>
          <a:prstGeom prst="straightConnector1">
            <a:avLst/>
          </a:prstGeom>
          <a:ln w="38100">
            <a:solidFill>
              <a:srgbClr val="00B05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351" name="Rectangle : coins arrondis 350">
            <a:extLst>
              <a:ext uri="{FF2B5EF4-FFF2-40B4-BE49-F238E27FC236}">
                <a16:creationId xmlns:a16="http://schemas.microsoft.com/office/drawing/2014/main" id="{9FF4015C-80C9-47E6-A80F-0E08FA808426}"/>
              </a:ext>
            </a:extLst>
          </p:cNvPr>
          <p:cNvSpPr/>
          <p:nvPr/>
        </p:nvSpPr>
        <p:spPr>
          <a:xfrm>
            <a:off x="525252" y="2298495"/>
            <a:ext cx="825590" cy="722697"/>
          </a:xfrm>
          <a:prstGeom prst="round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Imputer</a:t>
            </a:r>
          </a:p>
        </p:txBody>
      </p:sp>
    </p:spTree>
    <p:extLst>
      <p:ext uri="{BB962C8B-B14F-4D97-AF65-F5344CB8AC3E}">
        <p14:creationId xmlns:p14="http://schemas.microsoft.com/office/powerpoint/2010/main" val="34837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1.</a:t>
            </a:r>
            <a:r>
              <a:rPr lang="fr-FR" dirty="0"/>
              <a:t> Contexte &amp; Problématique</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64921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8.</a:t>
            </a:r>
            <a:r>
              <a:rPr lang="fr-FR" dirty="0"/>
              <a:t> Conclusion &amp; Suggestions</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154881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8.</a:t>
            </a:r>
            <a:r>
              <a:rPr lang="fr-FR" dirty="0"/>
              <a:t> Conclusion &amp; Suggestions</a:t>
            </a:r>
          </a:p>
        </p:txBody>
      </p:sp>
      <p:sp>
        <p:nvSpPr>
          <p:cNvPr id="11" name="Espace réservé du contenu 10">
            <a:extLst>
              <a:ext uri="{FF2B5EF4-FFF2-40B4-BE49-F238E27FC236}">
                <a16:creationId xmlns:a16="http://schemas.microsoft.com/office/drawing/2014/main" id="{DFC45420-5D18-40F4-AB7B-FB3875FCA4DF}"/>
              </a:ext>
            </a:extLst>
          </p:cNvPr>
          <p:cNvSpPr>
            <a:spLocks noGrp="1"/>
          </p:cNvSpPr>
          <p:nvPr>
            <p:ph idx="1"/>
          </p:nvPr>
        </p:nvSpPr>
        <p:spPr>
          <a:xfrm>
            <a:off x="594152" y="1189532"/>
            <a:ext cx="11003696" cy="5166818"/>
          </a:xfrm>
        </p:spPr>
        <p:txBody>
          <a:bodyPr>
            <a:normAutofit lnSpcReduction="10000"/>
          </a:bodyPr>
          <a:lstStyle/>
          <a:p>
            <a:r>
              <a:rPr lang="fr-FR" sz="3200" b="1" dirty="0"/>
              <a:t>Modèles finaux </a:t>
            </a:r>
            <a:r>
              <a:rPr lang="fr-FR" sz="3200" dirty="0"/>
              <a:t>: meilleur compromis (</a:t>
            </a:r>
            <a:r>
              <a:rPr lang="fr-FR" sz="3200" i="1" dirty="0"/>
              <a:t>prédictions, temps</a:t>
            </a:r>
            <a:r>
              <a:rPr lang="fr-FR" sz="3200" dirty="0"/>
              <a:t>)</a:t>
            </a:r>
          </a:p>
          <a:p>
            <a:pPr lvl="1"/>
            <a:r>
              <a:rPr lang="fr-FR" dirty="0"/>
              <a:t>Gradient </a:t>
            </a:r>
            <a:r>
              <a:rPr lang="fr-FR" dirty="0" err="1"/>
              <a:t>Boosting</a:t>
            </a:r>
            <a:r>
              <a:rPr lang="fr-FR" dirty="0"/>
              <a:t> (CV)</a:t>
            </a:r>
          </a:p>
          <a:p>
            <a:pPr lvl="1"/>
            <a:r>
              <a:rPr lang="fr-FR" dirty="0"/>
              <a:t>One Hot </a:t>
            </a:r>
            <a:r>
              <a:rPr lang="fr-FR" dirty="0" err="1"/>
              <a:t>Encoding</a:t>
            </a:r>
            <a:endParaRPr lang="fr-FR" dirty="0"/>
          </a:p>
          <a:p>
            <a:pPr>
              <a:lnSpc>
                <a:spcPct val="110000"/>
              </a:lnSpc>
            </a:pPr>
            <a:r>
              <a:rPr lang="fr-FR" sz="3200" b="1" dirty="0"/>
              <a:t>Suggestions d'améliorations possibles</a:t>
            </a:r>
            <a:r>
              <a:rPr lang="fr-FR" sz="3200" dirty="0"/>
              <a:t> </a:t>
            </a:r>
            <a:endParaRPr lang="fr-FR" dirty="0"/>
          </a:p>
          <a:p>
            <a:pPr lvl="1"/>
            <a:r>
              <a:rPr lang="fr-FR" i="1" dirty="0"/>
              <a:t>Agrégation </a:t>
            </a:r>
            <a:r>
              <a:rPr lang="fr-FR" dirty="0"/>
              <a:t>: 2016 uniquement</a:t>
            </a:r>
          </a:p>
          <a:p>
            <a:pPr lvl="1"/>
            <a:r>
              <a:rPr lang="fr-FR" i="1" dirty="0"/>
              <a:t>Classes</a:t>
            </a:r>
            <a:r>
              <a:rPr lang="fr-FR" dirty="0"/>
              <a:t> : non </a:t>
            </a:r>
            <a:r>
              <a:rPr lang="fr-FR" b="1" i="1" dirty="0" err="1"/>
              <a:t>W</a:t>
            </a:r>
            <a:r>
              <a:rPr lang="fr-FR" i="1" dirty="0" err="1"/>
              <a:t>eather</a:t>
            </a:r>
            <a:r>
              <a:rPr lang="fr-FR" i="1" dirty="0"/>
              <a:t> </a:t>
            </a:r>
            <a:r>
              <a:rPr lang="fr-FR" b="1" i="1" dirty="0" err="1"/>
              <a:t>N</a:t>
            </a:r>
            <a:r>
              <a:rPr lang="fr-FR" i="1" dirty="0" err="1"/>
              <a:t>ormalized</a:t>
            </a:r>
            <a:endParaRPr lang="fr-FR" i="1" dirty="0"/>
          </a:p>
          <a:p>
            <a:pPr lvl="1"/>
            <a:r>
              <a:rPr lang="fr-FR" i="1" dirty="0"/>
              <a:t>Attributs </a:t>
            </a:r>
            <a:r>
              <a:rPr lang="fr-FR" dirty="0"/>
              <a:t>: zone géographique</a:t>
            </a:r>
          </a:p>
          <a:p>
            <a:pPr lvl="1"/>
            <a:r>
              <a:rPr lang="fr-FR" i="1" dirty="0"/>
              <a:t>Imputation</a:t>
            </a:r>
            <a:r>
              <a:rPr lang="fr-FR" dirty="0"/>
              <a:t> </a:t>
            </a:r>
          </a:p>
          <a:p>
            <a:pPr lvl="2"/>
            <a:r>
              <a:rPr lang="fr-FR" dirty="0"/>
              <a:t>Expertise métiers</a:t>
            </a:r>
          </a:p>
          <a:p>
            <a:pPr lvl="2"/>
            <a:r>
              <a:rPr lang="fr-FR" dirty="0"/>
              <a:t>Imputation après split (fuite de données)</a:t>
            </a:r>
          </a:p>
          <a:p>
            <a:pPr lvl="1"/>
            <a:r>
              <a:rPr lang="fr-FR" dirty="0"/>
              <a:t>I</a:t>
            </a:r>
            <a:r>
              <a:rPr lang="fr-FR" i="1" dirty="0"/>
              <a:t>mportance des attributs (</a:t>
            </a:r>
            <a:r>
              <a:rPr lang="fr-FR" b="1" i="1" dirty="0"/>
              <a:t>RMAD</a:t>
            </a:r>
            <a:r>
              <a:rPr lang="fr-FR" i="1" dirty="0"/>
              <a:t>) </a:t>
            </a:r>
          </a:p>
          <a:p>
            <a:pPr lvl="2"/>
            <a:r>
              <a:rPr lang="fr-FR" dirty="0"/>
              <a:t>Risque faux négatifs </a:t>
            </a:r>
          </a:p>
          <a:p>
            <a:pPr lvl="2"/>
            <a:r>
              <a:rPr lang="fr-FR" dirty="0"/>
              <a:t>Élimination successive des attributs les plus importants</a:t>
            </a:r>
          </a:p>
          <a:p>
            <a:endParaRPr lang="fr-FR" dirty="0"/>
          </a:p>
        </p:txBody>
      </p:sp>
      <p:sp>
        <p:nvSpPr>
          <p:cNvPr id="45" name="Espace réservé du numéro de diapositive 44">
            <a:extLst>
              <a:ext uri="{FF2B5EF4-FFF2-40B4-BE49-F238E27FC236}">
                <a16:creationId xmlns:a16="http://schemas.microsoft.com/office/drawing/2014/main" id="{0C8A3968-AB85-45B2-B1CF-CB417C7FDA89}"/>
              </a:ext>
            </a:extLst>
          </p:cNvPr>
          <p:cNvSpPr>
            <a:spLocks noGrp="1"/>
          </p:cNvSpPr>
          <p:nvPr>
            <p:ph type="sldNum" sz="quarter" idx="12"/>
          </p:nvPr>
        </p:nvSpPr>
        <p:spPr/>
        <p:txBody>
          <a:bodyPr/>
          <a:lstStyle/>
          <a:p>
            <a:fld id="{9F4AEC0A-9FB1-4994-8F9B-332942245449}" type="slidenum">
              <a:rPr lang="fr-FR" smtClean="0"/>
              <a:pPr/>
              <a:t>31</a:t>
            </a:fld>
            <a:endParaRPr lang="fr-FR"/>
          </a:p>
        </p:txBody>
      </p:sp>
      <p:sp>
        <p:nvSpPr>
          <p:cNvPr id="2" name="ZoneTexte 1">
            <a:extLst>
              <a:ext uri="{FF2B5EF4-FFF2-40B4-BE49-F238E27FC236}">
                <a16:creationId xmlns:a16="http://schemas.microsoft.com/office/drawing/2014/main" id="{D6720910-389A-44AC-B829-F007D1C4E8FD}"/>
              </a:ext>
            </a:extLst>
          </p:cNvPr>
          <p:cNvSpPr txBox="1"/>
          <p:nvPr/>
        </p:nvSpPr>
        <p:spPr>
          <a:xfrm>
            <a:off x="5640456" y="2902226"/>
            <a:ext cx="914400" cy="914400"/>
          </a:xfrm>
          <a:prstGeom prst="rect">
            <a:avLst/>
          </a:prstGeom>
          <a:noFill/>
        </p:spPr>
        <p:txBody>
          <a:bodyPr wrap="square" rtlCol="0">
            <a:spAutoFit/>
          </a:bodyPr>
          <a:lstStyle/>
          <a:p>
            <a:endParaRPr lang="fr-FR" dirty="0"/>
          </a:p>
        </p:txBody>
      </p: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F84A11ED-0B82-4E60-810C-158E1CC18CB1}"/>
                  </a:ext>
                </a:extLst>
              </p:cNvPr>
              <p:cNvSpPr txBox="1"/>
              <p:nvPr/>
            </p:nvSpPr>
            <p:spPr>
              <a:xfrm>
                <a:off x="4815507" y="3220897"/>
                <a:ext cx="4885084" cy="84696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lang="fr-FR" sz="1800" i="1" smtClean="0">
                              <a:latin typeface="Cambria Math" panose="02040503050406030204" pitchFamily="18" charset="0"/>
                            </a:rPr>
                          </m:ctrlPr>
                        </m:dPr>
                        <m:e>
                          <m:m>
                            <m:mPr>
                              <m:mcs>
                                <m:mc>
                                  <m:mcPr>
                                    <m:count m:val="1"/>
                                    <m:mcJc m:val="center"/>
                                  </m:mcPr>
                                </m:mc>
                              </m:mcs>
                              <m:ctrlPr>
                                <a:rPr lang="fr-FR" sz="1800" i="1" smtClean="0">
                                  <a:latin typeface="Cambria Math" panose="02040503050406030204" pitchFamily="18" charset="0"/>
                                </a:rPr>
                              </m:ctrlPr>
                            </m:mPr>
                            <m:mr>
                              <m:e/>
                            </m:mr>
                            <m:mr>
                              <m:e/>
                            </m:mr>
                            <m:mr>
                              <m:e/>
                            </m:mr>
                          </m:m>
                        </m:e>
                      </m:d>
                      <m:r>
                        <m:rPr>
                          <m:nor/>
                        </m:rPr>
                        <a:rPr lang="fr-FR" sz="1800" b="0" i="0" smtClean="0">
                          <a:latin typeface="Cambria Math" panose="02040503050406030204" pitchFamily="18" charset="0"/>
                        </a:rPr>
                        <m:t>  </m:t>
                      </m:r>
                      <m:r>
                        <m:rPr>
                          <m:nor/>
                        </m:rPr>
                        <a:rPr lang="fr-FR" dirty="0"/>
                        <m:t>mod</m:t>
                      </m:r>
                      <m:r>
                        <m:rPr>
                          <m:nor/>
                        </m:rPr>
                        <a:rPr lang="fr-FR" dirty="0"/>
                        <m:t>è</m:t>
                      </m:r>
                      <m:r>
                        <m:rPr>
                          <m:nor/>
                        </m:rPr>
                        <a:rPr lang="fr-FR" dirty="0"/>
                        <m:t>les</m:t>
                      </m:r>
                      <m:r>
                        <m:rPr>
                          <m:nor/>
                        </m:rPr>
                        <a:rPr lang="fr-FR" dirty="0"/>
                        <m:t> </m:t>
                      </m:r>
                      <m:r>
                        <m:rPr>
                          <m:nor/>
                        </m:rPr>
                        <a:rPr lang="fr-FR" dirty="0"/>
                        <m:t>plus</m:t>
                      </m:r>
                      <m:r>
                        <m:rPr>
                          <m:nor/>
                        </m:rPr>
                        <a:rPr lang="fr-FR" b="0" i="0" dirty="0" smtClean="0"/>
                        <m:t> </m:t>
                      </m:r>
                      <m:r>
                        <m:rPr>
                          <m:nor/>
                        </m:rPr>
                        <a:rPr lang="fr-FR" dirty="0"/>
                        <m:t>adapt</m:t>
                      </m:r>
                      <m:r>
                        <m:rPr>
                          <m:nor/>
                        </m:rPr>
                        <a:rPr lang="fr-FR" dirty="0"/>
                        <m:t>é</m:t>
                      </m:r>
                      <m:r>
                        <m:rPr>
                          <m:nor/>
                        </m:rPr>
                        <a:rPr lang="fr-FR" dirty="0"/>
                        <m:t>s</m:t>
                      </m:r>
                      <m:r>
                        <m:rPr>
                          <m:nor/>
                        </m:rPr>
                        <a:rPr lang="fr-FR" dirty="0"/>
                        <m:t>/</m:t>
                      </m:r>
                      <m:r>
                        <m:rPr>
                          <m:nor/>
                        </m:rPr>
                        <a:rPr lang="fr-FR" dirty="0"/>
                        <m:t>restreints</m:t>
                      </m:r>
                    </m:oMath>
                  </m:oMathPara>
                </a14:m>
                <a:endParaRPr lang="fr-FR" dirty="0"/>
              </a:p>
            </p:txBody>
          </p:sp>
        </mc:Choice>
        <mc:Fallback>
          <p:sp>
            <p:nvSpPr>
              <p:cNvPr id="3" name="ZoneTexte 2">
                <a:extLst>
                  <a:ext uri="{FF2B5EF4-FFF2-40B4-BE49-F238E27FC236}">
                    <a16:creationId xmlns:a16="http://schemas.microsoft.com/office/drawing/2014/main" id="{F84A11ED-0B82-4E60-810C-158E1CC18CB1}"/>
                  </a:ext>
                </a:extLst>
              </p:cNvPr>
              <p:cNvSpPr txBox="1">
                <a:spLocks noRot="1" noChangeAspect="1" noMove="1" noResize="1" noEditPoints="1" noAdjustHandles="1" noChangeArrowheads="1" noChangeShapeType="1" noTextEdit="1"/>
              </p:cNvSpPr>
              <p:nvPr/>
            </p:nvSpPr>
            <p:spPr>
              <a:xfrm>
                <a:off x="4815507" y="3220897"/>
                <a:ext cx="4885084" cy="846963"/>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40228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1.</a:t>
            </a:r>
            <a:r>
              <a:rPr lang="fr-FR" dirty="0"/>
              <a:t> Contexte &amp; Problématique</a:t>
            </a:r>
          </a:p>
        </p:txBody>
      </p:sp>
      <p:sp>
        <p:nvSpPr>
          <p:cNvPr id="5" name="Espace réservé du contenu 4">
            <a:extLst>
              <a:ext uri="{FF2B5EF4-FFF2-40B4-BE49-F238E27FC236}">
                <a16:creationId xmlns:a16="http://schemas.microsoft.com/office/drawing/2014/main" id="{7D266EE9-11C1-4F1C-AAC0-09A6FB709CA3}"/>
              </a:ext>
            </a:extLst>
          </p:cNvPr>
          <p:cNvSpPr>
            <a:spLocks noGrp="1"/>
          </p:cNvSpPr>
          <p:nvPr>
            <p:ph idx="1"/>
          </p:nvPr>
        </p:nvSpPr>
        <p:spPr>
          <a:xfrm>
            <a:off x="650630" y="1348922"/>
            <a:ext cx="5690535" cy="4909263"/>
          </a:xfrm>
        </p:spPr>
        <p:txBody>
          <a:bodyPr>
            <a:normAutofit/>
          </a:bodyPr>
          <a:lstStyle/>
          <a:p>
            <a:r>
              <a:rPr lang="fr-FR" b="1" dirty="0"/>
              <a:t>Qui ? </a:t>
            </a:r>
          </a:p>
          <a:p>
            <a:r>
              <a:rPr lang="fr-FR" b="1" dirty="0"/>
              <a:t>Quoi ? </a:t>
            </a:r>
          </a:p>
          <a:p>
            <a:pPr lvl="1"/>
            <a:r>
              <a:rPr lang="fr-FR" dirty="0"/>
              <a:t>Modélisation</a:t>
            </a:r>
          </a:p>
          <a:p>
            <a:pPr lvl="2"/>
            <a:r>
              <a:rPr lang="fr-FR" i="1" dirty="0"/>
              <a:t>consommation énergétique</a:t>
            </a:r>
            <a:r>
              <a:rPr lang="fr-FR" dirty="0"/>
              <a:t> </a:t>
            </a:r>
          </a:p>
          <a:p>
            <a:pPr lvl="2"/>
            <a:r>
              <a:rPr lang="fr-FR" i="1" dirty="0"/>
              <a:t>émission de CO2</a:t>
            </a:r>
            <a:r>
              <a:rPr lang="fr-FR" dirty="0"/>
              <a:t> </a:t>
            </a:r>
          </a:p>
          <a:p>
            <a:pPr lvl="1"/>
            <a:r>
              <a:rPr lang="fr-FR" dirty="0"/>
              <a:t>Bâtiments de la ville</a:t>
            </a:r>
          </a:p>
          <a:p>
            <a:r>
              <a:rPr lang="fr-FR" b="1" dirty="0"/>
              <a:t>Pourquoi ? </a:t>
            </a:r>
          </a:p>
          <a:p>
            <a:pPr lvl="1"/>
            <a:r>
              <a:rPr lang="fr-FR" i="1" dirty="0"/>
              <a:t>Court Terme</a:t>
            </a:r>
            <a:endParaRPr lang="fr-FR" dirty="0"/>
          </a:p>
          <a:p>
            <a:pPr lvl="2"/>
            <a:r>
              <a:rPr lang="fr-FR" dirty="0"/>
              <a:t>Compléter les relevés </a:t>
            </a:r>
            <a:r>
              <a:rPr lang="fr-FR" u="sng" dirty="0"/>
              <a:t>coûteux</a:t>
            </a:r>
            <a:r>
              <a:rPr lang="fr-FR" dirty="0"/>
              <a:t> (prédiction)</a:t>
            </a:r>
          </a:p>
          <a:p>
            <a:pPr lvl="2"/>
            <a:r>
              <a:rPr lang="fr-FR" dirty="0"/>
              <a:t>Evaluer l’intérêt de l’"</a:t>
            </a:r>
            <a:r>
              <a:rPr lang="fr-FR" dirty="0">
                <a:hlinkClick r:id="rId2"/>
              </a:rPr>
              <a:t>ENERGY STAR Score</a:t>
            </a:r>
            <a:r>
              <a:rPr lang="fr-FR" dirty="0"/>
              <a:t>"</a:t>
            </a:r>
          </a:p>
          <a:p>
            <a:pPr lvl="1"/>
            <a:r>
              <a:rPr lang="fr-FR" i="1" dirty="0"/>
              <a:t>Long Terme</a:t>
            </a:r>
            <a:r>
              <a:rPr lang="fr-FR" dirty="0"/>
              <a:t> : Carbone neutre en 2050</a:t>
            </a:r>
            <a:endParaRPr lang="fr-FR" b="1" dirty="0"/>
          </a:p>
          <a:p>
            <a:pPr marL="457200" lvl="1" indent="0">
              <a:buNone/>
            </a:pPr>
            <a:endParaRPr lang="fr-FR" dirty="0"/>
          </a:p>
          <a:p>
            <a:pPr lvl="1"/>
            <a:endParaRPr lang="fr-FR" dirty="0"/>
          </a:p>
          <a:p>
            <a:pPr lvl="1"/>
            <a:endParaRPr lang="fr-FR" dirty="0"/>
          </a:p>
          <a:p>
            <a:pPr marL="457200" lvl="1" indent="0" algn="ctr">
              <a:buFont typeface="Calibri" panose="020F0502020204030204" pitchFamily="34" charset="0"/>
              <a:buNone/>
            </a:pPr>
            <a:endParaRPr lang="fr-FR" dirty="0"/>
          </a:p>
          <a:p>
            <a:pPr marL="457200" lvl="1" indent="0">
              <a:buNone/>
            </a:pPr>
            <a:endParaRPr lang="fr-FR" dirty="0"/>
          </a:p>
        </p:txBody>
      </p:sp>
      <p:sp>
        <p:nvSpPr>
          <p:cNvPr id="2" name="Espace réservé du numéro de diapositive 1">
            <a:extLst>
              <a:ext uri="{FF2B5EF4-FFF2-40B4-BE49-F238E27FC236}">
                <a16:creationId xmlns:a16="http://schemas.microsoft.com/office/drawing/2014/main" id="{A042DAAD-E89C-4D3E-805A-544AAC229748}"/>
              </a:ext>
            </a:extLst>
          </p:cNvPr>
          <p:cNvSpPr>
            <a:spLocks noGrp="1"/>
          </p:cNvSpPr>
          <p:nvPr>
            <p:ph type="sldNum" sz="quarter" idx="12"/>
          </p:nvPr>
        </p:nvSpPr>
        <p:spPr/>
        <p:txBody>
          <a:bodyPr/>
          <a:lstStyle/>
          <a:p>
            <a:fld id="{9F4AEC0A-9FB1-4994-8F9B-332942245449}" type="slidenum">
              <a:rPr lang="fr-FR" smtClean="0"/>
              <a:pPr/>
              <a:t>4</a:t>
            </a:fld>
            <a:endParaRPr lang="fr-FR"/>
          </a:p>
        </p:txBody>
      </p:sp>
      <p:pic>
        <p:nvPicPr>
          <p:cNvPr id="1026" name="Picture 2" descr="Logo seattle">
            <a:hlinkClick r:id="rId3"/>
            <a:extLst>
              <a:ext uri="{FF2B5EF4-FFF2-40B4-BE49-F238E27FC236}">
                <a16:creationId xmlns:a16="http://schemas.microsoft.com/office/drawing/2014/main" id="{AD76EE0D-142E-4805-952A-AA65FCEF78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778" t="22039" r="9467" b="22670"/>
          <a:stretch/>
        </p:blipFill>
        <p:spPr bwMode="auto">
          <a:xfrm>
            <a:off x="2499226" y="1266176"/>
            <a:ext cx="2279481" cy="723747"/>
          </a:xfrm>
          <a:prstGeom prst="rect">
            <a:avLst/>
          </a:prstGeom>
          <a:noFill/>
          <a:extLst>
            <a:ext uri="{909E8E84-426E-40DD-AFC4-6F175D3DCCD1}">
              <a14:hiddenFill xmlns:a14="http://schemas.microsoft.com/office/drawing/2010/main">
                <a:solidFill>
                  <a:srgbClr val="FFFFFF"/>
                </a:solidFill>
              </a14:hiddenFill>
            </a:ext>
          </a:extLst>
        </p:spPr>
      </p:pic>
      <p:sp>
        <p:nvSpPr>
          <p:cNvPr id="27" name="Espace réservé du contenu 4">
            <a:extLst>
              <a:ext uri="{FF2B5EF4-FFF2-40B4-BE49-F238E27FC236}">
                <a16:creationId xmlns:a16="http://schemas.microsoft.com/office/drawing/2014/main" id="{E203F5FE-D74C-4A9C-B671-DD022EC809BB}"/>
              </a:ext>
            </a:extLst>
          </p:cNvPr>
          <p:cNvSpPr txBox="1">
            <a:spLocks/>
          </p:cNvSpPr>
          <p:nvPr/>
        </p:nvSpPr>
        <p:spPr>
          <a:xfrm>
            <a:off x="5989738" y="1348922"/>
            <a:ext cx="5796793" cy="4749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451EB"/>
              </a:buClr>
              <a:buFont typeface="Arial" panose="020B0604020202020204" pitchFamily="34" charset="0"/>
              <a:buChar char="•"/>
              <a:defRPr sz="2800" kern="1200">
                <a:solidFill>
                  <a:schemeClr val="tx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Clr>
                <a:srgbClr val="7451EB"/>
              </a:buClr>
              <a:buFont typeface="Calibri" panose="020F0502020204030204" pitchFamily="34" charset="0"/>
              <a:buChar char="-"/>
              <a:defRPr sz="2400" kern="1200">
                <a:solidFill>
                  <a:schemeClr val="tx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Clr>
                <a:srgbClr val="7451EB"/>
              </a:buClr>
              <a:buFont typeface="Calibri" panose="020F0502020204030204" pitchFamily="34" charset="0"/>
              <a:buChar char="+"/>
              <a:defRPr sz="2000" kern="1200">
                <a:solidFill>
                  <a:schemeClr val="tx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Clr>
                <a:srgbClr val="7451EB"/>
              </a:buClr>
              <a:buFont typeface="Calibri" panose="020F0502020204030204" pitchFamily="34" charset="0"/>
              <a:buChar char="*"/>
              <a:defRPr sz="1800" kern="1200">
                <a:solidFill>
                  <a:schemeClr val="tx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Clr>
                <a:srgbClr val="7451EB"/>
              </a:buClr>
              <a:buFont typeface="Calibri" panose="020F0502020204030204" pitchFamily="34" charset="0"/>
              <a:buChar char="&gt;"/>
              <a:defRPr sz="1800" kern="1200">
                <a:solidFill>
                  <a:schemeClr val="tx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Comment ? </a:t>
            </a:r>
            <a:br>
              <a:rPr lang="fr-FR" b="1" dirty="0"/>
            </a:br>
            <a:r>
              <a:rPr lang="fr-FR" dirty="0"/>
              <a:t>“SEA Building Energy Benchmarking”</a:t>
            </a:r>
            <a:endParaRPr lang="fr-FR" b="1" dirty="0"/>
          </a:p>
          <a:p>
            <a:pPr lvl="1"/>
            <a:r>
              <a:rPr lang="fr-FR" dirty="0"/>
              <a:t>Relevés 2015 et 2016</a:t>
            </a:r>
          </a:p>
          <a:p>
            <a:pPr lvl="1"/>
            <a:r>
              <a:rPr lang="fr-FR" dirty="0"/>
              <a:t>données du permis d'exploitation commerciale </a:t>
            </a:r>
          </a:p>
          <a:p>
            <a:pPr lvl="2"/>
            <a:r>
              <a:rPr lang="fr-FR" dirty="0"/>
              <a:t>Taille</a:t>
            </a:r>
          </a:p>
          <a:p>
            <a:pPr lvl="2"/>
            <a:r>
              <a:rPr lang="fr-FR" dirty="0"/>
              <a:t>Type</a:t>
            </a:r>
          </a:p>
          <a:p>
            <a:pPr lvl="2"/>
            <a:r>
              <a:rPr lang="fr-FR" dirty="0"/>
              <a:t>Usage</a:t>
            </a:r>
          </a:p>
          <a:p>
            <a:pPr lvl="2"/>
            <a:r>
              <a:rPr lang="fr-FR" dirty="0"/>
              <a:t>Date de construction</a:t>
            </a:r>
          </a:p>
          <a:p>
            <a:pPr lvl="2"/>
            <a:r>
              <a:rPr lang="fr-FR" dirty="0"/>
              <a:t>Sources d’énergie</a:t>
            </a:r>
          </a:p>
          <a:p>
            <a:pPr lvl="2"/>
            <a:r>
              <a:rPr lang="fr-FR" dirty="0"/>
              <a:t>...</a:t>
            </a:r>
          </a:p>
          <a:p>
            <a:pPr lvl="1"/>
            <a:endParaRPr lang="fr-FR" dirty="0"/>
          </a:p>
          <a:p>
            <a:pPr lvl="1"/>
            <a:endParaRPr lang="fr-FR" dirty="0"/>
          </a:p>
          <a:p>
            <a:pPr lvl="1"/>
            <a:endParaRPr lang="fr-FR" dirty="0"/>
          </a:p>
          <a:p>
            <a:pPr lvl="1"/>
            <a:endParaRPr lang="fr-FR" dirty="0"/>
          </a:p>
          <a:p>
            <a:pPr marL="457200" lvl="1" indent="0" algn="ctr">
              <a:buFont typeface="Calibri" panose="020F0502020204030204" pitchFamily="34" charset="0"/>
              <a:buNone/>
            </a:pPr>
            <a:endParaRPr lang="fr-FR" dirty="0"/>
          </a:p>
          <a:p>
            <a:pPr marL="457200" lvl="1" indent="0">
              <a:buFont typeface="Calibri" panose="020F0502020204030204" pitchFamily="34" charset="0"/>
              <a:buNone/>
            </a:pPr>
            <a:endParaRPr lang="fr-FR" dirty="0"/>
          </a:p>
        </p:txBody>
      </p:sp>
    </p:spTree>
    <p:extLst>
      <p:ext uri="{BB962C8B-B14F-4D97-AF65-F5344CB8AC3E}">
        <p14:creationId xmlns:p14="http://schemas.microsoft.com/office/powerpoint/2010/main" val="267365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2.</a:t>
            </a:r>
            <a:r>
              <a:rPr lang="fr-FR" dirty="0"/>
              <a:t> Nettoyage des Données</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402241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Espace réservé du texte 36">
            <a:extLst>
              <a:ext uri="{FF2B5EF4-FFF2-40B4-BE49-F238E27FC236}">
                <a16:creationId xmlns:a16="http://schemas.microsoft.com/office/drawing/2014/main" id="{8180467B-F1E1-46A1-B6F9-5F237A004A6F}"/>
              </a:ext>
            </a:extLst>
          </p:cNvPr>
          <p:cNvSpPr>
            <a:spLocks noGrp="1"/>
          </p:cNvSpPr>
          <p:nvPr>
            <p:ph type="body" idx="1"/>
          </p:nvPr>
        </p:nvSpPr>
        <p:spPr/>
        <p:txBody>
          <a:bodyPr>
            <a:normAutofit lnSpcReduction="10000"/>
          </a:bodyPr>
          <a:lstStyle/>
          <a:p>
            <a:r>
              <a:rPr lang="fr-FR" sz="2800" b="1" dirty="0"/>
              <a:t>2015</a:t>
            </a:r>
            <a:r>
              <a:rPr lang="fr-FR" b="1" dirty="0"/>
              <a:t> </a:t>
            </a:r>
            <a:r>
              <a:rPr lang="fr-FR" b="0" dirty="0"/>
              <a:t>[3340 x 47]</a:t>
            </a:r>
          </a:p>
        </p:txBody>
      </p:sp>
      <p:sp>
        <p:nvSpPr>
          <p:cNvPr id="4" name="Espace réservé du numéro de diapositive 3">
            <a:extLst>
              <a:ext uri="{FF2B5EF4-FFF2-40B4-BE49-F238E27FC236}">
                <a16:creationId xmlns:a16="http://schemas.microsoft.com/office/drawing/2014/main" id="{40A14A2A-1098-41E1-9F82-CDA3CE6C3127}"/>
              </a:ext>
            </a:extLst>
          </p:cNvPr>
          <p:cNvSpPr>
            <a:spLocks noGrp="1"/>
          </p:cNvSpPr>
          <p:nvPr>
            <p:ph type="sldNum" sz="quarter" idx="12"/>
          </p:nvPr>
        </p:nvSpPr>
        <p:spPr/>
        <p:txBody>
          <a:bodyPr/>
          <a:lstStyle/>
          <a:p>
            <a:fld id="{9F4AEC0A-9FB1-4994-8F9B-332942245449}" type="slidenum">
              <a:rPr lang="fr-FR" smtClean="0"/>
              <a:t>6</a:t>
            </a:fld>
            <a:endParaRPr lang="fr-FR"/>
          </a:p>
        </p:txBody>
      </p:sp>
      <p:sp>
        <p:nvSpPr>
          <p:cNvPr id="38" name="Espace réservé du texte 37">
            <a:extLst>
              <a:ext uri="{FF2B5EF4-FFF2-40B4-BE49-F238E27FC236}">
                <a16:creationId xmlns:a16="http://schemas.microsoft.com/office/drawing/2014/main" id="{991B2BF8-5577-49EA-9113-88C073360202}"/>
              </a:ext>
            </a:extLst>
          </p:cNvPr>
          <p:cNvSpPr>
            <a:spLocks noGrp="1"/>
          </p:cNvSpPr>
          <p:nvPr>
            <p:ph type="body" idx="13"/>
          </p:nvPr>
        </p:nvSpPr>
        <p:spPr/>
        <p:txBody>
          <a:bodyPr>
            <a:normAutofit lnSpcReduction="10000"/>
          </a:bodyPr>
          <a:lstStyle/>
          <a:p>
            <a:r>
              <a:rPr lang="fr-FR" sz="2800" b="1" dirty="0"/>
              <a:t>2016</a:t>
            </a:r>
            <a:r>
              <a:rPr lang="fr-FR" b="1" dirty="0"/>
              <a:t> </a:t>
            </a:r>
            <a:r>
              <a:rPr lang="fr-FR" b="0" dirty="0"/>
              <a:t>[3376 x 46]</a:t>
            </a:r>
          </a:p>
        </p:txBody>
      </p:sp>
      <p:sp>
        <p:nvSpPr>
          <p:cNvPr id="5" name="Titre 4">
            <a:extLst>
              <a:ext uri="{FF2B5EF4-FFF2-40B4-BE49-F238E27FC236}">
                <a16:creationId xmlns:a16="http://schemas.microsoft.com/office/drawing/2014/main" id="{7F0F4AC9-EF86-4135-8515-A01ACBECB46D}"/>
              </a:ext>
            </a:extLst>
          </p:cNvPr>
          <p:cNvSpPr>
            <a:spLocks noGrp="1"/>
          </p:cNvSpPr>
          <p:nvPr>
            <p:ph type="title"/>
          </p:nvPr>
        </p:nvSpPr>
        <p:spPr/>
        <p:txBody>
          <a:bodyPr/>
          <a:lstStyle/>
          <a:p>
            <a:r>
              <a:rPr lang="fr-FR" dirty="0">
                <a:solidFill>
                  <a:srgbClr val="7451EB"/>
                </a:solidFill>
              </a:rPr>
              <a:t>2.1.</a:t>
            </a:r>
            <a:r>
              <a:rPr lang="fr-FR" dirty="0"/>
              <a:t> Filtrage Colonnes</a:t>
            </a:r>
          </a:p>
        </p:txBody>
      </p:sp>
      <p:grpSp>
        <p:nvGrpSpPr>
          <p:cNvPr id="18" name="Groupe 17">
            <a:extLst>
              <a:ext uri="{FF2B5EF4-FFF2-40B4-BE49-F238E27FC236}">
                <a16:creationId xmlns:a16="http://schemas.microsoft.com/office/drawing/2014/main" id="{F9F3ED3B-FD6D-43C7-B242-690AA4AFE6B9}"/>
              </a:ext>
            </a:extLst>
          </p:cNvPr>
          <p:cNvGrpSpPr/>
          <p:nvPr/>
        </p:nvGrpSpPr>
        <p:grpSpPr>
          <a:xfrm>
            <a:off x="1289610" y="1666644"/>
            <a:ext cx="4025022" cy="1428126"/>
            <a:chOff x="333066" y="2940940"/>
            <a:chExt cx="4025022" cy="1428126"/>
          </a:xfrm>
        </p:grpSpPr>
        <p:pic>
          <p:nvPicPr>
            <p:cNvPr id="9" name="Image 8">
              <a:extLst>
                <a:ext uri="{FF2B5EF4-FFF2-40B4-BE49-F238E27FC236}">
                  <a16:creationId xmlns:a16="http://schemas.microsoft.com/office/drawing/2014/main" id="{41AD5179-8F70-4772-9E71-A9374AD3FFED}"/>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p:blipFill>
          <p:spPr>
            <a:xfrm>
              <a:off x="333066" y="2940940"/>
              <a:ext cx="4025022" cy="1297320"/>
            </a:xfrm>
            <a:prstGeom prst="rect">
              <a:avLst/>
            </a:prstGeom>
          </p:spPr>
        </p:pic>
        <p:sp>
          <p:nvSpPr>
            <p:cNvPr id="10" name="ZoneTexte 9">
              <a:extLst>
                <a:ext uri="{FF2B5EF4-FFF2-40B4-BE49-F238E27FC236}">
                  <a16:creationId xmlns:a16="http://schemas.microsoft.com/office/drawing/2014/main" id="{91789B8B-B607-4543-976B-CAAC1FDB951E}"/>
                </a:ext>
              </a:extLst>
            </p:cNvPr>
            <p:cNvSpPr txBox="1"/>
            <p:nvPr/>
          </p:nvSpPr>
          <p:spPr>
            <a:xfrm>
              <a:off x="889639" y="4107456"/>
              <a:ext cx="2911875" cy="261610"/>
            </a:xfrm>
            <a:prstGeom prst="rect">
              <a:avLst/>
            </a:prstGeom>
            <a:noFill/>
          </p:spPr>
          <p:txBody>
            <a:bodyPr wrap="square" lIns="91440" tIns="45720" rIns="91440" bIns="45720" rtlCol="0" anchor="t">
              <a:spAutoFit/>
            </a:bodyPr>
            <a:lstStyle/>
            <a:p>
              <a:pPr algn="ctr"/>
              <a:r>
                <a:rPr lang="fr-FR" sz="1100" dirty="0"/>
                <a:t>- Taux de données manquantes à T0 -</a:t>
              </a:r>
            </a:p>
          </p:txBody>
        </p:sp>
      </p:grpSp>
      <p:grpSp>
        <p:nvGrpSpPr>
          <p:cNvPr id="17" name="Groupe 16">
            <a:extLst>
              <a:ext uri="{FF2B5EF4-FFF2-40B4-BE49-F238E27FC236}">
                <a16:creationId xmlns:a16="http://schemas.microsoft.com/office/drawing/2014/main" id="{ABF9767E-8C1A-4FD5-85B7-BED535987AC4}"/>
              </a:ext>
            </a:extLst>
          </p:cNvPr>
          <p:cNvGrpSpPr/>
          <p:nvPr/>
        </p:nvGrpSpPr>
        <p:grpSpPr>
          <a:xfrm>
            <a:off x="6900750" y="1672205"/>
            <a:ext cx="4025022" cy="1428126"/>
            <a:chOff x="7033912" y="2870180"/>
            <a:chExt cx="4025022" cy="1428126"/>
          </a:xfrm>
        </p:grpSpPr>
        <p:pic>
          <p:nvPicPr>
            <p:cNvPr id="15" name="Image 14">
              <a:extLst>
                <a:ext uri="{FF2B5EF4-FFF2-40B4-BE49-F238E27FC236}">
                  <a16:creationId xmlns:a16="http://schemas.microsoft.com/office/drawing/2014/main" id="{9FAA2324-6B2E-4B3B-AA1D-D9CC6E1E09BB}"/>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p:blipFill>
          <p:spPr>
            <a:xfrm>
              <a:off x="7033912" y="2870180"/>
              <a:ext cx="4025022" cy="1297320"/>
            </a:xfrm>
            <a:prstGeom prst="rect">
              <a:avLst/>
            </a:prstGeom>
          </p:spPr>
        </p:pic>
        <p:sp>
          <p:nvSpPr>
            <p:cNvPr id="16" name="ZoneTexte 15">
              <a:extLst>
                <a:ext uri="{FF2B5EF4-FFF2-40B4-BE49-F238E27FC236}">
                  <a16:creationId xmlns:a16="http://schemas.microsoft.com/office/drawing/2014/main" id="{6B52AC9E-2E8D-4FA7-B797-7605B3CAF040}"/>
                </a:ext>
              </a:extLst>
            </p:cNvPr>
            <p:cNvSpPr txBox="1"/>
            <p:nvPr/>
          </p:nvSpPr>
          <p:spPr>
            <a:xfrm>
              <a:off x="7590485" y="4036696"/>
              <a:ext cx="2911875" cy="261610"/>
            </a:xfrm>
            <a:prstGeom prst="rect">
              <a:avLst/>
            </a:prstGeom>
            <a:noFill/>
          </p:spPr>
          <p:txBody>
            <a:bodyPr wrap="square" lIns="91440" tIns="45720" rIns="91440" bIns="45720" rtlCol="0" anchor="t">
              <a:spAutoFit/>
            </a:bodyPr>
            <a:lstStyle/>
            <a:p>
              <a:pPr algn="ctr"/>
              <a:r>
                <a:rPr lang="fr-FR" sz="1100" dirty="0"/>
                <a:t>- Taux de données manquantes à T0 -</a:t>
              </a:r>
            </a:p>
          </p:txBody>
        </p:sp>
      </p:grpSp>
      <p:grpSp>
        <p:nvGrpSpPr>
          <p:cNvPr id="2" name="Groupe 1">
            <a:extLst>
              <a:ext uri="{FF2B5EF4-FFF2-40B4-BE49-F238E27FC236}">
                <a16:creationId xmlns:a16="http://schemas.microsoft.com/office/drawing/2014/main" id="{2C76660F-911A-42EB-BDFA-668FE154ADFB}"/>
              </a:ext>
            </a:extLst>
          </p:cNvPr>
          <p:cNvGrpSpPr/>
          <p:nvPr/>
        </p:nvGrpSpPr>
        <p:grpSpPr>
          <a:xfrm>
            <a:off x="1046406" y="3280395"/>
            <a:ext cx="4511431" cy="3057216"/>
            <a:chOff x="1046406" y="2958815"/>
            <a:chExt cx="4511431" cy="3057216"/>
          </a:xfrm>
        </p:grpSpPr>
        <p:sp>
          <p:nvSpPr>
            <p:cNvPr id="21" name="ZoneTexte 20">
              <a:extLst>
                <a:ext uri="{FF2B5EF4-FFF2-40B4-BE49-F238E27FC236}">
                  <a16:creationId xmlns:a16="http://schemas.microsoft.com/office/drawing/2014/main" id="{BF26899F-60EA-4D43-B679-448D396D8D3F}"/>
                </a:ext>
              </a:extLst>
            </p:cNvPr>
            <p:cNvSpPr txBox="1"/>
            <p:nvPr/>
          </p:nvSpPr>
          <p:spPr>
            <a:xfrm>
              <a:off x="1846185" y="5754421"/>
              <a:ext cx="2911875" cy="261610"/>
            </a:xfrm>
            <a:prstGeom prst="rect">
              <a:avLst/>
            </a:prstGeom>
            <a:noFill/>
          </p:spPr>
          <p:txBody>
            <a:bodyPr wrap="square" lIns="91440" tIns="45720" rIns="91440" bIns="45720" rtlCol="0" anchor="t">
              <a:spAutoFit/>
            </a:bodyPr>
            <a:lstStyle/>
            <a:p>
              <a:pPr algn="ctr"/>
              <a:r>
                <a:rPr lang="fr-FR" sz="1100" dirty="0"/>
                <a:t>- Colonnes vides -</a:t>
              </a:r>
            </a:p>
          </p:txBody>
        </p:sp>
        <p:pic>
          <p:nvPicPr>
            <p:cNvPr id="43" name="Image 42">
              <a:extLst>
                <a:ext uri="{FF2B5EF4-FFF2-40B4-BE49-F238E27FC236}">
                  <a16:creationId xmlns:a16="http://schemas.microsoft.com/office/drawing/2014/main" id="{C84406C3-FF0F-4C0B-81C1-B75B30509549}"/>
                </a:ext>
              </a:extLst>
            </p:cNvPr>
            <p:cNvPicPr>
              <a:picLocks noChangeAspect="1"/>
            </p:cNvPicPr>
            <p:nvPr/>
          </p:nvPicPr>
          <p:blipFill>
            <a:blip r:embed="rId6"/>
            <a:stretch>
              <a:fillRect/>
            </a:stretch>
          </p:blipFill>
          <p:spPr>
            <a:xfrm>
              <a:off x="1046406" y="2958815"/>
              <a:ext cx="4511431" cy="2834886"/>
            </a:xfrm>
            <a:prstGeom prst="rect">
              <a:avLst/>
            </a:prstGeom>
          </p:spPr>
        </p:pic>
      </p:grpSp>
      <p:grpSp>
        <p:nvGrpSpPr>
          <p:cNvPr id="46" name="Groupe 45">
            <a:extLst>
              <a:ext uri="{FF2B5EF4-FFF2-40B4-BE49-F238E27FC236}">
                <a16:creationId xmlns:a16="http://schemas.microsoft.com/office/drawing/2014/main" id="{56559E1B-BC51-46D2-A832-432B7B7A9B9F}"/>
              </a:ext>
            </a:extLst>
          </p:cNvPr>
          <p:cNvGrpSpPr/>
          <p:nvPr/>
        </p:nvGrpSpPr>
        <p:grpSpPr>
          <a:xfrm>
            <a:off x="6634163" y="3280395"/>
            <a:ext cx="4511431" cy="2072917"/>
            <a:chOff x="6634163" y="2998340"/>
            <a:chExt cx="4511431" cy="2072917"/>
          </a:xfrm>
        </p:grpSpPr>
        <p:sp>
          <p:nvSpPr>
            <p:cNvPr id="39" name="ZoneTexte 38">
              <a:extLst>
                <a:ext uri="{FF2B5EF4-FFF2-40B4-BE49-F238E27FC236}">
                  <a16:creationId xmlns:a16="http://schemas.microsoft.com/office/drawing/2014/main" id="{F7C86C0D-71FE-433F-9215-586B418D8394}"/>
                </a:ext>
              </a:extLst>
            </p:cNvPr>
            <p:cNvSpPr txBox="1"/>
            <p:nvPr/>
          </p:nvSpPr>
          <p:spPr>
            <a:xfrm>
              <a:off x="7433940" y="4809647"/>
              <a:ext cx="2911875" cy="261610"/>
            </a:xfrm>
            <a:prstGeom prst="rect">
              <a:avLst/>
            </a:prstGeom>
            <a:noFill/>
          </p:spPr>
          <p:txBody>
            <a:bodyPr wrap="square" lIns="91440" tIns="45720" rIns="91440" bIns="45720" rtlCol="0" anchor="t">
              <a:spAutoFit/>
            </a:bodyPr>
            <a:lstStyle/>
            <a:p>
              <a:pPr algn="ctr"/>
              <a:r>
                <a:rPr lang="fr-FR" sz="1100" dirty="0"/>
                <a:t>- Colonnes vides -</a:t>
              </a:r>
            </a:p>
          </p:txBody>
        </p:sp>
        <p:pic>
          <p:nvPicPr>
            <p:cNvPr id="45" name="Image 44">
              <a:extLst>
                <a:ext uri="{FF2B5EF4-FFF2-40B4-BE49-F238E27FC236}">
                  <a16:creationId xmlns:a16="http://schemas.microsoft.com/office/drawing/2014/main" id="{B1372B8D-16E6-472B-833F-0DD365D3C815}"/>
                </a:ext>
              </a:extLst>
            </p:cNvPr>
            <p:cNvPicPr>
              <a:picLocks noChangeAspect="1"/>
            </p:cNvPicPr>
            <p:nvPr/>
          </p:nvPicPr>
          <p:blipFill>
            <a:blip r:embed="rId7"/>
            <a:stretch>
              <a:fillRect/>
            </a:stretch>
          </p:blipFill>
          <p:spPr>
            <a:xfrm>
              <a:off x="6634163" y="2998340"/>
              <a:ext cx="4511431" cy="1883827"/>
            </a:xfrm>
            <a:prstGeom prst="rect">
              <a:avLst/>
            </a:prstGeom>
          </p:spPr>
        </p:pic>
      </p:grpSp>
    </p:spTree>
    <p:extLst>
      <p:ext uri="{BB962C8B-B14F-4D97-AF65-F5344CB8AC3E}">
        <p14:creationId xmlns:p14="http://schemas.microsoft.com/office/powerpoint/2010/main" val="203691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2.2.</a:t>
            </a:r>
            <a:r>
              <a:rPr lang="fr-FR" dirty="0"/>
              <a:t> Agrégation 2015 &amp; 2016</a:t>
            </a:r>
          </a:p>
        </p:txBody>
      </p:sp>
      <mc:AlternateContent xmlns:mc="http://schemas.openxmlformats.org/markup-compatibility/2006">
        <mc:Choice xmlns:a14="http://schemas.microsoft.com/office/drawing/2010/main" Requires="a14">
          <p:sp>
            <p:nvSpPr>
              <p:cNvPr id="11" name="Espace réservé du contenu 10">
                <a:extLst>
                  <a:ext uri="{FF2B5EF4-FFF2-40B4-BE49-F238E27FC236}">
                    <a16:creationId xmlns:a16="http://schemas.microsoft.com/office/drawing/2014/main" id="{DFC45420-5D18-40F4-AB7B-FB3875FCA4DF}"/>
                  </a:ext>
                </a:extLst>
              </p:cNvPr>
              <p:cNvSpPr>
                <a:spLocks noGrp="1"/>
              </p:cNvSpPr>
              <p:nvPr>
                <p:ph idx="1"/>
              </p:nvPr>
            </p:nvSpPr>
            <p:spPr>
              <a:xfrm>
                <a:off x="594152" y="1189531"/>
                <a:ext cx="11003696" cy="4789767"/>
              </a:xfrm>
            </p:spPr>
            <p:txBody>
              <a:bodyPr>
                <a:noAutofit/>
              </a:bodyPr>
              <a:lstStyle/>
              <a:p>
                <a:r>
                  <a:rPr lang="fr-FR" sz="2400" dirty="0"/>
                  <a:t>Sélection des colonnes pertinentes</a:t>
                </a:r>
              </a:p>
              <a:p>
                <a:pPr marL="457200" lvl="1" indent="0">
                  <a:buNone/>
                </a:pPr>
                <a14:m>
                  <m:oMathPara xmlns:m="http://schemas.openxmlformats.org/officeDocument/2006/math">
                    <m:oMathParaPr>
                      <m:jc m:val="centerGroup"/>
                    </m:oMathParaPr>
                    <m:oMath xmlns:m="http://schemas.openxmlformats.org/officeDocument/2006/math">
                      <m:r>
                        <a:rPr lang="fr-FR" sz="1400" i="1">
                          <a:latin typeface="Cambria Math" panose="02040503050406030204" pitchFamily="18" charset="0"/>
                        </a:rPr>
                        <m:t>[′</m:t>
                      </m:r>
                      <m:r>
                        <a:rPr lang="fr-FR" sz="1400" i="1">
                          <a:latin typeface="Cambria Math" panose="02040503050406030204" pitchFamily="18" charset="0"/>
                        </a:rPr>
                        <m:t>𝑂𝑆𝐸𝐵𝑢𝑖𝑙𝑑𝑖𝑛𝑔𝐼𝐷</m:t>
                      </m:r>
                      <m:r>
                        <a:rPr lang="fr-FR" sz="1400" i="1">
                          <a:latin typeface="Cambria Math" panose="02040503050406030204" pitchFamily="18" charset="0"/>
                        </a:rPr>
                        <m:t>′, ′</m:t>
                      </m:r>
                      <m:r>
                        <a:rPr lang="fr-FR" sz="1400" i="1">
                          <a:latin typeface="Cambria Math" panose="02040503050406030204" pitchFamily="18" charset="0"/>
                        </a:rPr>
                        <m:t>𝐵𝑢𝑖𝑙𝑑𝑖𝑛𝑔𝑇𝑦𝑝𝑒</m:t>
                      </m:r>
                      <m:r>
                        <a:rPr lang="fr-FR" sz="1400" i="1">
                          <a:latin typeface="Cambria Math" panose="02040503050406030204" pitchFamily="18" charset="0"/>
                        </a:rPr>
                        <m:t>′, ′</m:t>
                      </m:r>
                      <m:r>
                        <a:rPr lang="fr-FR" sz="1400" i="1">
                          <a:latin typeface="Cambria Math" panose="02040503050406030204" pitchFamily="18" charset="0"/>
                        </a:rPr>
                        <m:t>𝑃𝑟𝑖𝑚𝑎𝑟𝑦𝑃𝑟𝑜𝑝𝑒𝑟𝑡𝑦𝑇𝑦𝑝𝑒</m:t>
                      </m:r>
                      <m:r>
                        <a:rPr lang="fr-FR" sz="1400" i="1">
                          <a:latin typeface="Cambria Math" panose="02040503050406030204" pitchFamily="18" charset="0"/>
                        </a:rPr>
                        <m:t>′,	′</m:t>
                      </m:r>
                      <m:r>
                        <a:rPr lang="fr-FR" sz="1400" i="1">
                          <a:latin typeface="Cambria Math" panose="02040503050406030204" pitchFamily="18" charset="0"/>
                        </a:rPr>
                        <m:t>𝑃𝑟𝑜𝑝𝑒𝑟𝑡𝑦𝐺𝐹𝐴𝑇𝑜𝑡𝑎𝑙</m:t>
                      </m:r>
                      <m:r>
                        <a:rPr lang="fr-FR" sz="1400" i="1">
                          <a:latin typeface="Cambria Math" panose="02040503050406030204" pitchFamily="18" charset="0"/>
                        </a:rPr>
                        <m:t>′, ′</m:t>
                      </m:r>
                      <m:r>
                        <a:rPr lang="fr-FR" sz="1400" i="1">
                          <a:latin typeface="Cambria Math" panose="02040503050406030204" pitchFamily="18" charset="0"/>
                        </a:rPr>
                        <m:t>𝐿𝑎𝑟𝑔𝑒𝑠𝑡𝑃𝑟𝑜𝑝𝑒𝑟𝑡𝑦𝑈𝑠𝑒𝑇𝑦𝑝𝑒</m:t>
                      </m:r>
                      <m:r>
                        <a:rPr lang="fr-FR" sz="1400" i="1">
                          <a:latin typeface="Cambria Math" panose="02040503050406030204" pitchFamily="18" charset="0"/>
                        </a:rPr>
                        <m:t>′, ′</m:t>
                      </m:r>
                      <m:r>
                        <a:rPr lang="fr-FR" sz="1400" i="1">
                          <a:latin typeface="Cambria Math" panose="02040503050406030204" pitchFamily="18" charset="0"/>
                        </a:rPr>
                        <m:t>𝑆𝑡𝑒𝑎𝑚𝑈𝑠𝑒</m:t>
                      </m:r>
                      <m:r>
                        <a:rPr lang="fr-FR" sz="1400" i="1">
                          <a:latin typeface="Cambria Math" panose="02040503050406030204" pitchFamily="18" charset="0"/>
                        </a:rPr>
                        <m:t>(</m:t>
                      </m:r>
                      <m:r>
                        <a:rPr lang="fr-FR" sz="1400" i="1">
                          <a:latin typeface="Cambria Math" panose="02040503050406030204" pitchFamily="18" charset="0"/>
                        </a:rPr>
                        <m:t>𝑘𝐵𝑡𝑢</m:t>
                      </m:r>
                      <m:r>
                        <a:rPr lang="fr-FR" sz="1400" i="1">
                          <a:latin typeface="Cambria Math" panose="02040503050406030204" pitchFamily="18" charset="0"/>
                        </a:rPr>
                        <m:t>)’, </m:t>
                      </m:r>
                    </m:oMath>
                  </m:oMathPara>
                </a14:m>
                <a:endParaRPr lang="fr-FR" sz="14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fr-FR" sz="1400" i="1">
                          <a:latin typeface="Cambria Math" panose="02040503050406030204" pitchFamily="18" charset="0"/>
                        </a:rPr>
                        <m:t>′</m:t>
                      </m:r>
                      <m:r>
                        <a:rPr lang="fr-FR" sz="1400" i="1">
                          <a:latin typeface="Cambria Math" panose="02040503050406030204" pitchFamily="18" charset="0"/>
                        </a:rPr>
                        <m:t>𝐸𝑙𝑒𝑐𝑡𝑟𝑖𝑐𝑖𝑡𝑦</m:t>
                      </m:r>
                      <m:d>
                        <m:dPr>
                          <m:ctrlPr>
                            <a:rPr lang="fr-FR" sz="1400" i="1">
                              <a:latin typeface="Cambria Math" panose="02040503050406030204" pitchFamily="18" charset="0"/>
                            </a:rPr>
                          </m:ctrlPr>
                        </m:dPr>
                        <m:e>
                          <m:r>
                            <a:rPr lang="fr-FR" sz="1400" i="1">
                              <a:latin typeface="Cambria Math" panose="02040503050406030204" pitchFamily="18" charset="0"/>
                            </a:rPr>
                            <m:t>𝑘𝐵𝑡𝑢</m:t>
                          </m:r>
                        </m:e>
                      </m:d>
                      <m:r>
                        <a:rPr lang="fr-FR" sz="1400" i="1">
                          <a:latin typeface="Cambria Math" panose="02040503050406030204" pitchFamily="18" charset="0"/>
                        </a:rPr>
                        <m:t>′, ′</m:t>
                      </m:r>
                      <m:r>
                        <a:rPr lang="fr-FR" sz="1400" i="1">
                          <a:latin typeface="Cambria Math" panose="02040503050406030204" pitchFamily="18" charset="0"/>
                        </a:rPr>
                        <m:t>𝑁𝑎𝑡𝑢𝑟𝑎𝑙𝐺𝑎𝑠</m:t>
                      </m:r>
                      <m:d>
                        <m:dPr>
                          <m:ctrlPr>
                            <a:rPr lang="fr-FR" sz="1400" i="1">
                              <a:latin typeface="Cambria Math" panose="02040503050406030204" pitchFamily="18" charset="0"/>
                            </a:rPr>
                          </m:ctrlPr>
                        </m:dPr>
                        <m:e>
                          <m:r>
                            <a:rPr lang="fr-FR" sz="1400" i="1">
                              <a:latin typeface="Cambria Math" panose="02040503050406030204" pitchFamily="18" charset="0"/>
                            </a:rPr>
                            <m:t>𝑘𝐵𝑡𝑢</m:t>
                          </m:r>
                        </m:e>
                      </m:d>
                      <m:r>
                        <a:rPr lang="fr-FR" sz="1400" i="1">
                          <a:latin typeface="Cambria Math" panose="02040503050406030204" pitchFamily="18" charset="0"/>
                        </a:rPr>
                        <m:t>′, ′</m:t>
                      </m:r>
                      <m:r>
                        <a:rPr lang="fr-FR" sz="1400" i="1">
                          <a:latin typeface="Cambria Math" panose="02040503050406030204" pitchFamily="18" charset="0"/>
                        </a:rPr>
                        <m:t>𝐸𝑁𝐸𝑅𝐺𝑌𝑆𝑇𝐴𝑅𝑆𝑐𝑜𝑟𝑒</m:t>
                      </m:r>
                      <m:r>
                        <a:rPr lang="fr-FR" sz="1400" i="1">
                          <a:latin typeface="Cambria Math" panose="02040503050406030204" pitchFamily="18" charset="0"/>
                        </a:rPr>
                        <m:t>′, ′</m:t>
                      </m:r>
                      <m:r>
                        <a:rPr lang="fr-FR" sz="1400" i="1">
                          <a:latin typeface="Cambria Math" panose="02040503050406030204" pitchFamily="18" charset="0"/>
                        </a:rPr>
                        <m:t>𝑆𝑖𝑡𝑒𝐸𝑛𝑒𝑟𝑔𝑦𝑈𝑠𝑒𝑊𝑁</m:t>
                      </m:r>
                      <m:d>
                        <m:dPr>
                          <m:ctrlPr>
                            <a:rPr lang="fr-FR" sz="1400" i="1">
                              <a:latin typeface="Cambria Math" panose="02040503050406030204" pitchFamily="18" charset="0"/>
                            </a:rPr>
                          </m:ctrlPr>
                        </m:dPr>
                        <m:e>
                          <m:r>
                            <a:rPr lang="fr-FR" sz="1400" i="1">
                              <a:latin typeface="Cambria Math" panose="02040503050406030204" pitchFamily="18" charset="0"/>
                            </a:rPr>
                            <m:t>𝑘𝐵𝑡𝑢</m:t>
                          </m:r>
                        </m:e>
                      </m:d>
                      <m:r>
                        <a:rPr lang="fr-FR" sz="1400" i="1">
                          <a:latin typeface="Cambria Math" panose="02040503050406030204" pitchFamily="18" charset="0"/>
                        </a:rPr>
                        <m:t>′, ′</m:t>
                      </m:r>
                      <m:r>
                        <a:rPr lang="fr-FR" sz="1400" i="1">
                          <a:latin typeface="Cambria Math" panose="02040503050406030204" pitchFamily="18" charset="0"/>
                        </a:rPr>
                        <m:t>𝑇𝑜𝑡𝑎𝑙𝐺𝐻𝐺𝐸𝑚𝑖𝑠𝑠𝑖𝑜𝑛𝑠</m:t>
                      </m:r>
                      <m:r>
                        <a:rPr lang="fr-FR" sz="1400" i="1">
                          <a:latin typeface="Cambria Math" panose="02040503050406030204" pitchFamily="18" charset="0"/>
                        </a:rPr>
                        <m:t>′, ′</m:t>
                      </m:r>
                      <m:r>
                        <a:rPr lang="fr-FR" sz="1400" i="1">
                          <a:latin typeface="Cambria Math" panose="02040503050406030204" pitchFamily="18" charset="0"/>
                        </a:rPr>
                        <m:t>𝑁𝑒𝑖𝑔h𝑏𝑜𝑟h𝑜𝑜𝑑</m:t>
                      </m:r>
                      <m:r>
                        <a:rPr lang="fr-FR" sz="1400" i="1" smtClean="0">
                          <a:latin typeface="Cambria Math" panose="02040503050406030204" pitchFamily="18" charset="0"/>
                        </a:rPr>
                        <m:t>’</m:t>
                      </m:r>
                      <m:r>
                        <a:rPr lang="fr-FR" sz="1400" i="1">
                          <a:latin typeface="Cambria Math" panose="02040503050406030204" pitchFamily="18" charset="0"/>
                        </a:rPr>
                        <m:t>, </m:t>
                      </m:r>
                    </m:oMath>
                  </m:oMathPara>
                </a14:m>
                <a:endParaRPr lang="fr-FR" sz="14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fr-FR" sz="1400" i="1">
                          <a:latin typeface="Cambria Math" panose="02040503050406030204" pitchFamily="18" charset="0"/>
                        </a:rPr>
                        <m:t>′</m:t>
                      </m:r>
                      <m:r>
                        <a:rPr lang="fr-FR" sz="1400" i="1">
                          <a:latin typeface="Cambria Math" panose="02040503050406030204" pitchFamily="18" charset="0"/>
                        </a:rPr>
                        <m:t>𝐶𝑜𝑢𝑛𝑐𝑖𝑙𝐷𝑖𝑠𝑡𝑟𝑖𝑐𝑡𝐶𝑜𝑑𝑒</m:t>
                      </m:r>
                      <m:r>
                        <a:rPr lang="fr-FR" sz="1400" i="1">
                          <a:latin typeface="Cambria Math" panose="02040503050406030204" pitchFamily="18" charset="0"/>
                        </a:rPr>
                        <m:t>′, ′</m:t>
                      </m:r>
                      <m:r>
                        <a:rPr lang="fr-FR" sz="1400" i="1">
                          <a:latin typeface="Cambria Math" panose="02040503050406030204" pitchFamily="18" charset="0"/>
                        </a:rPr>
                        <m:t>𝑌𝑒𝑎𝑟𝐵𝑢𝑖𝑙𝑡</m:t>
                      </m:r>
                      <m:r>
                        <a:rPr lang="fr-FR" sz="1400" i="1">
                          <a:latin typeface="Cambria Math" panose="02040503050406030204" pitchFamily="18" charset="0"/>
                        </a:rPr>
                        <m:t>′, ′</m:t>
                      </m:r>
                      <m:r>
                        <a:rPr lang="fr-FR" sz="1400" i="1">
                          <a:latin typeface="Cambria Math" panose="02040503050406030204" pitchFamily="18" charset="0"/>
                        </a:rPr>
                        <m:t>𝑁𝑢𝑚𝑏𝑒𝑟𝑜𝑓𝐵𝑢𝑖𝑙𝑑𝑖𝑛𝑔𝑠</m:t>
                      </m:r>
                      <m:r>
                        <a:rPr lang="fr-FR" sz="1400" i="1">
                          <a:latin typeface="Cambria Math" panose="02040503050406030204" pitchFamily="18" charset="0"/>
                        </a:rPr>
                        <m:t>′, ′</m:t>
                      </m:r>
                      <m:r>
                        <a:rPr lang="fr-FR" sz="1400" i="1">
                          <a:latin typeface="Cambria Math" panose="02040503050406030204" pitchFamily="18" charset="0"/>
                        </a:rPr>
                        <m:t>𝑁𝑢𝑚𝑏𝑒𝑟𝑜𝑓𝐹𝑙𝑜𝑜𝑟𝑠</m:t>
                      </m:r>
                      <m:r>
                        <a:rPr lang="fr-FR" sz="1400" i="1">
                          <a:latin typeface="Cambria Math" panose="02040503050406030204" pitchFamily="18" charset="0"/>
                        </a:rPr>
                        <m:t>′, ′</m:t>
                      </m:r>
                      <m:r>
                        <a:rPr lang="fr-FR" sz="1400" i="1">
                          <a:latin typeface="Cambria Math" panose="02040503050406030204" pitchFamily="18" charset="0"/>
                        </a:rPr>
                        <m:t>𝐶𝑜𝑚𝑝𝑙𝑖𝑎𝑛𝑐𝑒𝑆𝑡𝑎𝑡𝑢𝑠</m:t>
                      </m:r>
                      <m:r>
                        <a:rPr lang="fr-FR" sz="1400" i="1">
                          <a:latin typeface="Cambria Math" panose="02040503050406030204" pitchFamily="18" charset="0"/>
                        </a:rPr>
                        <m:t>′]</m:t>
                      </m:r>
                    </m:oMath>
                  </m:oMathPara>
                </a14:m>
                <a:endParaRPr lang="fr-FR" sz="1400" dirty="0"/>
              </a:p>
              <a:p>
                <a:r>
                  <a:rPr lang="fr-FR" sz="2400" dirty="0"/>
                  <a:t>Harmonisation des noms</a:t>
                </a:r>
              </a:p>
              <a:p>
                <a:pPr lvl="1"/>
                <a14:m>
                  <m:oMath xmlns:m="http://schemas.openxmlformats.org/officeDocument/2006/math">
                    <m:r>
                      <a:rPr lang="fr-FR" sz="1600" i="1">
                        <a:latin typeface="Cambria Math" panose="02040503050406030204" pitchFamily="18" charset="0"/>
                      </a:rPr>
                      <m:t>𝑆𝑖𝑡𝑒𝐸𝑛𝑒𝑟𝑔𝑦𝑈𝑠𝑒𝑊𝑁</m:t>
                    </m:r>
                    <m:d>
                      <m:dPr>
                        <m:ctrlPr>
                          <a:rPr lang="fr-FR" sz="1600" i="1">
                            <a:latin typeface="Cambria Math" panose="02040503050406030204" pitchFamily="18" charset="0"/>
                          </a:rPr>
                        </m:ctrlPr>
                      </m:dPr>
                      <m:e>
                        <m:r>
                          <a:rPr lang="fr-FR" sz="1600" i="1">
                            <a:latin typeface="Cambria Math" panose="02040503050406030204" pitchFamily="18" charset="0"/>
                          </a:rPr>
                          <m:t>𝑘𝐵𝑡𝑢</m:t>
                        </m:r>
                      </m:e>
                    </m:d>
                    <m:r>
                      <a:rPr lang="fr-FR" sz="1600" i="1" smtClean="0">
                        <a:latin typeface="Cambria Math" panose="02040503050406030204" pitchFamily="18" charset="0"/>
                        <a:ea typeface="Cambria Math" panose="02040503050406030204" pitchFamily="18" charset="0"/>
                      </a:rPr>
                      <m:t>→</m:t>
                    </m:r>
                    <m:r>
                      <a:rPr kumimoji="0" lang="fr-FR" sz="16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rPr>
                      <m:t>𝑇𝑜𝑡𝑎𝑙𝐸𝑛𝑒𝑟𝑔𝑦</m:t>
                    </m:r>
                  </m:oMath>
                </a14:m>
                <a:endParaRPr lang="fr-FR" dirty="0"/>
              </a:p>
              <a:p>
                <a:pPr lvl="1">
                  <a:defRPr/>
                </a:pPr>
                <a14:m>
                  <m:oMath xmlns:m="http://schemas.openxmlformats.org/officeDocument/2006/math">
                    <m:r>
                      <a:rPr lang="fr-FR" sz="1600" i="1">
                        <a:latin typeface="Cambria Math" panose="02040503050406030204" pitchFamily="18" charset="0"/>
                      </a:rPr>
                      <m:t>𝑇𝑜𝑡𝑎𝑙𝐺𝐻𝐺𝐸𝑚𝑖𝑠𝑠𝑖𝑜𝑛𝑠</m:t>
                    </m:r>
                    <m:r>
                      <a:rPr kumimoji="0" lang="fr-FR" sz="16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Cambria Math" panose="02040503050406030204" pitchFamily="18" charset="0"/>
                      </a:rPr>
                      <m:t>→</m:t>
                    </m:r>
                    <m:r>
                      <a:rPr kumimoji="0" lang="fr-FR" sz="16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rPr>
                      <m:t>𝑇𝑜𝑡𝑎𝑙𝐸𝑚𝑖𝑠𝑠𝑠𝑖𝑜𝑛</m:t>
                    </m:r>
                  </m:oMath>
                </a14:m>
                <a:endParaRPr lang="fr-FR" dirty="0"/>
              </a:p>
              <a:p>
                <a:r>
                  <a:rPr lang="fr-FR" sz="2400" dirty="0">
                    <a:latin typeface="-apple-system"/>
                  </a:rPr>
                  <a:t>Jointure</a:t>
                </a:r>
                <a:r>
                  <a:rPr lang="fr-FR" sz="2400" b="0" i="0" dirty="0">
                    <a:effectLst/>
                    <a:latin typeface="-apple-system"/>
                  </a:rPr>
                  <a:t> des données 2015 à 2016</a:t>
                </a:r>
              </a:p>
              <a:p>
                <a:r>
                  <a:rPr lang="fr-FR" sz="2400" b="0" i="0" dirty="0">
                    <a:effectLst/>
                    <a:latin typeface="-apple-system"/>
                  </a:rPr>
                  <a:t>Agrégation des valeurs 2015 &amp; 2016</a:t>
                </a:r>
              </a:p>
              <a:p>
                <a:endParaRPr lang="fr-FR" sz="100" b="0" i="0" dirty="0">
                  <a:effectLst/>
                  <a:latin typeface="-apple-system"/>
                </a:endParaRPr>
              </a:p>
              <a:p>
                <a:pPr marL="0" indent="0">
                  <a:lnSpc>
                    <a:spcPct val="100000"/>
                  </a:lnSpc>
                  <a:buNone/>
                  <a:defRPr/>
                </a:pPr>
                <a14:m>
                  <m:oMathPara xmlns:m="http://schemas.openxmlformats.org/officeDocument/2006/math">
                    <m:oMathParaPr>
                      <m:jc m:val="left"/>
                    </m:oMathParaPr>
                    <m:oMath xmlns:m="http://schemas.openxmlformats.org/officeDocument/2006/math">
                      <m:sSub>
                        <m:sSubPr>
                          <m:ctrlPr>
                            <a:rPr kumimoji="0" lang="fr-FR" sz="14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rPr>
                          </m:ctrlPr>
                        </m:sSubPr>
                        <m:e>
                          <m:r>
                            <a:rPr lang="fr-FR" sz="1400" i="1">
                              <a:solidFill>
                                <a:prstClr val="black">
                                  <a:lumMod val="95000"/>
                                  <a:lumOff val="5000"/>
                                </a:prstClr>
                              </a:solidFill>
                              <a:latin typeface="Cambria Math" panose="02040503050406030204" pitchFamily="18" charset="0"/>
                            </a:rPr>
                            <m:t>𝑇𝑜𝑡𝑎𝑙𝐸𝑛𝑒𝑟𝑔𝑦</m:t>
                          </m:r>
                        </m:e>
                        <m:sub>
                          <m:r>
                            <a:rPr kumimoji="0" lang="fr-FR" sz="14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rPr>
                            <m:t>𝑥</m:t>
                          </m:r>
                        </m:sub>
                      </m:sSub>
                      <m:r>
                        <a:rPr kumimoji="0" lang="fr-FR" sz="14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rPr>
                        <m:t>=</m:t>
                      </m:r>
                      <m:d>
                        <m:dPr>
                          <m:begChr m:val="{"/>
                          <m:endChr m:val=""/>
                          <m:ctrlPr>
                            <a:rPr lang="fr-FR" sz="1400" i="1">
                              <a:latin typeface="Cambria Math" panose="02040503050406030204" pitchFamily="18" charset="0"/>
                            </a:rPr>
                          </m:ctrlPr>
                        </m:dPr>
                        <m:e>
                          <m:eqArr>
                            <m:eqArrPr>
                              <m:ctrlPr>
                                <a:rPr lang="fr-FR" sz="1400" i="1" smtClean="0">
                                  <a:solidFill>
                                    <a:prstClr val="black">
                                      <a:lumMod val="95000"/>
                                      <a:lumOff val="5000"/>
                                    </a:prstClr>
                                  </a:solidFill>
                                  <a:latin typeface="Cambria Math" panose="02040503050406030204" pitchFamily="18" charset="0"/>
                                </a:rPr>
                              </m:ctrlPr>
                            </m:eqArrPr>
                            <m:e>
                              <m:r>
                                <m:rPr>
                                  <m:brk m:alnAt="7"/>
                                </m:rPr>
                                <a:rPr lang="fr-FR" sz="1400" i="1">
                                  <a:solidFill>
                                    <a:prstClr val="black">
                                      <a:lumMod val="95000"/>
                                      <a:lumOff val="5000"/>
                                    </a:prstClr>
                                  </a:solidFill>
                                  <a:latin typeface="Cambria Math" panose="02040503050406030204" pitchFamily="18" charset="0"/>
                                </a:rPr>
                                <m:t>𝑚</m:t>
                              </m:r>
                              <m:r>
                                <a:rPr lang="fr-FR" sz="1400" i="1">
                                  <a:solidFill>
                                    <a:prstClr val="black">
                                      <a:lumMod val="95000"/>
                                      <a:lumOff val="5000"/>
                                    </a:prstClr>
                                  </a:solidFill>
                                  <a:latin typeface="Cambria Math" panose="02040503050406030204" pitchFamily="18" charset="0"/>
                                </a:rPr>
                                <m:t>𝑒𝑑𝑖𝑎𝑛</m:t>
                              </m:r>
                              <m:d>
                                <m:dPr>
                                  <m:ctrlPr>
                                    <a:rPr lang="fr-FR" sz="1400" i="1">
                                      <a:solidFill>
                                        <a:prstClr val="black">
                                          <a:lumMod val="95000"/>
                                          <a:lumOff val="5000"/>
                                        </a:prstClr>
                                      </a:solidFill>
                                      <a:latin typeface="Cambria Math" panose="02040503050406030204" pitchFamily="18" charset="0"/>
                                    </a:rPr>
                                  </m:ctrlPr>
                                </m:dPr>
                                <m:e>
                                  <m:sSub>
                                    <m:sSubPr>
                                      <m:ctrlPr>
                                        <a:rPr lang="fr-FR" sz="1400" i="1">
                                          <a:solidFill>
                                            <a:prstClr val="black">
                                              <a:lumMod val="95000"/>
                                              <a:lumOff val="5000"/>
                                            </a:prstClr>
                                          </a:solidFill>
                                          <a:latin typeface="Cambria Math" panose="02040503050406030204" pitchFamily="18" charset="0"/>
                                        </a:rPr>
                                      </m:ctrlPr>
                                    </m:sSubPr>
                                    <m:e>
                                      <m:r>
                                        <a:rPr lang="fr-FR" sz="1400" i="1">
                                          <a:solidFill>
                                            <a:prstClr val="black">
                                              <a:lumMod val="95000"/>
                                              <a:lumOff val="5000"/>
                                            </a:prstClr>
                                          </a:solidFill>
                                          <a:latin typeface="Cambria Math" panose="02040503050406030204" pitchFamily="18" charset="0"/>
                                        </a:rPr>
                                        <m:t>𝑇𝑜𝑡𝑎𝑙𝐸𝑛𝑒𝑟𝑔𝑦</m:t>
                                      </m:r>
                                    </m:e>
                                    <m:sub>
                                      <m:r>
                                        <a:rPr lang="fr-FR" sz="1400" b="0" i="1" smtClean="0">
                                          <a:solidFill>
                                            <a:prstClr val="black">
                                              <a:lumMod val="95000"/>
                                              <a:lumOff val="5000"/>
                                            </a:prstClr>
                                          </a:solidFill>
                                          <a:latin typeface="Cambria Math" panose="02040503050406030204" pitchFamily="18" charset="0"/>
                                        </a:rPr>
                                        <m:t>𝑥</m:t>
                                      </m:r>
                                      <m:r>
                                        <a:rPr lang="fr-FR" sz="1400" b="0" i="1" smtClean="0">
                                          <a:solidFill>
                                            <a:prstClr val="black">
                                              <a:lumMod val="95000"/>
                                              <a:lumOff val="5000"/>
                                            </a:prstClr>
                                          </a:solidFill>
                                          <a:latin typeface="Cambria Math" panose="02040503050406030204" pitchFamily="18" charset="0"/>
                                        </a:rPr>
                                        <m:t>, 2015</m:t>
                                      </m:r>
                                    </m:sub>
                                  </m:sSub>
                                  <m:r>
                                    <m:rPr>
                                      <m:brk m:alnAt="7"/>
                                    </m:rPr>
                                    <a:rPr lang="fr-FR" sz="1400" i="1">
                                      <a:solidFill>
                                        <a:prstClr val="black">
                                          <a:lumMod val="95000"/>
                                          <a:lumOff val="5000"/>
                                        </a:prstClr>
                                      </a:solidFill>
                                      <a:latin typeface="Cambria Math" panose="02040503050406030204" pitchFamily="18" charset="0"/>
                                    </a:rPr>
                                    <m:t>,</m:t>
                                  </m:r>
                                  <m:sSub>
                                    <m:sSubPr>
                                      <m:ctrlPr>
                                        <a:rPr lang="fr-FR" sz="1400" i="1">
                                          <a:solidFill>
                                            <a:prstClr val="black">
                                              <a:lumMod val="95000"/>
                                              <a:lumOff val="5000"/>
                                            </a:prstClr>
                                          </a:solidFill>
                                          <a:latin typeface="Cambria Math" panose="02040503050406030204" pitchFamily="18" charset="0"/>
                                        </a:rPr>
                                      </m:ctrlPr>
                                    </m:sSubPr>
                                    <m:e>
                                      <m:r>
                                        <a:rPr lang="fr-FR" sz="1400" i="1">
                                          <a:solidFill>
                                            <a:prstClr val="black">
                                              <a:lumMod val="95000"/>
                                              <a:lumOff val="5000"/>
                                            </a:prstClr>
                                          </a:solidFill>
                                          <a:latin typeface="Cambria Math" panose="02040503050406030204" pitchFamily="18" charset="0"/>
                                        </a:rPr>
                                        <m:t>𝑇𝑜𝑡𝑎𝑙𝐸𝑛𝑒𝑟𝑔𝑦</m:t>
                                      </m:r>
                                    </m:e>
                                    <m:sub>
                                      <m:r>
                                        <a:rPr lang="fr-FR" sz="1400" b="0" i="1" smtClean="0">
                                          <a:solidFill>
                                            <a:prstClr val="black">
                                              <a:lumMod val="95000"/>
                                              <a:lumOff val="5000"/>
                                            </a:prstClr>
                                          </a:solidFill>
                                          <a:latin typeface="Cambria Math" panose="02040503050406030204" pitchFamily="18" charset="0"/>
                                        </a:rPr>
                                        <m:t>𝑥</m:t>
                                      </m:r>
                                      <m:r>
                                        <a:rPr lang="fr-FR" sz="1400" b="0" i="1" smtClean="0">
                                          <a:solidFill>
                                            <a:prstClr val="black">
                                              <a:lumMod val="95000"/>
                                              <a:lumOff val="5000"/>
                                            </a:prstClr>
                                          </a:solidFill>
                                          <a:latin typeface="Cambria Math" panose="02040503050406030204" pitchFamily="18" charset="0"/>
                                        </a:rPr>
                                        <m:t>, 2016</m:t>
                                      </m:r>
                                    </m:sub>
                                  </m:sSub>
                                </m:e>
                              </m:d>
                              <m:r>
                                <a:rPr lang="fr-FR" sz="1400" i="1">
                                  <a:latin typeface="Cambria Math" panose="02040503050406030204" pitchFamily="18" charset="0"/>
                                </a:rPr>
                                <m:t>, </m:t>
                              </m:r>
                              <m:r>
                                <a:rPr lang="fr-FR" sz="1400" i="1">
                                  <a:latin typeface="Cambria Math" panose="02040503050406030204" pitchFamily="18" charset="0"/>
                                </a:rPr>
                                <m:t>𝑥</m:t>
                              </m:r>
                              <m:r>
                                <a:rPr lang="fr-FR" sz="140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2015∧</m:t>
                              </m:r>
                              <m:r>
                                <a:rPr lang="fr-FR" sz="1400" i="1">
                                  <a:latin typeface="Cambria Math" panose="02040503050406030204" pitchFamily="18" charset="0"/>
                                </a:rPr>
                                <m:t>𝑥</m:t>
                              </m:r>
                              <m:r>
                                <a:rPr lang="fr-FR" sz="1400" i="1">
                                  <a:latin typeface="Cambria Math" panose="02040503050406030204" pitchFamily="18" charset="0"/>
                                  <a:ea typeface="Cambria Math" panose="02040503050406030204" pitchFamily="18" charset="0"/>
                                </a:rPr>
                                <m:t>∈201</m:t>
                              </m:r>
                              <m:r>
                                <a:rPr lang="fr-FR" sz="1400" b="0" i="1" smtClean="0">
                                  <a:latin typeface="Cambria Math" panose="02040503050406030204" pitchFamily="18" charset="0"/>
                                  <a:ea typeface="Cambria Math" panose="02040503050406030204" pitchFamily="18" charset="0"/>
                                </a:rPr>
                                <m:t>6</m:t>
                              </m:r>
                            </m:e>
                            <m:e>
                              <m:r>
                                <a:rPr lang="fr-FR" sz="1400" i="1">
                                  <a:latin typeface="Cambria Math" panose="02040503050406030204" pitchFamily="18" charset="0"/>
                                </a:rPr>
                                <m:t>&amp;</m:t>
                              </m:r>
                              <m:sSub>
                                <m:sSubPr>
                                  <m:ctrlPr>
                                    <a:rPr lang="fr-FR" sz="1400" i="1">
                                      <a:solidFill>
                                        <a:prstClr val="black">
                                          <a:lumMod val="95000"/>
                                          <a:lumOff val="5000"/>
                                        </a:prstClr>
                                      </a:solidFill>
                                      <a:latin typeface="Cambria Math" panose="02040503050406030204" pitchFamily="18" charset="0"/>
                                    </a:rPr>
                                  </m:ctrlPr>
                                </m:sSubPr>
                                <m:e>
                                  <m:r>
                                    <a:rPr lang="fr-FR" sz="1400" i="1">
                                      <a:solidFill>
                                        <a:prstClr val="black">
                                          <a:lumMod val="95000"/>
                                          <a:lumOff val="5000"/>
                                        </a:prstClr>
                                      </a:solidFill>
                                      <a:latin typeface="Cambria Math" panose="02040503050406030204" pitchFamily="18" charset="0"/>
                                    </a:rPr>
                                    <m:t>𝑇𝑜𝑡𝑎𝑙𝐸𝑛𝑒𝑟𝑔𝑦</m:t>
                                  </m:r>
                                </m:e>
                                <m:sub>
                                  <m:r>
                                    <a:rPr lang="fr-FR" sz="1400" i="1">
                                      <a:solidFill>
                                        <a:prstClr val="black">
                                          <a:lumMod val="95000"/>
                                          <a:lumOff val="5000"/>
                                        </a:prstClr>
                                      </a:solidFill>
                                      <a:latin typeface="Cambria Math" panose="02040503050406030204" pitchFamily="18" charset="0"/>
                                    </a:rPr>
                                    <m:t>𝑥</m:t>
                                  </m:r>
                                  <m:r>
                                    <a:rPr lang="fr-FR" sz="1400" i="1">
                                      <a:solidFill>
                                        <a:prstClr val="black">
                                          <a:lumMod val="95000"/>
                                          <a:lumOff val="5000"/>
                                        </a:prstClr>
                                      </a:solidFill>
                                      <a:latin typeface="Cambria Math" panose="02040503050406030204" pitchFamily="18" charset="0"/>
                                    </a:rPr>
                                    <m:t>, 2016</m:t>
                                  </m:r>
                                </m:sub>
                              </m:sSub>
                              <m:r>
                                <a:rPr lang="fr-FR" sz="1400" b="0" i="1" smtClean="0">
                                  <a:latin typeface="Cambria Math" panose="02040503050406030204" pitchFamily="18" charset="0"/>
                                </a:rPr>
                                <m:t>,                                                  </m:t>
                              </m:r>
                              <m:r>
                                <a:rPr lang="fr-FR" sz="1400" i="1">
                                  <a:latin typeface="Cambria Math" panose="02040503050406030204" pitchFamily="18" charset="0"/>
                                </a:rPr>
                                <m:t>𝑥</m:t>
                              </m:r>
                              <m:r>
                                <a:rPr lang="fr-FR" sz="1400" i="1">
                                  <a:latin typeface="Cambria Math" panose="02040503050406030204" pitchFamily="18" charset="0"/>
                                  <a:ea typeface="Cambria Math" panose="02040503050406030204" pitchFamily="18" charset="0"/>
                                </a:rPr>
                                <m:t>∉2015∧</m:t>
                              </m:r>
                              <m:r>
                                <a:rPr lang="fr-FR" sz="1400" i="1">
                                  <a:latin typeface="Cambria Math" panose="02040503050406030204" pitchFamily="18" charset="0"/>
                                </a:rPr>
                                <m:t>𝑥</m:t>
                              </m:r>
                              <m:r>
                                <a:rPr lang="fr-FR" sz="1400" i="1">
                                  <a:latin typeface="Cambria Math" panose="02040503050406030204" pitchFamily="18" charset="0"/>
                                  <a:ea typeface="Cambria Math" panose="02040503050406030204" pitchFamily="18" charset="0"/>
                                </a:rPr>
                                <m:t>∈2016</m:t>
                              </m:r>
                            </m:e>
                            <m:e>
                              <m:sSub>
                                <m:sSubPr>
                                  <m:ctrlPr>
                                    <a:rPr lang="fr-FR" sz="1400" i="1">
                                      <a:solidFill>
                                        <a:prstClr val="black">
                                          <a:lumMod val="95000"/>
                                          <a:lumOff val="5000"/>
                                        </a:prstClr>
                                      </a:solidFill>
                                      <a:latin typeface="Cambria Math" panose="02040503050406030204" pitchFamily="18" charset="0"/>
                                    </a:rPr>
                                  </m:ctrlPr>
                                </m:sSubPr>
                                <m:e>
                                  <m:r>
                                    <a:rPr lang="fr-FR" sz="1400" i="1">
                                      <a:solidFill>
                                        <a:prstClr val="black">
                                          <a:lumMod val="95000"/>
                                          <a:lumOff val="5000"/>
                                        </a:prstClr>
                                      </a:solidFill>
                                      <a:latin typeface="Cambria Math" panose="02040503050406030204" pitchFamily="18" charset="0"/>
                                    </a:rPr>
                                    <m:t>𝑇𝑜𝑡𝑎𝑙𝐸𝑛𝑒𝑟𝑔𝑦</m:t>
                                  </m:r>
                                </m:e>
                                <m:sub>
                                  <m:r>
                                    <a:rPr lang="fr-FR" sz="1400" i="1">
                                      <a:solidFill>
                                        <a:prstClr val="black">
                                          <a:lumMod val="95000"/>
                                          <a:lumOff val="5000"/>
                                        </a:prstClr>
                                      </a:solidFill>
                                      <a:latin typeface="Cambria Math" panose="02040503050406030204" pitchFamily="18" charset="0"/>
                                    </a:rPr>
                                    <m:t>𝑥</m:t>
                                  </m:r>
                                  <m:r>
                                    <a:rPr lang="fr-FR" sz="1400" i="1">
                                      <a:solidFill>
                                        <a:prstClr val="black">
                                          <a:lumMod val="95000"/>
                                          <a:lumOff val="5000"/>
                                        </a:prstClr>
                                      </a:solidFill>
                                      <a:latin typeface="Cambria Math" panose="02040503050406030204" pitchFamily="18" charset="0"/>
                                    </a:rPr>
                                    <m:t>, 2015</m:t>
                                  </m:r>
                                </m:sub>
                              </m:sSub>
                              <m:r>
                                <a:rPr lang="fr-FR" sz="1400" b="0" i="1" smtClean="0">
                                  <a:latin typeface="Cambria Math" panose="02040503050406030204" pitchFamily="18" charset="0"/>
                                </a:rPr>
                                <m:t>,                                                  </m:t>
                              </m:r>
                              <m:r>
                                <a:rPr lang="fr-FR" sz="1400" i="1">
                                  <a:latin typeface="Cambria Math" panose="02040503050406030204" pitchFamily="18" charset="0"/>
                                </a:rPr>
                                <m:t>𝑥</m:t>
                              </m:r>
                              <m:r>
                                <a:rPr lang="fr-FR" sz="1400" i="1">
                                  <a:latin typeface="Cambria Math" panose="02040503050406030204" pitchFamily="18" charset="0"/>
                                  <a:ea typeface="Cambria Math" panose="02040503050406030204" pitchFamily="18" charset="0"/>
                                </a:rPr>
                                <m:t>∈2015∧</m:t>
                              </m:r>
                              <m:r>
                                <a:rPr lang="fr-FR" sz="1400" i="1">
                                  <a:latin typeface="Cambria Math" panose="02040503050406030204" pitchFamily="18" charset="0"/>
                                </a:rPr>
                                <m:t>𝑥</m:t>
                              </m:r>
                              <m:r>
                                <a:rPr lang="fr-FR" sz="1400" i="1">
                                  <a:latin typeface="Cambria Math" panose="02040503050406030204" pitchFamily="18" charset="0"/>
                                  <a:ea typeface="Cambria Math" panose="02040503050406030204" pitchFamily="18" charset="0"/>
                                </a:rPr>
                                <m:t>∉2016</m:t>
                              </m:r>
                            </m:e>
                          </m:eqArr>
                        </m:e>
                      </m:d>
                    </m:oMath>
                  </m:oMathPara>
                </a14:m>
                <a:endParaRPr lang="fr-FR" b="0" i="0" dirty="0">
                  <a:effectLst/>
                  <a:latin typeface="-apple-system"/>
                </a:endParaRPr>
              </a:p>
              <a:p>
                <a:r>
                  <a:rPr lang="fr-FR" sz="2400" dirty="0">
                    <a:latin typeface="-apple-system"/>
                  </a:rPr>
                  <a:t>Suppression des</a:t>
                </a:r>
                <a:r>
                  <a:rPr lang="fr-FR" sz="2400" b="0" i="0" dirty="0">
                    <a:effectLst/>
                    <a:latin typeface="-apple-system"/>
                  </a:rPr>
                  <a:t> valeurs 2015 &amp; 2016</a:t>
                </a:r>
                <a:endParaRPr lang="fr-FR" sz="2400" dirty="0"/>
              </a:p>
            </p:txBody>
          </p:sp>
        </mc:Choice>
        <mc:Fallback>
          <p:sp>
            <p:nvSpPr>
              <p:cNvPr id="11" name="Espace réservé du contenu 10">
                <a:extLst>
                  <a:ext uri="{FF2B5EF4-FFF2-40B4-BE49-F238E27FC236}">
                    <a16:creationId xmlns:a16="http://schemas.microsoft.com/office/drawing/2014/main" id="{DFC45420-5D18-40F4-AB7B-FB3875FCA4DF}"/>
                  </a:ext>
                </a:extLst>
              </p:cNvPr>
              <p:cNvSpPr>
                <a:spLocks noGrp="1" noRot="1" noChangeAspect="1" noMove="1" noResize="1" noEditPoints="1" noAdjustHandles="1" noChangeArrowheads="1" noChangeShapeType="1" noTextEdit="1"/>
              </p:cNvSpPr>
              <p:nvPr>
                <p:ph idx="1"/>
              </p:nvPr>
            </p:nvSpPr>
            <p:spPr>
              <a:xfrm>
                <a:off x="594152" y="1189531"/>
                <a:ext cx="11003696" cy="4789767"/>
              </a:xfrm>
              <a:blipFill>
                <a:blip r:embed="rId3"/>
                <a:stretch>
                  <a:fillRect l="-720" t="-1781"/>
                </a:stretch>
              </a:blipFill>
            </p:spPr>
            <p:txBody>
              <a:bodyPr/>
              <a:lstStyle/>
              <a:p>
                <a:r>
                  <a:rPr lang="fr-FR">
                    <a:noFill/>
                  </a:rPr>
                  <a:t> </a:t>
                </a:r>
              </a:p>
            </p:txBody>
          </p:sp>
        </mc:Fallback>
      </mc:AlternateContent>
      <p:grpSp>
        <p:nvGrpSpPr>
          <p:cNvPr id="17" name="Groupe 16">
            <a:extLst>
              <a:ext uri="{FF2B5EF4-FFF2-40B4-BE49-F238E27FC236}">
                <a16:creationId xmlns:a16="http://schemas.microsoft.com/office/drawing/2014/main" id="{54E7B52E-3E6C-4FA5-BF0D-46744E0AECC2}"/>
              </a:ext>
            </a:extLst>
          </p:cNvPr>
          <p:cNvGrpSpPr/>
          <p:nvPr/>
        </p:nvGrpSpPr>
        <p:grpSpPr>
          <a:xfrm>
            <a:off x="7745618" y="4051611"/>
            <a:ext cx="4025019" cy="1428126"/>
            <a:chOff x="7373348" y="1050734"/>
            <a:chExt cx="4025019" cy="1428126"/>
          </a:xfrm>
        </p:grpSpPr>
        <p:pic>
          <p:nvPicPr>
            <p:cNvPr id="18" name="Image 17">
              <a:extLst>
                <a:ext uri="{FF2B5EF4-FFF2-40B4-BE49-F238E27FC236}">
                  <a16:creationId xmlns:a16="http://schemas.microsoft.com/office/drawing/2014/main" id="{98615D7D-C9D4-41EC-BFA3-BA3239AF24C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7373348" y="1050734"/>
              <a:ext cx="4025019" cy="1297320"/>
            </a:xfrm>
            <a:prstGeom prst="rect">
              <a:avLst/>
            </a:prstGeom>
          </p:spPr>
        </p:pic>
        <p:sp>
          <p:nvSpPr>
            <p:cNvPr id="19" name="ZoneTexte 18">
              <a:extLst>
                <a:ext uri="{FF2B5EF4-FFF2-40B4-BE49-F238E27FC236}">
                  <a16:creationId xmlns:a16="http://schemas.microsoft.com/office/drawing/2014/main" id="{B7D52132-DD32-4EC1-9F73-A100CC816AE2}"/>
                </a:ext>
              </a:extLst>
            </p:cNvPr>
            <p:cNvSpPr txBox="1"/>
            <p:nvPr/>
          </p:nvSpPr>
          <p:spPr>
            <a:xfrm>
              <a:off x="7929920" y="2217250"/>
              <a:ext cx="2911875" cy="261610"/>
            </a:xfrm>
            <a:prstGeom prst="rect">
              <a:avLst/>
            </a:prstGeom>
            <a:noFill/>
          </p:spPr>
          <p:txBody>
            <a:bodyPr wrap="square" lIns="91440" tIns="45720" rIns="91440" bIns="45720" rtlCol="0" anchor="t">
              <a:spAutoFit/>
            </a:bodyPr>
            <a:lstStyle/>
            <a:p>
              <a:pPr algn="ctr"/>
              <a:r>
                <a:rPr lang="fr-FR" sz="1100" dirty="0"/>
                <a:t>- Taux de données manquantes à T1 -</a:t>
              </a:r>
            </a:p>
          </p:txBody>
        </p:sp>
      </p:grpSp>
      <p:sp>
        <p:nvSpPr>
          <p:cNvPr id="45" name="Espace réservé du numéro de diapositive 44">
            <a:extLst>
              <a:ext uri="{FF2B5EF4-FFF2-40B4-BE49-F238E27FC236}">
                <a16:creationId xmlns:a16="http://schemas.microsoft.com/office/drawing/2014/main" id="{0C8A3968-AB85-45B2-B1CF-CB417C7FDA89}"/>
              </a:ext>
            </a:extLst>
          </p:cNvPr>
          <p:cNvSpPr>
            <a:spLocks noGrp="1"/>
          </p:cNvSpPr>
          <p:nvPr>
            <p:ph type="sldNum" sz="quarter" idx="12"/>
          </p:nvPr>
        </p:nvSpPr>
        <p:spPr/>
        <p:txBody>
          <a:bodyPr/>
          <a:lstStyle/>
          <a:p>
            <a:fld id="{9F4AEC0A-9FB1-4994-8F9B-332942245449}" type="slidenum">
              <a:rPr lang="fr-FR" smtClean="0"/>
              <a:pPr/>
              <a:t>7</a:t>
            </a:fld>
            <a:endParaRPr lang="fr-FR"/>
          </a:p>
        </p:txBody>
      </p:sp>
      <p:grpSp>
        <p:nvGrpSpPr>
          <p:cNvPr id="25" name="Groupe 24">
            <a:extLst>
              <a:ext uri="{FF2B5EF4-FFF2-40B4-BE49-F238E27FC236}">
                <a16:creationId xmlns:a16="http://schemas.microsoft.com/office/drawing/2014/main" id="{0AF773FD-02AB-441B-8E92-7F86E8415DFF}"/>
              </a:ext>
            </a:extLst>
          </p:cNvPr>
          <p:cNvGrpSpPr/>
          <p:nvPr/>
        </p:nvGrpSpPr>
        <p:grpSpPr>
          <a:xfrm>
            <a:off x="0" y="5508946"/>
            <a:ext cx="12192000" cy="759738"/>
            <a:chOff x="0" y="4212814"/>
            <a:chExt cx="12192000" cy="759738"/>
          </a:xfrm>
        </p:grpSpPr>
        <p:pic>
          <p:nvPicPr>
            <p:cNvPr id="24" name="Image 23">
              <a:extLst>
                <a:ext uri="{FF2B5EF4-FFF2-40B4-BE49-F238E27FC236}">
                  <a16:creationId xmlns:a16="http://schemas.microsoft.com/office/drawing/2014/main" id="{609A0F99-AD9E-4955-A6F6-7873FDD80A5B}"/>
                </a:ext>
              </a:extLst>
            </p:cNvPr>
            <p:cNvPicPr>
              <a:picLocks noChangeAspect="1"/>
            </p:cNvPicPr>
            <p:nvPr/>
          </p:nvPicPr>
          <p:blipFill>
            <a:blip r:embed="rId5"/>
            <a:stretch>
              <a:fillRect/>
            </a:stretch>
          </p:blipFill>
          <p:spPr>
            <a:xfrm>
              <a:off x="0" y="4212814"/>
              <a:ext cx="12192000" cy="499561"/>
            </a:xfrm>
            <a:prstGeom prst="rect">
              <a:avLst/>
            </a:prstGeom>
          </p:spPr>
        </p:pic>
        <p:sp>
          <p:nvSpPr>
            <p:cNvPr id="26" name="ZoneTexte 25">
              <a:extLst>
                <a:ext uri="{FF2B5EF4-FFF2-40B4-BE49-F238E27FC236}">
                  <a16:creationId xmlns:a16="http://schemas.microsoft.com/office/drawing/2014/main" id="{8D30FF15-F5C5-4F60-AB16-B581DEF744ED}"/>
                </a:ext>
              </a:extLst>
            </p:cNvPr>
            <p:cNvSpPr txBox="1"/>
            <p:nvPr/>
          </p:nvSpPr>
          <p:spPr>
            <a:xfrm>
              <a:off x="4696541" y="4710942"/>
              <a:ext cx="2911875" cy="261610"/>
            </a:xfrm>
            <a:prstGeom prst="rect">
              <a:avLst/>
            </a:prstGeom>
            <a:noFill/>
          </p:spPr>
          <p:txBody>
            <a:bodyPr wrap="square" lIns="91440" tIns="45720" rIns="91440" bIns="45720" rtlCol="0" anchor="t">
              <a:spAutoFit/>
            </a:bodyPr>
            <a:lstStyle/>
            <a:p>
              <a:pPr algn="ctr"/>
              <a:r>
                <a:rPr lang="fr-FR" sz="1100" dirty="0"/>
                <a:t>- Echantillon du data set agrégé </a:t>
              </a:r>
              <a:r>
                <a:rPr lang="fr-FR" sz="1100" b="1" dirty="0"/>
                <a:t>[3432x17]</a:t>
              </a:r>
              <a:r>
                <a:rPr lang="fr-FR" sz="1100" dirty="0"/>
                <a:t> -</a:t>
              </a:r>
            </a:p>
          </p:txBody>
        </p:sp>
      </p:grpSp>
    </p:spTree>
    <p:extLst>
      <p:ext uri="{BB962C8B-B14F-4D97-AF65-F5344CB8AC3E}">
        <p14:creationId xmlns:p14="http://schemas.microsoft.com/office/powerpoint/2010/main" val="111407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2.3.</a:t>
            </a:r>
            <a:r>
              <a:rPr lang="fr-FR" dirty="0"/>
              <a:t> Filtrage Additionnel</a:t>
            </a:r>
          </a:p>
        </p:txBody>
      </p:sp>
      <mc:AlternateContent xmlns:mc="http://schemas.openxmlformats.org/markup-compatibility/2006">
        <mc:Choice xmlns:a14="http://schemas.microsoft.com/office/drawing/2010/main" Requires="a14">
          <p:sp>
            <p:nvSpPr>
              <p:cNvPr id="11" name="Espace réservé du contenu 10">
                <a:extLst>
                  <a:ext uri="{FF2B5EF4-FFF2-40B4-BE49-F238E27FC236}">
                    <a16:creationId xmlns:a16="http://schemas.microsoft.com/office/drawing/2014/main" id="{DFC45420-5D18-40F4-AB7B-FB3875FCA4DF}"/>
                  </a:ext>
                </a:extLst>
              </p:cNvPr>
              <p:cNvSpPr>
                <a:spLocks noGrp="1"/>
              </p:cNvSpPr>
              <p:nvPr>
                <p:ph idx="1"/>
              </p:nvPr>
            </p:nvSpPr>
            <p:spPr>
              <a:xfrm>
                <a:off x="594152" y="1189532"/>
                <a:ext cx="11003696" cy="5166818"/>
              </a:xfrm>
            </p:spPr>
            <p:txBody>
              <a:bodyPr>
                <a:normAutofit/>
              </a:bodyPr>
              <a:lstStyle/>
              <a:p>
                <a:r>
                  <a:rPr lang="fr-FR" sz="2400" dirty="0"/>
                  <a:t>Correction des catégories</a:t>
                </a:r>
              </a:p>
              <a:p>
                <a:pPr lvl="1"/>
                <a:r>
                  <a:rPr lang="fr-FR" sz="2000" dirty="0"/>
                  <a:t>Caractères spéciaux (</a:t>
                </a:r>
                <a14:m>
                  <m:oMath xmlns:m="http://schemas.openxmlformats.org/officeDocument/2006/math">
                    <m:r>
                      <a:rPr lang="fr-FR" sz="1800" b="1" i="1" smtClean="0">
                        <a:latin typeface="Cambria Math" panose="02040503050406030204" pitchFamily="18" charset="0"/>
                      </a:rPr>
                      <m:t>𝑷𝒓𝒊𝒎𝒂𝒓𝒚𝑷𝒓𝒐𝒑𝒆𝒓𝒕𝒚𝑻𝒚𝒑𝒆</m:t>
                    </m:r>
                    <m:r>
                      <a:rPr lang="fr-FR" sz="1800" b="0" i="1" smtClean="0">
                        <a:latin typeface="Cambria Math" panose="02040503050406030204" pitchFamily="18" charset="0"/>
                      </a:rPr>
                      <m:t> </m:t>
                    </m:r>
                    <m:r>
                      <a:rPr lang="fr-FR" sz="1800" i="1">
                        <a:latin typeface="Cambria Math" panose="02040503050406030204" pitchFamily="18" charset="0"/>
                      </a:rPr>
                      <m:t>: ′</m:t>
                    </m:r>
                    <m:r>
                      <a:rPr lang="fr-FR" sz="1800" i="1">
                        <a:latin typeface="Cambria Math" panose="02040503050406030204" pitchFamily="18" charset="0"/>
                      </a:rPr>
                      <m:t>𝑅𝑒𝑠𝑡𝑎𝑢𝑟𝑎𝑛𝑡</m:t>
                    </m:r>
                    <m:r>
                      <a:rPr lang="fr-FR" sz="1800" i="1">
                        <a:latin typeface="Cambria Math" panose="02040503050406030204" pitchFamily="18" charset="0"/>
                      </a:rPr>
                      <m:t>’, ′</m:t>
                    </m:r>
                    <m:r>
                      <a:rPr lang="fr-FR" sz="1800" i="1">
                        <a:latin typeface="Cambria Math" panose="02040503050406030204" pitchFamily="18" charset="0"/>
                      </a:rPr>
                      <m:t>𝑅𝑒𝑠𝑡𝑎𝑢𝑟𝑎𝑛𝑡</m:t>
                    </m:r>
                    <m:r>
                      <a:rPr lang="fr-FR" sz="1800" i="1">
                        <a:latin typeface="Cambria Math" panose="02040503050406030204" pitchFamily="18" charset="0"/>
                      </a:rPr>
                      <m:t>\</m:t>
                    </m:r>
                    <m:r>
                      <a:rPr lang="fr-FR" sz="1800" i="1">
                        <a:latin typeface="Cambria Math" panose="02040503050406030204" pitchFamily="18" charset="0"/>
                      </a:rPr>
                      <m:t>𝑛</m:t>
                    </m:r>
                    <m:r>
                      <a:rPr lang="fr-FR" sz="1800" i="1">
                        <a:latin typeface="Cambria Math" panose="02040503050406030204" pitchFamily="18" charset="0"/>
                      </a:rPr>
                      <m:t>′</m:t>
                    </m:r>
                  </m:oMath>
                </a14:m>
                <a:r>
                  <a:rPr lang="fr-FR" sz="2000" dirty="0"/>
                  <a:t>)</a:t>
                </a:r>
              </a:p>
              <a:p>
                <a:pPr lvl="1"/>
                <a:r>
                  <a:rPr lang="fr-FR" sz="2000" dirty="0"/>
                  <a:t>NaN (</a:t>
                </a:r>
                <a14:m>
                  <m:oMath xmlns:m="http://schemas.openxmlformats.org/officeDocument/2006/math">
                    <m:r>
                      <a:rPr lang="fr-FR" sz="1800" b="1" i="1" smtClean="0">
                        <a:latin typeface="Cambria Math" panose="02040503050406030204" pitchFamily="18" charset="0"/>
                      </a:rPr>
                      <m:t>𝑳𝒂𝒓𝒈𝒆𝒔𝒕𝑷𝒓𝒐𝒑𝒆𝒓𝒕𝒚𝑼𝒔𝒆𝑻𝒚𝒑𝒆</m:t>
                    </m:r>
                  </m:oMath>
                </a14:m>
                <a:r>
                  <a:rPr lang="fr-FR" sz="2000" dirty="0"/>
                  <a:t>)</a:t>
                </a:r>
              </a:p>
              <a:p>
                <a:pPr lvl="1">
                  <a:defRPr/>
                </a:pPr>
                <a:r>
                  <a:rPr lang="fr-FR" sz="2000" dirty="0"/>
                  <a:t>Casses différentes </a:t>
                </a:r>
                <a:r>
                  <a:rPr kumimoji="0" lang="fr-FR" sz="20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a:t>
                </a:r>
                <a14:m>
                  <m:oMath xmlns:m="http://schemas.openxmlformats.org/officeDocument/2006/math">
                    <m:r>
                      <a:rPr lang="fr-FR" sz="1800" b="1" i="1">
                        <a:solidFill>
                          <a:prstClr val="black">
                            <a:lumMod val="95000"/>
                            <a:lumOff val="5000"/>
                          </a:prstClr>
                        </a:solidFill>
                        <a:latin typeface="Cambria Math" panose="02040503050406030204" pitchFamily="18" charset="0"/>
                      </a:rPr>
                      <m:t>𝑵𝒆𝒊𝒈𝒉𝒃𝒐𝒓𝒉𝒐𝒐𝒅</m:t>
                    </m:r>
                    <m:r>
                      <a:rPr lang="fr-FR" sz="1800" b="1" i="1" smtClean="0">
                        <a:solidFill>
                          <a:prstClr val="black">
                            <a:lumMod val="95000"/>
                            <a:lumOff val="5000"/>
                          </a:prstClr>
                        </a:solidFill>
                        <a:latin typeface="Cambria Math" panose="02040503050406030204" pitchFamily="18" charset="0"/>
                      </a:rPr>
                      <m:t> </m:t>
                    </m:r>
                    <m:r>
                      <a:rPr lang="fr-FR" sz="1800" i="1">
                        <a:solidFill>
                          <a:prstClr val="black">
                            <a:lumMod val="95000"/>
                            <a:lumOff val="5000"/>
                          </a:prstClr>
                        </a:solidFill>
                        <a:latin typeface="Cambria Math" panose="02040503050406030204" pitchFamily="18" charset="0"/>
                      </a:rPr>
                      <m:t>:′</m:t>
                    </m:r>
                    <m:r>
                      <a:rPr lang="fr-FR" sz="1800" i="1">
                        <a:solidFill>
                          <a:prstClr val="black">
                            <a:lumMod val="95000"/>
                            <a:lumOff val="5000"/>
                          </a:prstClr>
                        </a:solidFill>
                        <a:latin typeface="Cambria Math" panose="02040503050406030204" pitchFamily="18" charset="0"/>
                      </a:rPr>
                      <m:t>𝐵𝐴𝐿𝐿𝐴𝑅𝐷</m:t>
                    </m:r>
                    <m:r>
                      <a:rPr lang="fr-FR" sz="1800" i="1">
                        <a:solidFill>
                          <a:prstClr val="black">
                            <a:lumMod val="95000"/>
                            <a:lumOff val="5000"/>
                          </a:prstClr>
                        </a:solidFill>
                        <a:latin typeface="Cambria Math" panose="02040503050406030204" pitchFamily="18" charset="0"/>
                      </a:rPr>
                      <m:t>′, ′</m:t>
                    </m:r>
                    <m:r>
                      <a:rPr lang="fr-FR" sz="1800" i="1">
                        <a:solidFill>
                          <a:prstClr val="black">
                            <a:lumMod val="95000"/>
                            <a:lumOff val="5000"/>
                          </a:prstClr>
                        </a:solidFill>
                        <a:latin typeface="Cambria Math" panose="02040503050406030204" pitchFamily="18" charset="0"/>
                      </a:rPr>
                      <m:t>𝐵𝑎𝑙𝑙𝑎𝑟𝑑</m:t>
                    </m:r>
                    <m:r>
                      <a:rPr lang="fr-FR" sz="1800" i="1">
                        <a:solidFill>
                          <a:prstClr val="black">
                            <a:lumMod val="95000"/>
                            <a:lumOff val="5000"/>
                          </a:prstClr>
                        </a:solidFill>
                        <a:latin typeface="Cambria Math" panose="02040503050406030204" pitchFamily="18" charset="0"/>
                      </a:rPr>
                      <m:t>′, ′</m:t>
                    </m:r>
                    <m:r>
                      <a:rPr lang="fr-FR" sz="1800" i="1">
                        <a:solidFill>
                          <a:prstClr val="black">
                            <a:lumMod val="95000"/>
                            <a:lumOff val="5000"/>
                          </a:prstClr>
                        </a:solidFill>
                        <a:latin typeface="Cambria Math" panose="02040503050406030204" pitchFamily="18" charset="0"/>
                      </a:rPr>
                      <m:t>𝐶𝐸𝑁𝑇𝑅𝐴𝐿</m:t>
                    </m:r>
                    <m:r>
                      <a:rPr lang="fr-FR" sz="1800" i="1">
                        <a:solidFill>
                          <a:prstClr val="black">
                            <a:lumMod val="95000"/>
                            <a:lumOff val="5000"/>
                          </a:prstClr>
                        </a:solidFill>
                        <a:latin typeface="Cambria Math" panose="02040503050406030204" pitchFamily="18" charset="0"/>
                      </a:rPr>
                      <m:t>′, ′</m:t>
                    </m:r>
                    <m:r>
                      <a:rPr lang="fr-FR" sz="1800" i="1">
                        <a:solidFill>
                          <a:prstClr val="black">
                            <a:lumMod val="95000"/>
                            <a:lumOff val="5000"/>
                          </a:prstClr>
                        </a:solidFill>
                        <a:latin typeface="Cambria Math" panose="02040503050406030204" pitchFamily="18" charset="0"/>
                      </a:rPr>
                      <m:t>𝐶𝑒𝑛𝑡𝑟𝑎𝑙</m:t>
                    </m:r>
                    <m:r>
                      <a:rPr lang="fr-FR" sz="1800" i="1">
                        <a:solidFill>
                          <a:prstClr val="black">
                            <a:lumMod val="95000"/>
                            <a:lumOff val="5000"/>
                          </a:prstClr>
                        </a:solidFill>
                        <a:latin typeface="Cambria Math" panose="02040503050406030204" pitchFamily="18" charset="0"/>
                      </a:rPr>
                      <m:t>′…</m:t>
                    </m:r>
                  </m:oMath>
                </a14:m>
                <a:r>
                  <a:rPr kumimoji="0" lang="fr-FR" sz="20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a:t>
                </a:r>
              </a:p>
              <a:p>
                <a:r>
                  <a:rPr lang="fr-FR" sz="2400" dirty="0"/>
                  <a:t>Elimination des redondances </a:t>
                </a:r>
                <a:endParaRPr lang="fr-FR" sz="2400" i="1" dirty="0">
                  <a:latin typeface="Cambria Math" panose="02040503050406030204" pitchFamily="18" charset="0"/>
                </a:endParaRPr>
              </a:p>
              <a:p>
                <a:pPr lvl="1"/>
                <a14:m>
                  <m:oMath xmlns:m="http://schemas.openxmlformats.org/officeDocument/2006/math">
                    <m:r>
                      <a:rPr lang="fr-FR" sz="1800" b="1" i="1">
                        <a:latin typeface="Cambria Math" panose="02040503050406030204" pitchFamily="18" charset="0"/>
                      </a:rPr>
                      <m:t>𝑷𝒓𝒊𝒎𝒂𝒓𝒚𝑷𝒓𝒐𝒑𝒆𝒓𝒕𝒚𝑻𝒚𝒑𝒆</m:t>
                    </m:r>
                    <m:r>
                      <a:rPr lang="fr-FR" sz="1800" b="1" i="1" smtClean="0">
                        <a:latin typeface="Cambria Math" panose="02040503050406030204" pitchFamily="18" charset="0"/>
                        <a:ea typeface="Cambria Math" panose="02040503050406030204" pitchFamily="18" charset="0"/>
                      </a:rPr>
                      <m:t>⊂</m:t>
                    </m:r>
                    <m:r>
                      <a:rPr lang="fr-FR" sz="1800" b="1" i="1">
                        <a:latin typeface="Cambria Math" panose="02040503050406030204" pitchFamily="18" charset="0"/>
                      </a:rPr>
                      <m:t>𝑳𝒂𝒓𝒈𝒆𝒔𝒕𝑷𝒓𝒐𝒑𝒆𝒓𝒕𝒚𝑼𝒔𝒆𝑻𝒚𝒑𝒆</m:t>
                    </m:r>
                  </m:oMath>
                </a14:m>
                <a:endParaRPr lang="fr-FR" sz="2000" b="1" dirty="0"/>
              </a:p>
              <a:p>
                <a:r>
                  <a:rPr lang="fr-FR" sz="2400" dirty="0"/>
                  <a:t>Recherche de doublons</a:t>
                </a:r>
              </a:p>
              <a:p>
                <a:r>
                  <a:rPr lang="fr-FR" sz="2400" b="0" i="0" dirty="0">
                    <a:effectLst/>
                    <a:latin typeface="-apple-system"/>
                  </a:rPr>
                  <a:t>Imputation </a:t>
                </a:r>
                <a:r>
                  <a:rPr lang="fr-FR" sz="2400" b="0" i="1" dirty="0">
                    <a:effectLst/>
                    <a:latin typeface="-apple-system"/>
                  </a:rPr>
                  <a:t>KNN</a:t>
                </a:r>
              </a:p>
              <a:p>
                <a:r>
                  <a:rPr lang="fr-FR" sz="2400" b="0" i="0" dirty="0">
                    <a:effectLst/>
                    <a:latin typeface="-apple-system"/>
                  </a:rPr>
                  <a:t>Elimination des bâtiments non conformes</a:t>
                </a:r>
              </a:p>
            </p:txBody>
          </p:sp>
        </mc:Choice>
        <mc:Fallback>
          <p:sp>
            <p:nvSpPr>
              <p:cNvPr id="11" name="Espace réservé du contenu 10">
                <a:extLst>
                  <a:ext uri="{FF2B5EF4-FFF2-40B4-BE49-F238E27FC236}">
                    <a16:creationId xmlns:a16="http://schemas.microsoft.com/office/drawing/2014/main" id="{DFC45420-5D18-40F4-AB7B-FB3875FCA4DF}"/>
                  </a:ext>
                </a:extLst>
              </p:cNvPr>
              <p:cNvSpPr>
                <a:spLocks noGrp="1" noRot="1" noChangeAspect="1" noMove="1" noResize="1" noEditPoints="1" noAdjustHandles="1" noChangeArrowheads="1" noChangeShapeType="1" noTextEdit="1"/>
              </p:cNvSpPr>
              <p:nvPr>
                <p:ph idx="1"/>
              </p:nvPr>
            </p:nvSpPr>
            <p:spPr>
              <a:xfrm>
                <a:off x="594152" y="1189532"/>
                <a:ext cx="11003696" cy="5166818"/>
              </a:xfrm>
              <a:blipFill>
                <a:blip r:embed="rId3"/>
                <a:stretch>
                  <a:fillRect l="-720" t="-1651"/>
                </a:stretch>
              </a:blipFill>
            </p:spPr>
            <p:txBody>
              <a:bodyPr/>
              <a:lstStyle/>
              <a:p>
                <a:r>
                  <a:rPr lang="fr-FR">
                    <a:noFill/>
                  </a:rPr>
                  <a:t> </a:t>
                </a:r>
              </a:p>
            </p:txBody>
          </p:sp>
        </mc:Fallback>
      </mc:AlternateContent>
      <p:grpSp>
        <p:nvGrpSpPr>
          <p:cNvPr id="17" name="Groupe 16">
            <a:extLst>
              <a:ext uri="{FF2B5EF4-FFF2-40B4-BE49-F238E27FC236}">
                <a16:creationId xmlns:a16="http://schemas.microsoft.com/office/drawing/2014/main" id="{54E7B52E-3E6C-4FA5-BF0D-46744E0AECC2}"/>
              </a:ext>
            </a:extLst>
          </p:cNvPr>
          <p:cNvGrpSpPr/>
          <p:nvPr/>
        </p:nvGrpSpPr>
        <p:grpSpPr>
          <a:xfrm>
            <a:off x="7164040" y="3320428"/>
            <a:ext cx="4025019" cy="1428126"/>
            <a:chOff x="7373348" y="1050734"/>
            <a:chExt cx="4025019" cy="1428126"/>
          </a:xfrm>
        </p:grpSpPr>
        <p:pic>
          <p:nvPicPr>
            <p:cNvPr id="18" name="Image 17">
              <a:extLst>
                <a:ext uri="{FF2B5EF4-FFF2-40B4-BE49-F238E27FC236}">
                  <a16:creationId xmlns:a16="http://schemas.microsoft.com/office/drawing/2014/main" id="{98615D7D-C9D4-41EC-BFA3-BA3239AF24C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7373348" y="1050734"/>
              <a:ext cx="4025019" cy="1297319"/>
            </a:xfrm>
            <a:prstGeom prst="rect">
              <a:avLst/>
            </a:prstGeom>
          </p:spPr>
        </p:pic>
        <p:sp>
          <p:nvSpPr>
            <p:cNvPr id="19" name="ZoneTexte 18">
              <a:extLst>
                <a:ext uri="{FF2B5EF4-FFF2-40B4-BE49-F238E27FC236}">
                  <a16:creationId xmlns:a16="http://schemas.microsoft.com/office/drawing/2014/main" id="{B7D52132-DD32-4EC1-9F73-A100CC816AE2}"/>
                </a:ext>
              </a:extLst>
            </p:cNvPr>
            <p:cNvSpPr txBox="1"/>
            <p:nvPr/>
          </p:nvSpPr>
          <p:spPr>
            <a:xfrm>
              <a:off x="7929920" y="2217250"/>
              <a:ext cx="2911875" cy="261610"/>
            </a:xfrm>
            <a:prstGeom prst="rect">
              <a:avLst/>
            </a:prstGeom>
            <a:noFill/>
          </p:spPr>
          <p:txBody>
            <a:bodyPr wrap="square" lIns="91440" tIns="45720" rIns="91440" bIns="45720" rtlCol="0" anchor="t">
              <a:spAutoFit/>
            </a:bodyPr>
            <a:lstStyle/>
            <a:p>
              <a:pPr algn="ctr"/>
              <a:r>
                <a:rPr lang="fr-FR" sz="1100" dirty="0"/>
                <a:t>- Taux de données manquantes à T2 -</a:t>
              </a:r>
            </a:p>
          </p:txBody>
        </p:sp>
      </p:grpSp>
      <p:sp>
        <p:nvSpPr>
          <p:cNvPr id="45" name="Espace réservé du numéro de diapositive 44">
            <a:extLst>
              <a:ext uri="{FF2B5EF4-FFF2-40B4-BE49-F238E27FC236}">
                <a16:creationId xmlns:a16="http://schemas.microsoft.com/office/drawing/2014/main" id="{0C8A3968-AB85-45B2-B1CF-CB417C7FDA89}"/>
              </a:ext>
            </a:extLst>
          </p:cNvPr>
          <p:cNvSpPr>
            <a:spLocks noGrp="1"/>
          </p:cNvSpPr>
          <p:nvPr>
            <p:ph type="sldNum" sz="quarter" idx="12"/>
          </p:nvPr>
        </p:nvSpPr>
        <p:spPr/>
        <p:txBody>
          <a:bodyPr/>
          <a:lstStyle/>
          <a:p>
            <a:fld id="{9F4AEC0A-9FB1-4994-8F9B-332942245449}" type="slidenum">
              <a:rPr lang="fr-FR" smtClean="0"/>
              <a:pPr/>
              <a:t>8</a:t>
            </a:fld>
            <a:endParaRPr lang="fr-FR"/>
          </a:p>
        </p:txBody>
      </p:sp>
      <p:grpSp>
        <p:nvGrpSpPr>
          <p:cNvPr id="5" name="Groupe 4">
            <a:extLst>
              <a:ext uri="{FF2B5EF4-FFF2-40B4-BE49-F238E27FC236}">
                <a16:creationId xmlns:a16="http://schemas.microsoft.com/office/drawing/2014/main" id="{09315A3F-ACEE-49A2-8370-38B926B11A1F}"/>
              </a:ext>
            </a:extLst>
          </p:cNvPr>
          <p:cNvGrpSpPr/>
          <p:nvPr/>
        </p:nvGrpSpPr>
        <p:grpSpPr>
          <a:xfrm>
            <a:off x="156838" y="5114201"/>
            <a:ext cx="11878324" cy="912014"/>
            <a:chOff x="124287" y="3980636"/>
            <a:chExt cx="11878324" cy="912014"/>
          </a:xfrm>
        </p:grpSpPr>
        <p:sp>
          <p:nvSpPr>
            <p:cNvPr id="26" name="ZoneTexte 25">
              <a:extLst>
                <a:ext uri="{FF2B5EF4-FFF2-40B4-BE49-F238E27FC236}">
                  <a16:creationId xmlns:a16="http://schemas.microsoft.com/office/drawing/2014/main" id="{8D30FF15-F5C5-4F60-AB16-B581DEF744ED}"/>
                </a:ext>
              </a:extLst>
            </p:cNvPr>
            <p:cNvSpPr txBox="1"/>
            <p:nvPr/>
          </p:nvSpPr>
          <p:spPr>
            <a:xfrm>
              <a:off x="4696541" y="4631040"/>
              <a:ext cx="2911875" cy="261610"/>
            </a:xfrm>
            <a:prstGeom prst="rect">
              <a:avLst/>
            </a:prstGeom>
            <a:noFill/>
          </p:spPr>
          <p:txBody>
            <a:bodyPr wrap="square" lIns="91440" tIns="45720" rIns="91440" bIns="45720" rtlCol="0" anchor="t">
              <a:spAutoFit/>
            </a:bodyPr>
            <a:lstStyle/>
            <a:p>
              <a:pPr algn="ctr"/>
              <a:r>
                <a:rPr lang="fr-FR" sz="1100" dirty="0"/>
                <a:t>- Echantillon du data set nettoyé </a:t>
              </a:r>
              <a:r>
                <a:rPr lang="fr-FR" sz="1100" b="1" dirty="0"/>
                <a:t>[3432x15]</a:t>
              </a:r>
              <a:r>
                <a:rPr lang="fr-FR" sz="1100" dirty="0"/>
                <a:t> -</a:t>
              </a:r>
            </a:p>
          </p:txBody>
        </p:sp>
        <p:pic>
          <p:nvPicPr>
            <p:cNvPr id="3" name="Image 2">
              <a:extLst>
                <a:ext uri="{FF2B5EF4-FFF2-40B4-BE49-F238E27FC236}">
                  <a16:creationId xmlns:a16="http://schemas.microsoft.com/office/drawing/2014/main" id="{02952607-30A3-45CE-BF22-20C9DA549923}"/>
                </a:ext>
              </a:extLst>
            </p:cNvPr>
            <p:cNvPicPr>
              <a:picLocks noChangeAspect="1"/>
            </p:cNvPicPr>
            <p:nvPr/>
          </p:nvPicPr>
          <p:blipFill>
            <a:blip r:embed="rId5"/>
            <a:stretch>
              <a:fillRect/>
            </a:stretch>
          </p:blipFill>
          <p:spPr>
            <a:xfrm>
              <a:off x="124287" y="3980636"/>
              <a:ext cx="11878324" cy="672261"/>
            </a:xfrm>
            <a:prstGeom prst="rect">
              <a:avLst/>
            </a:prstGeom>
          </p:spPr>
        </p:pic>
      </p:grpSp>
    </p:spTree>
    <p:extLst>
      <p:ext uri="{BB962C8B-B14F-4D97-AF65-F5344CB8AC3E}">
        <p14:creationId xmlns:p14="http://schemas.microsoft.com/office/powerpoint/2010/main" val="643011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3.</a:t>
            </a:r>
            <a:r>
              <a:rPr lang="fr-FR" dirty="0"/>
              <a:t> Analyse Exploratoire</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851067448"/>
      </p:ext>
    </p:extLst>
  </p:cSld>
  <p:clrMapOvr>
    <a:masterClrMapping/>
  </p:clrMapOvr>
</p:sld>
</file>

<file path=ppt/theme/theme1.xml><?xml version="1.0" encoding="utf-8"?>
<a:theme xmlns:a="http://schemas.openxmlformats.org/drawingml/2006/main" name="Thème Offic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2435</TotalTime>
  <Words>1326</Words>
  <Application>Microsoft Office PowerPoint</Application>
  <PresentationFormat>Grand écran</PresentationFormat>
  <Paragraphs>330</Paragraphs>
  <Slides>31</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-apple-system</vt:lpstr>
      <vt:lpstr>Arial</vt:lpstr>
      <vt:lpstr>Calibri</vt:lpstr>
      <vt:lpstr>Cambria Math</vt:lpstr>
      <vt:lpstr>Thème Office</vt:lpstr>
      <vt:lpstr>Anticipez les besoins en consommation énergétique de bâtiments</vt:lpstr>
      <vt:lpstr>Plan</vt:lpstr>
      <vt:lpstr>1. Contexte &amp; Problématique</vt:lpstr>
      <vt:lpstr>1. Contexte &amp; Problématique</vt:lpstr>
      <vt:lpstr>2. Nettoyage des Données</vt:lpstr>
      <vt:lpstr>2.1. Filtrage Colonnes</vt:lpstr>
      <vt:lpstr>2.2. Agrégation 2015 &amp; 2016</vt:lpstr>
      <vt:lpstr>2.3. Filtrage Additionnel</vt:lpstr>
      <vt:lpstr>3. Analyse Exploratoire</vt:lpstr>
      <vt:lpstr>3.1.1. Attributs : Distributions</vt:lpstr>
      <vt:lpstr>3.1.2. Attributs : Corrélations &amp; CHi2</vt:lpstr>
      <vt:lpstr>3.1.3. Attributs : ANOVA</vt:lpstr>
      <vt:lpstr>3.1.4. Attributs : Transformation &amp; Encodage</vt:lpstr>
      <vt:lpstr>3.2.1. Classes : Distributions &amp; Équilibrage </vt:lpstr>
      <vt:lpstr>3.2.2. Classes : Corrélations &amp; ANOVA </vt:lpstr>
      <vt:lpstr>4. Modèles Consommation Énergétique</vt:lpstr>
      <vt:lpstr>4.1. Construction</vt:lpstr>
      <vt:lpstr>4.2. Baseline &amp; Modèles Linéaires</vt:lpstr>
      <vt:lpstr>4.3. Modèles Non-Linéaires</vt:lpstr>
      <vt:lpstr>4.4. Modèles Ensembliste &amp; Évaluation </vt:lpstr>
      <vt:lpstr>4.5.1. Comparaison Encodages : Localement</vt:lpstr>
      <vt:lpstr>4.5.2. Comparaison Encodages : Globalement</vt:lpstr>
      <vt:lpstr>5. Modèles Émission CO2</vt:lpstr>
      <vt:lpstr>5. Modèles Émission CO2</vt:lpstr>
      <vt:lpstr>6. Pertinence  "ENERGY STAR Score"</vt:lpstr>
      <vt:lpstr>6.1. Importance Attributs : Score RMAD</vt:lpstr>
      <vt:lpstr>6.2. Importance "ENERGY STAR Score"</vt:lpstr>
      <vt:lpstr>7. Synthèse (Production)</vt:lpstr>
      <vt:lpstr>7. Production &amp; Synthèse</vt:lpstr>
      <vt:lpstr>8. Conclusion &amp; Suggestions</vt:lpstr>
      <vt:lpstr>8. Conclusion &amp;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Elhadi Belghache</dc:creator>
  <cp:lastModifiedBy>Elhadi Belghache</cp:lastModifiedBy>
  <cp:revision>33</cp:revision>
  <dcterms:created xsi:type="dcterms:W3CDTF">2021-12-15T18:33:25Z</dcterms:created>
  <dcterms:modified xsi:type="dcterms:W3CDTF">2022-04-24T01:21:36Z</dcterms:modified>
</cp:coreProperties>
</file>