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256" r:id="rId2"/>
    <p:sldId id="258" r:id="rId3"/>
    <p:sldId id="257" r:id="rId4"/>
    <p:sldId id="269" r:id="rId5"/>
    <p:sldId id="260" r:id="rId6"/>
    <p:sldId id="305" r:id="rId7"/>
    <p:sldId id="306" r:id="rId8"/>
    <p:sldId id="307" r:id="rId9"/>
    <p:sldId id="308" r:id="rId10"/>
    <p:sldId id="310" r:id="rId11"/>
    <p:sldId id="312" r:id="rId12"/>
    <p:sldId id="313" r:id="rId13"/>
    <p:sldId id="314" r:id="rId14"/>
    <p:sldId id="266" r:id="rId15"/>
    <p:sldId id="315" r:id="rId16"/>
    <p:sldId id="262" r:id="rId17"/>
    <p:sldId id="294" r:id="rId18"/>
    <p:sldId id="316" r:id="rId19"/>
    <p:sldId id="317" r:id="rId20"/>
    <p:sldId id="281" r:id="rId21"/>
    <p:sldId id="318" r:id="rId22"/>
    <p:sldId id="321" r:id="rId23"/>
    <p:sldId id="319" r:id="rId24"/>
    <p:sldId id="320" r:id="rId25"/>
    <p:sldId id="280" r:id="rId26"/>
    <p:sldId id="299" r:id="rId27"/>
    <p:sldId id="293" r:id="rId28"/>
    <p:sldId id="301" r:id="rId2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6C4B946-B6D8-46F2-9DEC-635BEF645775}">
          <p14:sldIdLst>
            <p14:sldId id="256"/>
            <p14:sldId id="258"/>
          </p14:sldIdLst>
        </p14:section>
        <p14:section name="Contexte &amp; Problématique" id="{5AC1509D-32E5-4BC8-A215-317EB5C2CD9B}">
          <p14:sldIdLst>
            <p14:sldId id="257"/>
            <p14:sldId id="269"/>
          </p14:sldIdLst>
        </p14:section>
        <p14:section name="Nettoyage &amp; Analyse Exploratoire" id="{EA35DF04-A159-49AB-AA65-00C2DF32690B}">
          <p14:sldIdLst>
            <p14:sldId id="260"/>
            <p14:sldId id="305"/>
            <p14:sldId id="306"/>
            <p14:sldId id="307"/>
            <p14:sldId id="308"/>
            <p14:sldId id="310"/>
            <p14:sldId id="312"/>
            <p14:sldId id="313"/>
            <p14:sldId id="314"/>
            <p14:sldId id="266"/>
            <p14:sldId id="315"/>
          </p14:sldIdLst>
        </p14:section>
        <p14:section name="Essais de Segmentation" id="{D6DDACC8-131E-4DA8-A65D-06D4EE1A877F}">
          <p14:sldIdLst>
            <p14:sldId id="262"/>
            <p14:sldId id="294"/>
            <p14:sldId id="316"/>
            <p14:sldId id="317"/>
          </p14:sldIdLst>
        </p14:section>
        <p14:section name="Evaluation &amp; Stabilité" id="{6DB6E4A3-2FF8-4723-83BB-5B88702818F9}">
          <p14:sldIdLst>
            <p14:sldId id="281"/>
            <p14:sldId id="318"/>
            <p14:sldId id="321"/>
            <p14:sldId id="319"/>
            <p14:sldId id="320"/>
          </p14:sldIdLst>
        </p14:section>
        <p14:section name="Synthèse (Production)" id="{836AB67C-0DD3-4DBC-A170-8D8DC70BA5BE}">
          <p14:sldIdLst>
            <p14:sldId id="280"/>
            <p14:sldId id="299"/>
          </p14:sldIdLst>
        </p14:section>
        <p14:section name="Conclusion &amp; Suggestions" id="{4CA3FA25-BA3B-4CDF-8326-F3C53B9A7650}">
          <p14:sldIdLst>
            <p14:sldId id="293"/>
            <p14:sldId id="30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7451EB"/>
    <a:srgbClr val="8062E9"/>
    <a:srgbClr val="D9D9D9"/>
    <a:srgbClr val="00B050"/>
    <a:srgbClr val="949494"/>
    <a:srgbClr val="5982DB"/>
    <a:srgbClr val="9989D9"/>
    <a:srgbClr val="F76565"/>
    <a:srgbClr val="FFA5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79F773-0C8F-407F-B5EB-742659A64525}" v="10" dt="2022-06-09T13:28:17.206"/>
    <p1510:client id="{C8038C93-0868-4620-9BA2-33041EC1E42C}" v="512" dt="2022-06-09T17:14:54.881"/>
  </p1510:revLst>
</p1510:revInfo>
</file>

<file path=ppt/tableStyles.xml><?xml version="1.0" encoding="utf-8"?>
<a:tblStyleLst xmlns:a="http://schemas.openxmlformats.org/drawingml/2006/main" def="{5C22544A-7EE6-4342-B048-85BDC9FD1C3A}">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E9639D4-E3E2-4D34-9284-5A2195B3D0D7}" styleName="Style clair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77" autoAdjust="0"/>
    <p:restoredTop sz="89209" autoAdjust="0"/>
  </p:normalViewPr>
  <p:slideViewPr>
    <p:cSldViewPr snapToGrid="0">
      <p:cViewPr varScale="1">
        <p:scale>
          <a:sx n="108" d="100"/>
          <a:sy n="108" d="100"/>
        </p:scale>
        <p:origin x="654" y="10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4632" y="113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hadi" userId="25bd9855-c3c8-4fe0-90d6-09dac4ca243f" providerId="ADAL" clId="{C8038C93-0868-4620-9BA2-33041EC1E42C}"/>
    <pc:docChg chg="undo redo custSel addSld delSld modSld sldOrd addSection delSection modSection">
      <pc:chgData name="Elhadi" userId="25bd9855-c3c8-4fe0-90d6-09dac4ca243f" providerId="ADAL" clId="{C8038C93-0868-4620-9BA2-33041EC1E42C}" dt="2022-06-09T17:15:18.772" v="4909" actId="47"/>
      <pc:docMkLst>
        <pc:docMk/>
      </pc:docMkLst>
      <pc:sldChg chg="modSp mod">
        <pc:chgData name="Elhadi" userId="25bd9855-c3c8-4fe0-90d6-09dac4ca243f" providerId="ADAL" clId="{C8038C93-0868-4620-9BA2-33041EC1E42C}" dt="2022-05-25T14:23:53.049" v="64" actId="20577"/>
        <pc:sldMkLst>
          <pc:docMk/>
          <pc:sldMk cId="2768659440" sldId="256"/>
        </pc:sldMkLst>
        <pc:spChg chg="mod">
          <ac:chgData name="Elhadi" userId="25bd9855-c3c8-4fe0-90d6-09dac4ca243f" providerId="ADAL" clId="{C8038C93-0868-4620-9BA2-33041EC1E42C}" dt="2022-05-25T14:23:53.049" v="64" actId="20577"/>
          <ac:spMkLst>
            <pc:docMk/>
            <pc:sldMk cId="2768659440" sldId="256"/>
            <ac:spMk id="3" creationId="{D2C7D867-35F0-4416-A874-46355FA1A488}"/>
          </ac:spMkLst>
        </pc:spChg>
      </pc:sldChg>
      <pc:sldChg chg="modSp mod">
        <pc:chgData name="Elhadi" userId="25bd9855-c3c8-4fe0-90d6-09dac4ca243f" providerId="ADAL" clId="{C8038C93-0868-4620-9BA2-33041EC1E42C}" dt="2022-06-07T15:46:20.690" v="314" actId="20577"/>
        <pc:sldMkLst>
          <pc:docMk/>
          <pc:sldMk cId="1536896425" sldId="258"/>
        </pc:sldMkLst>
        <pc:spChg chg="mod">
          <ac:chgData name="Elhadi" userId="25bd9855-c3c8-4fe0-90d6-09dac4ca243f" providerId="ADAL" clId="{C8038C93-0868-4620-9BA2-33041EC1E42C}" dt="2022-06-07T15:46:20.690" v="314" actId="20577"/>
          <ac:spMkLst>
            <pc:docMk/>
            <pc:sldMk cId="1536896425" sldId="258"/>
            <ac:spMk id="5" creationId="{0DEECFA4-0101-4E2F-BC91-8586E01542D6}"/>
          </ac:spMkLst>
        </pc:spChg>
      </pc:sldChg>
      <pc:sldChg chg="modSp add del mod ord">
        <pc:chgData name="Elhadi" userId="25bd9855-c3c8-4fe0-90d6-09dac4ca243f" providerId="ADAL" clId="{C8038C93-0868-4620-9BA2-33041EC1E42C}" dt="2022-06-08T22:31:12.156" v="2685" actId="6549"/>
        <pc:sldMkLst>
          <pc:docMk/>
          <pc:sldMk cId="4022417869" sldId="260"/>
        </pc:sldMkLst>
        <pc:spChg chg="mod">
          <ac:chgData name="Elhadi" userId="25bd9855-c3c8-4fe0-90d6-09dac4ca243f" providerId="ADAL" clId="{C8038C93-0868-4620-9BA2-33041EC1E42C}" dt="2022-06-07T15:47:01.969" v="318"/>
          <ac:spMkLst>
            <pc:docMk/>
            <pc:sldMk cId="4022417869" sldId="260"/>
            <ac:spMk id="6" creationId="{F317138E-7D63-4FB3-A276-64F43BE70681}"/>
          </ac:spMkLst>
        </pc:spChg>
        <pc:spChg chg="mod">
          <ac:chgData name="Elhadi" userId="25bd9855-c3c8-4fe0-90d6-09dac4ca243f" providerId="ADAL" clId="{C8038C93-0868-4620-9BA2-33041EC1E42C}" dt="2022-06-08T22:31:12.156" v="2685" actId="6549"/>
          <ac:spMkLst>
            <pc:docMk/>
            <pc:sldMk cId="4022417869" sldId="260"/>
            <ac:spMk id="7" creationId="{E8E3E90D-DB49-428B-B779-0E613E6119C3}"/>
          </ac:spMkLst>
        </pc:spChg>
      </pc:sldChg>
      <pc:sldChg chg="add del">
        <pc:chgData name="Elhadi" userId="25bd9855-c3c8-4fe0-90d6-09dac4ca243f" providerId="ADAL" clId="{C8038C93-0868-4620-9BA2-33041EC1E42C}" dt="2022-06-07T15:47:44.674" v="324" actId="2696"/>
        <pc:sldMkLst>
          <pc:docMk/>
          <pc:sldMk cId="3851067448" sldId="261"/>
        </pc:sldMkLst>
      </pc:sldChg>
      <pc:sldChg chg="modSp mod">
        <pc:chgData name="Elhadi" userId="25bd9855-c3c8-4fe0-90d6-09dac4ca243f" providerId="ADAL" clId="{C8038C93-0868-4620-9BA2-33041EC1E42C}" dt="2022-06-08T22:30:29.570" v="2659" actId="6549"/>
        <pc:sldMkLst>
          <pc:docMk/>
          <pc:sldMk cId="2529200038" sldId="262"/>
        </pc:sldMkLst>
        <pc:spChg chg="mod">
          <ac:chgData name="Elhadi" userId="25bd9855-c3c8-4fe0-90d6-09dac4ca243f" providerId="ADAL" clId="{C8038C93-0868-4620-9BA2-33041EC1E42C}" dt="2022-06-08T22:30:29.570" v="2659" actId="6549"/>
          <ac:spMkLst>
            <pc:docMk/>
            <pc:sldMk cId="2529200038" sldId="262"/>
            <ac:spMk id="6" creationId="{F317138E-7D63-4FB3-A276-64F43BE70681}"/>
          </ac:spMkLst>
        </pc:spChg>
      </pc:sldChg>
      <pc:sldChg chg="ord">
        <pc:chgData name="Elhadi" userId="25bd9855-c3c8-4fe0-90d6-09dac4ca243f" providerId="ADAL" clId="{C8038C93-0868-4620-9BA2-33041EC1E42C}" dt="2022-05-31T18:15:47.635" v="272"/>
        <pc:sldMkLst>
          <pc:docMk/>
          <pc:sldMk cId="1114077113" sldId="264"/>
        </pc:sldMkLst>
      </pc:sldChg>
      <pc:sldChg chg="modSp add del mod">
        <pc:chgData name="Elhadi" userId="25bd9855-c3c8-4fe0-90d6-09dac4ca243f" providerId="ADAL" clId="{C8038C93-0868-4620-9BA2-33041EC1E42C}" dt="2022-06-08T22:32:06.748" v="2703" actId="20577"/>
        <pc:sldMkLst>
          <pc:docMk/>
          <pc:sldMk cId="2299679956" sldId="266"/>
        </pc:sldMkLst>
        <pc:spChg chg="mod">
          <ac:chgData name="Elhadi" userId="25bd9855-c3c8-4fe0-90d6-09dac4ca243f" providerId="ADAL" clId="{C8038C93-0868-4620-9BA2-33041EC1E42C}" dt="2022-06-08T22:32:06.748" v="2703" actId="20577"/>
          <ac:spMkLst>
            <pc:docMk/>
            <pc:sldMk cId="2299679956" sldId="266"/>
            <ac:spMk id="4" creationId="{958B6320-FBA1-4C75-B27D-9E9A0437CEFB}"/>
          </ac:spMkLst>
        </pc:spChg>
        <pc:picChg chg="mod">
          <ac:chgData name="Elhadi" userId="25bd9855-c3c8-4fe0-90d6-09dac4ca243f" providerId="ADAL" clId="{C8038C93-0868-4620-9BA2-33041EC1E42C}" dt="2022-06-08T20:23:59.366" v="2610" actId="1076"/>
          <ac:picMkLst>
            <pc:docMk/>
            <pc:sldMk cId="2299679956" sldId="266"/>
            <ac:picMk id="5" creationId="{C19797B4-B8B9-42F2-B63B-BC480CDF21CB}"/>
          </ac:picMkLst>
        </pc:picChg>
        <pc:picChg chg="mod">
          <ac:chgData name="Elhadi" userId="25bd9855-c3c8-4fe0-90d6-09dac4ca243f" providerId="ADAL" clId="{C8038C93-0868-4620-9BA2-33041EC1E42C}" dt="2022-06-08T20:17:45.533" v="2608"/>
          <ac:picMkLst>
            <pc:docMk/>
            <pc:sldMk cId="2299679956" sldId="266"/>
            <ac:picMk id="7" creationId="{405854D3-B7B2-4934-845E-2D3476D3CF25}"/>
          </ac:picMkLst>
        </pc:picChg>
      </pc:sldChg>
      <pc:sldChg chg="addSp delSp modSp mod">
        <pc:chgData name="Elhadi" userId="25bd9855-c3c8-4fe0-90d6-09dac4ca243f" providerId="ADAL" clId="{C8038C93-0868-4620-9BA2-33041EC1E42C}" dt="2022-05-25T14:40:45.212" v="243" actId="20577"/>
        <pc:sldMkLst>
          <pc:docMk/>
          <pc:sldMk cId="2673650201" sldId="269"/>
        </pc:sldMkLst>
        <pc:spChg chg="add del mod">
          <ac:chgData name="Elhadi" userId="25bd9855-c3c8-4fe0-90d6-09dac4ca243f" providerId="ADAL" clId="{C8038C93-0868-4620-9BA2-33041EC1E42C}" dt="2022-05-25T14:34:39.620" v="152" actId="6549"/>
          <ac:spMkLst>
            <pc:docMk/>
            <pc:sldMk cId="2673650201" sldId="269"/>
            <ac:spMk id="5" creationId="{7D266EE9-11C1-4F1C-AAC0-09A6FB709CA3}"/>
          </ac:spMkLst>
        </pc:spChg>
        <pc:spChg chg="add del mod">
          <ac:chgData name="Elhadi" userId="25bd9855-c3c8-4fe0-90d6-09dac4ca243f" providerId="ADAL" clId="{C8038C93-0868-4620-9BA2-33041EC1E42C}" dt="2022-05-25T14:25:33.604" v="70" actId="478"/>
          <ac:spMkLst>
            <pc:docMk/>
            <pc:sldMk cId="2673650201" sldId="269"/>
            <ac:spMk id="6" creationId="{EBA8C768-8C4F-3FF6-700F-AFEB726F9EFD}"/>
          </ac:spMkLst>
        </pc:spChg>
        <pc:spChg chg="mod">
          <ac:chgData name="Elhadi" userId="25bd9855-c3c8-4fe0-90d6-09dac4ca243f" providerId="ADAL" clId="{C8038C93-0868-4620-9BA2-33041EC1E42C}" dt="2022-05-25T14:40:45.212" v="243" actId="20577"/>
          <ac:spMkLst>
            <pc:docMk/>
            <pc:sldMk cId="2673650201" sldId="269"/>
            <ac:spMk id="27" creationId="{E203F5FE-D74C-4A9C-B671-DD022EC809BB}"/>
          </ac:spMkLst>
        </pc:spChg>
        <pc:picChg chg="add del">
          <ac:chgData name="Elhadi" userId="25bd9855-c3c8-4fe0-90d6-09dac4ca243f" providerId="ADAL" clId="{C8038C93-0868-4620-9BA2-33041EC1E42C}" dt="2022-05-25T14:25:34.276" v="71"/>
          <ac:picMkLst>
            <pc:docMk/>
            <pc:sldMk cId="2673650201" sldId="269"/>
            <ac:picMk id="3" creationId="{A0B9FB1B-DF28-62BF-D9F1-CFA80C4EB88D}"/>
          </ac:picMkLst>
        </pc:picChg>
        <pc:picChg chg="del">
          <ac:chgData name="Elhadi" userId="25bd9855-c3c8-4fe0-90d6-09dac4ca243f" providerId="ADAL" clId="{C8038C93-0868-4620-9BA2-33041EC1E42C}" dt="2022-05-25T14:25:43.528" v="73" actId="478"/>
          <ac:picMkLst>
            <pc:docMk/>
            <pc:sldMk cId="2673650201" sldId="269"/>
            <ac:picMk id="1026" creationId="{AD76EE0D-142E-4805-952A-AA65FCEF783A}"/>
          </ac:picMkLst>
        </pc:picChg>
        <pc:picChg chg="add del mod">
          <ac:chgData name="Elhadi" userId="25bd9855-c3c8-4fe0-90d6-09dac4ca243f" providerId="ADAL" clId="{C8038C93-0868-4620-9BA2-33041EC1E42C}" dt="2022-05-25T14:27:02.740" v="77" actId="478"/>
          <ac:picMkLst>
            <pc:docMk/>
            <pc:sldMk cId="2673650201" sldId="269"/>
            <ac:picMk id="1028" creationId="{0D1E43F3-11C6-FF39-9964-7DE3673C38E5}"/>
          </ac:picMkLst>
        </pc:picChg>
      </pc:sldChg>
      <pc:sldChg chg="addSp delSp modSp add del mod ord">
        <pc:chgData name="Elhadi" userId="25bd9855-c3c8-4fe0-90d6-09dac4ca243f" providerId="ADAL" clId="{C8038C93-0868-4620-9BA2-33041EC1E42C}" dt="2022-06-08T19:59:23.480" v="2342" actId="47"/>
        <pc:sldMkLst>
          <pc:docMk/>
          <pc:sldMk cId="1571618705" sldId="270"/>
        </pc:sldMkLst>
        <pc:spChg chg="mod">
          <ac:chgData name="Elhadi" userId="25bd9855-c3c8-4fe0-90d6-09dac4ca243f" providerId="ADAL" clId="{C8038C93-0868-4620-9BA2-33041EC1E42C}" dt="2022-06-08T14:23:15.097" v="1292" actId="6549"/>
          <ac:spMkLst>
            <pc:docMk/>
            <pc:sldMk cId="1571618705" sldId="270"/>
            <ac:spMk id="4" creationId="{566EEFCD-CFC8-4B50-BCAC-17E73DAA2F67}"/>
          </ac:spMkLst>
        </pc:spChg>
        <pc:spChg chg="add del mod">
          <ac:chgData name="Elhadi" userId="25bd9855-c3c8-4fe0-90d6-09dac4ca243f" providerId="ADAL" clId="{C8038C93-0868-4620-9BA2-33041EC1E42C}" dt="2022-06-08T14:30:01.049" v="1305" actId="478"/>
          <ac:spMkLst>
            <pc:docMk/>
            <pc:sldMk cId="1571618705" sldId="270"/>
            <ac:spMk id="5" creationId="{FC0493AB-C4FB-42BB-9BA5-B5CD298E1778}"/>
          </ac:spMkLst>
        </pc:spChg>
        <pc:spChg chg="del">
          <ac:chgData name="Elhadi" userId="25bd9855-c3c8-4fe0-90d6-09dac4ca243f" providerId="ADAL" clId="{C8038C93-0868-4620-9BA2-33041EC1E42C}" dt="2022-06-08T14:29:55.379" v="1304" actId="478"/>
          <ac:spMkLst>
            <pc:docMk/>
            <pc:sldMk cId="1571618705" sldId="270"/>
            <ac:spMk id="11" creationId="{DFC45420-5D18-40F4-AB7B-FB3875FCA4DF}"/>
          </ac:spMkLst>
        </pc:spChg>
        <pc:spChg chg="del mod topLvl">
          <ac:chgData name="Elhadi" userId="25bd9855-c3c8-4fe0-90d6-09dac4ca243f" providerId="ADAL" clId="{C8038C93-0868-4620-9BA2-33041EC1E42C}" dt="2022-06-08T14:47:32.066" v="1335" actId="478"/>
          <ac:spMkLst>
            <pc:docMk/>
            <pc:sldMk cId="1571618705" sldId="270"/>
            <ac:spMk id="41" creationId="{2FEFD280-0F69-4039-8AFE-59F51D6BC3FD}"/>
          </ac:spMkLst>
        </pc:spChg>
        <pc:spChg chg="del topLvl">
          <ac:chgData name="Elhadi" userId="25bd9855-c3c8-4fe0-90d6-09dac4ca243f" providerId="ADAL" clId="{C8038C93-0868-4620-9BA2-33041EC1E42C}" dt="2022-06-08T14:29:47.109" v="1299" actId="478"/>
          <ac:spMkLst>
            <pc:docMk/>
            <pc:sldMk cId="1571618705" sldId="270"/>
            <ac:spMk id="42" creationId="{AABFC72C-2FD2-4216-87C6-63BFD484EB22}"/>
          </ac:spMkLst>
        </pc:spChg>
        <pc:grpChg chg="add del mod">
          <ac:chgData name="Elhadi" userId="25bd9855-c3c8-4fe0-90d6-09dac4ca243f" providerId="ADAL" clId="{C8038C93-0868-4620-9BA2-33041EC1E42C}" dt="2022-06-08T14:47:32.066" v="1335" actId="478"/>
          <ac:grpSpMkLst>
            <pc:docMk/>
            <pc:sldMk cId="1571618705" sldId="270"/>
            <ac:grpSpMk id="8" creationId="{A253F86E-15A0-C213-E609-C1643A18CDE0}"/>
          </ac:grpSpMkLst>
        </pc:grpChg>
        <pc:grpChg chg="del">
          <ac:chgData name="Elhadi" userId="25bd9855-c3c8-4fe0-90d6-09dac4ca243f" providerId="ADAL" clId="{C8038C93-0868-4620-9BA2-33041EC1E42C}" dt="2022-06-08T14:29:47.109" v="1299" actId="478"/>
          <ac:grpSpMkLst>
            <pc:docMk/>
            <pc:sldMk cId="1571618705" sldId="270"/>
            <ac:grpSpMk id="15" creationId="{912FA007-FD0D-4221-BBBE-7F050AC863EA}"/>
          </ac:grpSpMkLst>
        </pc:grpChg>
        <pc:graphicFrameChg chg="add del mod">
          <ac:chgData name="Elhadi" userId="25bd9855-c3c8-4fe0-90d6-09dac4ca243f" providerId="ADAL" clId="{C8038C93-0868-4620-9BA2-33041EC1E42C}" dt="2022-06-08T14:30:26.363" v="1318"/>
          <ac:graphicFrameMkLst>
            <pc:docMk/>
            <pc:sldMk cId="1571618705" sldId="270"/>
            <ac:graphicFrameMk id="6" creationId="{CC2A93A0-D177-D8C6-4AC4-2AE609456BA4}"/>
          </ac:graphicFrameMkLst>
        </pc:graphicFrameChg>
        <pc:picChg chg="del mod">
          <ac:chgData name="Elhadi" userId="25bd9855-c3c8-4fe0-90d6-09dac4ca243f" providerId="ADAL" clId="{C8038C93-0868-4620-9BA2-33041EC1E42C}" dt="2022-06-08T14:30:12.600" v="1308" actId="478"/>
          <ac:picMkLst>
            <pc:docMk/>
            <pc:sldMk cId="1571618705" sldId="270"/>
            <ac:picMk id="3" creationId="{7274AD7E-4385-4C4F-B5EA-1D02F07292E0}"/>
          </ac:picMkLst>
        </pc:picChg>
        <pc:picChg chg="add del mod topLvl">
          <ac:chgData name="Elhadi" userId="25bd9855-c3c8-4fe0-90d6-09dac4ca243f" providerId="ADAL" clId="{C8038C93-0868-4620-9BA2-33041EC1E42C}" dt="2022-06-08T19:56:06.814" v="2314" actId="21"/>
          <ac:picMkLst>
            <pc:docMk/>
            <pc:sldMk cId="1571618705" sldId="270"/>
            <ac:picMk id="7" creationId="{39084538-1372-29CC-C538-A8F751252509}"/>
          </ac:picMkLst>
        </pc:picChg>
        <pc:picChg chg="add del mod modCrop">
          <ac:chgData name="Elhadi" userId="25bd9855-c3c8-4fe0-90d6-09dac4ca243f" providerId="ADAL" clId="{C8038C93-0868-4620-9BA2-33041EC1E42C}" dt="2022-06-08T19:55:59.241" v="2312" actId="478"/>
          <ac:picMkLst>
            <pc:docMk/>
            <pc:sldMk cId="1571618705" sldId="270"/>
            <ac:picMk id="10" creationId="{5DC9325C-E6A6-64B3-8C63-D304615AD900}"/>
          </ac:picMkLst>
        </pc:picChg>
        <pc:picChg chg="del topLvl">
          <ac:chgData name="Elhadi" userId="25bd9855-c3c8-4fe0-90d6-09dac4ca243f" providerId="ADAL" clId="{C8038C93-0868-4620-9BA2-33041EC1E42C}" dt="2022-06-08T14:29:48.352" v="1300" actId="478"/>
          <ac:picMkLst>
            <pc:docMk/>
            <pc:sldMk cId="1571618705" sldId="270"/>
            <ac:picMk id="14" creationId="{172CD01D-E043-4D35-B768-68033F869B7D}"/>
          </ac:picMkLst>
        </pc:picChg>
        <pc:picChg chg="add del mod modCrop">
          <ac:chgData name="Elhadi" userId="25bd9855-c3c8-4fe0-90d6-09dac4ca243f" providerId="ADAL" clId="{C8038C93-0868-4620-9BA2-33041EC1E42C}" dt="2022-06-08T19:56:01.272" v="2313" actId="478"/>
          <ac:picMkLst>
            <pc:docMk/>
            <pc:sldMk cId="1571618705" sldId="270"/>
            <ac:picMk id="19" creationId="{48A0CAC8-2219-33DD-BD3E-482E5AF0AD89}"/>
          </ac:picMkLst>
        </pc:picChg>
        <pc:cxnChg chg="del mod">
          <ac:chgData name="Elhadi" userId="25bd9855-c3c8-4fe0-90d6-09dac4ca243f" providerId="ADAL" clId="{C8038C93-0868-4620-9BA2-33041EC1E42C}" dt="2022-06-08T14:29:50.456" v="1302" actId="478"/>
          <ac:cxnSpMkLst>
            <pc:docMk/>
            <pc:sldMk cId="1571618705" sldId="270"/>
            <ac:cxnSpMk id="17" creationId="{0CA531C1-00A5-4506-8D81-598B7D2C1170}"/>
          </ac:cxnSpMkLst>
        </pc:cxnChg>
        <pc:cxnChg chg="del">
          <ac:chgData name="Elhadi" userId="25bd9855-c3c8-4fe0-90d6-09dac4ca243f" providerId="ADAL" clId="{C8038C93-0868-4620-9BA2-33041EC1E42C}" dt="2022-06-08T14:29:51.779" v="1303" actId="478"/>
          <ac:cxnSpMkLst>
            <pc:docMk/>
            <pc:sldMk cId="1571618705" sldId="270"/>
            <ac:cxnSpMk id="46" creationId="{46F5AAD5-2820-4A60-8CF7-BC3420FC778B}"/>
          </ac:cxnSpMkLst>
        </pc:cxnChg>
      </pc:sldChg>
      <pc:sldChg chg="modSp mod">
        <pc:chgData name="Elhadi" userId="25bd9855-c3c8-4fe0-90d6-09dac4ca243f" providerId="ADAL" clId="{C8038C93-0868-4620-9BA2-33041EC1E42C}" dt="2022-06-07T15:48:40.653" v="330" actId="20577"/>
        <pc:sldMkLst>
          <pc:docMk/>
          <pc:sldMk cId="3661185574" sldId="280"/>
        </pc:sldMkLst>
        <pc:spChg chg="mod">
          <ac:chgData name="Elhadi" userId="25bd9855-c3c8-4fe0-90d6-09dac4ca243f" providerId="ADAL" clId="{C8038C93-0868-4620-9BA2-33041EC1E42C}" dt="2022-06-07T15:48:40.653" v="330" actId="20577"/>
          <ac:spMkLst>
            <pc:docMk/>
            <pc:sldMk cId="3661185574" sldId="280"/>
            <ac:spMk id="6" creationId="{F317138E-7D63-4FB3-A276-64F43BE70681}"/>
          </ac:spMkLst>
        </pc:spChg>
      </pc:sldChg>
      <pc:sldChg chg="modSp mod">
        <pc:chgData name="Elhadi" userId="25bd9855-c3c8-4fe0-90d6-09dac4ca243f" providerId="ADAL" clId="{C8038C93-0868-4620-9BA2-33041EC1E42C}" dt="2022-06-07T15:48:32.819" v="328" actId="20577"/>
        <pc:sldMkLst>
          <pc:docMk/>
          <pc:sldMk cId="481142094" sldId="281"/>
        </pc:sldMkLst>
        <pc:spChg chg="mod">
          <ac:chgData name="Elhadi" userId="25bd9855-c3c8-4fe0-90d6-09dac4ca243f" providerId="ADAL" clId="{C8038C93-0868-4620-9BA2-33041EC1E42C}" dt="2022-06-07T15:48:32.819" v="328" actId="20577"/>
          <ac:spMkLst>
            <pc:docMk/>
            <pc:sldMk cId="481142094" sldId="281"/>
            <ac:spMk id="6" creationId="{F317138E-7D63-4FB3-A276-64F43BE70681}"/>
          </ac:spMkLst>
        </pc:spChg>
      </pc:sldChg>
      <pc:sldChg chg="del">
        <pc:chgData name="Elhadi" userId="25bd9855-c3c8-4fe0-90d6-09dac4ca243f" providerId="ADAL" clId="{C8038C93-0868-4620-9BA2-33041EC1E42C}" dt="2022-06-02T12:27:39.559" v="303" actId="47"/>
        <pc:sldMkLst>
          <pc:docMk/>
          <pc:sldMk cId="1670673103" sldId="282"/>
        </pc:sldMkLst>
      </pc:sldChg>
      <pc:sldChg chg="del">
        <pc:chgData name="Elhadi" userId="25bd9855-c3c8-4fe0-90d6-09dac4ca243f" providerId="ADAL" clId="{C8038C93-0868-4620-9BA2-33041EC1E42C}" dt="2022-06-02T12:27:45.493" v="304" actId="47"/>
        <pc:sldMkLst>
          <pc:docMk/>
          <pc:sldMk cId="1632297661" sldId="283"/>
        </pc:sldMkLst>
      </pc:sldChg>
      <pc:sldChg chg="del">
        <pc:chgData name="Elhadi" userId="25bd9855-c3c8-4fe0-90d6-09dac4ca243f" providerId="ADAL" clId="{C8038C93-0868-4620-9BA2-33041EC1E42C}" dt="2022-06-02T12:27:38.440" v="302" actId="47"/>
        <pc:sldMkLst>
          <pc:docMk/>
          <pc:sldMk cId="405914222" sldId="284"/>
        </pc:sldMkLst>
      </pc:sldChg>
      <pc:sldChg chg="ord">
        <pc:chgData name="Elhadi" userId="25bd9855-c3c8-4fe0-90d6-09dac4ca243f" providerId="ADAL" clId="{C8038C93-0868-4620-9BA2-33041EC1E42C}" dt="2022-05-31T18:15:45.553" v="270"/>
        <pc:sldMkLst>
          <pc:docMk/>
          <pc:sldMk cId="2036919401" sldId="285"/>
        </pc:sldMkLst>
      </pc:sldChg>
      <pc:sldChg chg="ord">
        <pc:chgData name="Elhadi" userId="25bd9855-c3c8-4fe0-90d6-09dac4ca243f" providerId="ADAL" clId="{C8038C93-0868-4620-9BA2-33041EC1E42C}" dt="2022-05-31T18:15:51.200" v="274"/>
        <pc:sldMkLst>
          <pc:docMk/>
          <pc:sldMk cId="643011039" sldId="288"/>
        </pc:sldMkLst>
      </pc:sldChg>
      <pc:sldChg chg="add del">
        <pc:chgData name="Elhadi" userId="25bd9855-c3c8-4fe0-90d6-09dac4ca243f" providerId="ADAL" clId="{C8038C93-0868-4620-9BA2-33041EC1E42C}" dt="2022-06-08T20:36:25.581" v="2641" actId="47"/>
        <pc:sldMkLst>
          <pc:docMk/>
          <pc:sldMk cId="1396421997" sldId="289"/>
        </pc:sldMkLst>
      </pc:sldChg>
      <pc:sldChg chg="add del">
        <pc:chgData name="Elhadi" userId="25bd9855-c3c8-4fe0-90d6-09dac4ca243f" providerId="ADAL" clId="{C8038C93-0868-4620-9BA2-33041EC1E42C}" dt="2022-06-08T20:36:30.790" v="2642" actId="47"/>
        <pc:sldMkLst>
          <pc:docMk/>
          <pc:sldMk cId="3578951167" sldId="290"/>
        </pc:sldMkLst>
      </pc:sldChg>
      <pc:sldChg chg="del">
        <pc:chgData name="Elhadi" userId="25bd9855-c3c8-4fe0-90d6-09dac4ca243f" providerId="ADAL" clId="{C8038C93-0868-4620-9BA2-33041EC1E42C}" dt="2022-06-02T12:27:48.555" v="305" actId="47"/>
        <pc:sldMkLst>
          <pc:docMk/>
          <pc:sldMk cId="3351082235" sldId="291"/>
        </pc:sldMkLst>
      </pc:sldChg>
      <pc:sldChg chg="add del">
        <pc:chgData name="Elhadi" userId="25bd9855-c3c8-4fe0-90d6-09dac4ca243f" providerId="ADAL" clId="{C8038C93-0868-4620-9BA2-33041EC1E42C}" dt="2022-06-08T22:23:53.282" v="2643" actId="47"/>
        <pc:sldMkLst>
          <pc:docMk/>
          <pc:sldMk cId="2556206084" sldId="292"/>
        </pc:sldMkLst>
      </pc:sldChg>
      <pc:sldChg chg="modSp mod">
        <pc:chgData name="Elhadi" userId="25bd9855-c3c8-4fe0-90d6-09dac4ca243f" providerId="ADAL" clId="{C8038C93-0868-4620-9BA2-33041EC1E42C}" dt="2022-06-07T15:48:44.107" v="332" actId="20577"/>
        <pc:sldMkLst>
          <pc:docMk/>
          <pc:sldMk cId="2154881766" sldId="293"/>
        </pc:sldMkLst>
        <pc:spChg chg="mod">
          <ac:chgData name="Elhadi" userId="25bd9855-c3c8-4fe0-90d6-09dac4ca243f" providerId="ADAL" clId="{C8038C93-0868-4620-9BA2-33041EC1E42C}" dt="2022-06-07T15:48:44.107" v="332" actId="20577"/>
          <ac:spMkLst>
            <pc:docMk/>
            <pc:sldMk cId="2154881766" sldId="293"/>
            <ac:spMk id="6" creationId="{F317138E-7D63-4FB3-A276-64F43BE70681}"/>
          </ac:spMkLst>
        </pc:spChg>
      </pc:sldChg>
      <pc:sldChg chg="addSp delSp modSp mod">
        <pc:chgData name="Elhadi" userId="25bd9855-c3c8-4fe0-90d6-09dac4ca243f" providerId="ADAL" clId="{C8038C93-0868-4620-9BA2-33041EC1E42C}" dt="2022-06-09T15:21:19.586" v="3584" actId="1076"/>
        <pc:sldMkLst>
          <pc:docMk/>
          <pc:sldMk cId="2206325954" sldId="294"/>
        </pc:sldMkLst>
        <pc:spChg chg="add mod">
          <ac:chgData name="Elhadi" userId="25bd9855-c3c8-4fe0-90d6-09dac4ca243f" providerId="ADAL" clId="{C8038C93-0868-4620-9BA2-33041EC1E42C}" dt="2022-06-09T15:20:47.513" v="3577" actId="20577"/>
          <ac:spMkLst>
            <pc:docMk/>
            <pc:sldMk cId="2206325954" sldId="294"/>
            <ac:spMk id="3" creationId="{8773EEAE-B2A3-C7C9-9C5F-36C11EACB72A}"/>
          </ac:spMkLst>
        </pc:spChg>
        <pc:spChg chg="del">
          <ac:chgData name="Elhadi" userId="25bd9855-c3c8-4fe0-90d6-09dac4ca243f" providerId="ADAL" clId="{C8038C93-0868-4620-9BA2-33041EC1E42C}" dt="2022-06-08T22:29:01.826" v="2649" actId="478"/>
          <ac:spMkLst>
            <pc:docMk/>
            <pc:sldMk cId="2206325954" sldId="294"/>
            <ac:spMk id="13" creationId="{4DE3A373-E265-4D83-B71F-09F79DA7281D}"/>
          </ac:spMkLst>
        </pc:spChg>
        <pc:spChg chg="add mod">
          <ac:chgData name="Elhadi" userId="25bd9855-c3c8-4fe0-90d6-09dac4ca243f" providerId="ADAL" clId="{C8038C93-0868-4620-9BA2-33041EC1E42C}" dt="2022-06-08T23:46:08.345" v="2911" actId="1035"/>
          <ac:spMkLst>
            <pc:docMk/>
            <pc:sldMk cId="2206325954" sldId="294"/>
            <ac:spMk id="14" creationId="{AE892BD7-CEE2-FCC3-BB94-B2621CC07C5D}"/>
          </ac:spMkLst>
        </pc:spChg>
        <pc:spChg chg="del">
          <ac:chgData name="Elhadi" userId="25bd9855-c3c8-4fe0-90d6-09dac4ca243f" providerId="ADAL" clId="{C8038C93-0868-4620-9BA2-33041EC1E42C}" dt="2022-06-08T22:29:03.752" v="2650" actId="478"/>
          <ac:spMkLst>
            <pc:docMk/>
            <pc:sldMk cId="2206325954" sldId="294"/>
            <ac:spMk id="16" creationId="{6B452DD8-D260-473E-83C1-346240521155}"/>
          </ac:spMkLst>
        </pc:spChg>
        <pc:spChg chg="add mod">
          <ac:chgData name="Elhadi" userId="25bd9855-c3c8-4fe0-90d6-09dac4ca243f" providerId="ADAL" clId="{C8038C93-0868-4620-9BA2-33041EC1E42C}" dt="2022-06-09T15:18:09.696" v="3520" actId="20577"/>
          <ac:spMkLst>
            <pc:docMk/>
            <pc:sldMk cId="2206325954" sldId="294"/>
            <ac:spMk id="16" creationId="{FC905A0F-B0D0-7136-CFEA-610840D2C776}"/>
          </ac:spMkLst>
        </pc:spChg>
        <pc:spChg chg="mod">
          <ac:chgData name="Elhadi" userId="25bd9855-c3c8-4fe0-90d6-09dac4ca243f" providerId="ADAL" clId="{C8038C93-0868-4620-9BA2-33041EC1E42C}" dt="2022-06-08T22:34:00.060" v="2741" actId="313"/>
          <ac:spMkLst>
            <pc:docMk/>
            <pc:sldMk cId="2206325954" sldId="294"/>
            <ac:spMk id="18" creationId="{D4F0A2F5-323C-433E-96AB-609F5674BF9B}"/>
          </ac:spMkLst>
        </pc:spChg>
        <pc:spChg chg="add mod">
          <ac:chgData name="Elhadi" userId="25bd9855-c3c8-4fe0-90d6-09dac4ca243f" providerId="ADAL" clId="{C8038C93-0868-4620-9BA2-33041EC1E42C}" dt="2022-06-08T23:46:08.345" v="2911" actId="1035"/>
          <ac:spMkLst>
            <pc:docMk/>
            <pc:sldMk cId="2206325954" sldId="294"/>
            <ac:spMk id="20" creationId="{A2EECA8D-5A93-1E08-5495-ADE7A868ABF9}"/>
          </ac:spMkLst>
        </pc:spChg>
        <pc:spChg chg="add mod">
          <ac:chgData name="Elhadi" userId="25bd9855-c3c8-4fe0-90d6-09dac4ca243f" providerId="ADAL" clId="{C8038C93-0868-4620-9BA2-33041EC1E42C}" dt="2022-06-08T23:46:08.345" v="2911" actId="1035"/>
          <ac:spMkLst>
            <pc:docMk/>
            <pc:sldMk cId="2206325954" sldId="294"/>
            <ac:spMk id="21" creationId="{D7AE23F8-FB70-75F1-E3CF-6B4D5CE97DBF}"/>
          </ac:spMkLst>
        </pc:spChg>
        <pc:spChg chg="mod">
          <ac:chgData name="Elhadi" userId="25bd9855-c3c8-4fe0-90d6-09dac4ca243f" providerId="ADAL" clId="{C8038C93-0868-4620-9BA2-33041EC1E42C}" dt="2022-06-09T15:17:40.574" v="3515"/>
          <ac:spMkLst>
            <pc:docMk/>
            <pc:sldMk cId="2206325954" sldId="294"/>
            <ac:spMk id="22" creationId="{D5B7D046-C4F3-0C41-15E1-D29321302924}"/>
          </ac:spMkLst>
        </pc:spChg>
        <pc:spChg chg="mod">
          <ac:chgData name="Elhadi" userId="25bd9855-c3c8-4fe0-90d6-09dac4ca243f" providerId="ADAL" clId="{C8038C93-0868-4620-9BA2-33041EC1E42C}" dt="2022-06-09T15:17:40.574" v="3515"/>
          <ac:spMkLst>
            <pc:docMk/>
            <pc:sldMk cId="2206325954" sldId="294"/>
            <ac:spMk id="23" creationId="{8BEB5B72-A2A1-4639-BD90-81A5CD84FF99}"/>
          </ac:spMkLst>
        </pc:spChg>
        <pc:spChg chg="del mod topLvl">
          <ac:chgData name="Elhadi" userId="25bd9855-c3c8-4fe0-90d6-09dac4ca243f" providerId="ADAL" clId="{C8038C93-0868-4620-9BA2-33041EC1E42C}" dt="2022-06-09T15:18:55.236" v="3525" actId="478"/>
          <ac:spMkLst>
            <pc:docMk/>
            <pc:sldMk cId="2206325954" sldId="294"/>
            <ac:spMk id="25" creationId="{72F2567E-F62A-D766-9412-5EF7938CD2A7}"/>
          </ac:spMkLst>
        </pc:spChg>
        <pc:spChg chg="mod topLvl">
          <ac:chgData name="Elhadi" userId="25bd9855-c3c8-4fe0-90d6-09dac4ca243f" providerId="ADAL" clId="{C8038C93-0868-4620-9BA2-33041EC1E42C}" dt="2022-06-09T15:20:05.664" v="3558" actId="164"/>
          <ac:spMkLst>
            <pc:docMk/>
            <pc:sldMk cId="2206325954" sldId="294"/>
            <ac:spMk id="26" creationId="{692B4C32-B7E9-6B2B-C57E-D7DD510AEF5E}"/>
          </ac:spMkLst>
        </pc:spChg>
        <pc:spChg chg="add mod">
          <ac:chgData name="Elhadi" userId="25bd9855-c3c8-4fe0-90d6-09dac4ca243f" providerId="ADAL" clId="{C8038C93-0868-4620-9BA2-33041EC1E42C}" dt="2022-06-09T15:21:02.033" v="3581" actId="20577"/>
          <ac:spMkLst>
            <pc:docMk/>
            <pc:sldMk cId="2206325954" sldId="294"/>
            <ac:spMk id="27" creationId="{E1828855-FDA3-CB06-2337-7E1AB6C7F610}"/>
          </ac:spMkLst>
        </pc:spChg>
        <pc:spChg chg="mod topLvl">
          <ac:chgData name="Elhadi" userId="25bd9855-c3c8-4fe0-90d6-09dac4ca243f" providerId="ADAL" clId="{C8038C93-0868-4620-9BA2-33041EC1E42C}" dt="2022-06-09T15:20:59.377" v="3580" actId="20577"/>
          <ac:spMkLst>
            <pc:docMk/>
            <pc:sldMk cId="2206325954" sldId="294"/>
            <ac:spMk id="29" creationId="{C1544202-FE11-DE96-A630-EBBC6928DC3D}"/>
          </ac:spMkLst>
        </pc:spChg>
        <pc:spChg chg="del mod topLvl">
          <ac:chgData name="Elhadi" userId="25bd9855-c3c8-4fe0-90d6-09dac4ca243f" providerId="ADAL" clId="{C8038C93-0868-4620-9BA2-33041EC1E42C}" dt="2022-06-09T15:19:20.433" v="3549" actId="478"/>
          <ac:spMkLst>
            <pc:docMk/>
            <pc:sldMk cId="2206325954" sldId="294"/>
            <ac:spMk id="30" creationId="{5C4DCAA0-E116-B12F-9DA8-9E09804694C0}"/>
          </ac:spMkLst>
        </pc:spChg>
        <pc:spChg chg="add mod">
          <ac:chgData name="Elhadi" userId="25bd9855-c3c8-4fe0-90d6-09dac4ca243f" providerId="ADAL" clId="{C8038C93-0868-4620-9BA2-33041EC1E42C}" dt="2022-06-09T15:20:00.120" v="3557" actId="164"/>
          <ac:spMkLst>
            <pc:docMk/>
            <pc:sldMk cId="2206325954" sldId="294"/>
            <ac:spMk id="31" creationId="{938F1BF4-009D-81CB-4CB7-00B5172F06D9}"/>
          </ac:spMkLst>
        </pc:spChg>
        <pc:grpChg chg="add mod">
          <ac:chgData name="Elhadi" userId="25bd9855-c3c8-4fe0-90d6-09dac4ca243f" providerId="ADAL" clId="{C8038C93-0868-4620-9BA2-33041EC1E42C}" dt="2022-06-09T15:21:07.173" v="3582" actId="1076"/>
          <ac:grpSpMkLst>
            <pc:docMk/>
            <pc:sldMk cId="2206325954" sldId="294"/>
            <ac:grpSpMk id="4" creationId="{1569DF50-D78E-2D0B-E81F-9DFCD0ED4240}"/>
          </ac:grpSpMkLst>
        </pc:grpChg>
        <pc:grpChg chg="add mod">
          <ac:chgData name="Elhadi" userId="25bd9855-c3c8-4fe0-90d6-09dac4ca243f" providerId="ADAL" clId="{C8038C93-0868-4620-9BA2-33041EC1E42C}" dt="2022-06-09T15:21:19.586" v="3584" actId="1076"/>
          <ac:grpSpMkLst>
            <pc:docMk/>
            <pc:sldMk cId="2206325954" sldId="294"/>
            <ac:grpSpMk id="8" creationId="{21F510D2-DE5D-1A45-3C9D-2ADBD98F0404}"/>
          </ac:grpSpMkLst>
        </pc:grpChg>
        <pc:grpChg chg="add mod">
          <ac:chgData name="Elhadi" userId="25bd9855-c3c8-4fe0-90d6-09dac4ca243f" providerId="ADAL" clId="{C8038C93-0868-4620-9BA2-33041EC1E42C}" dt="2022-06-09T15:21:15.848" v="3583" actId="1076"/>
          <ac:grpSpMkLst>
            <pc:docMk/>
            <pc:sldMk cId="2206325954" sldId="294"/>
            <ac:grpSpMk id="9" creationId="{E70BFC0E-E4BF-57DE-BFA6-ED47E9060020}"/>
          </ac:grpSpMkLst>
        </pc:grpChg>
        <pc:grpChg chg="add del mod">
          <ac:chgData name="Elhadi" userId="25bd9855-c3c8-4fe0-90d6-09dac4ca243f" providerId="ADAL" clId="{C8038C93-0868-4620-9BA2-33041EC1E42C}" dt="2022-06-08T23:45:42.591" v="2891" actId="165"/>
          <ac:grpSpMkLst>
            <pc:docMk/>
            <pc:sldMk cId="2206325954" sldId="294"/>
            <ac:grpSpMk id="12" creationId="{99EF2B04-7455-F6EB-49CA-1E01DD7CB7D9}"/>
          </ac:grpSpMkLst>
        </pc:grpChg>
        <pc:grpChg chg="add del">
          <ac:chgData name="Elhadi" userId="25bd9855-c3c8-4fe0-90d6-09dac4ca243f" providerId="ADAL" clId="{C8038C93-0868-4620-9BA2-33041EC1E42C}" dt="2022-06-09T14:51:14.146" v="3366" actId="21"/>
          <ac:grpSpMkLst>
            <pc:docMk/>
            <pc:sldMk cId="2206325954" sldId="294"/>
            <ac:grpSpMk id="12" creationId="{AA407008-968C-EA5C-9036-11EC40C9AC96}"/>
          </ac:grpSpMkLst>
        </pc:grpChg>
        <pc:grpChg chg="mod">
          <ac:chgData name="Elhadi" userId="25bd9855-c3c8-4fe0-90d6-09dac4ca243f" providerId="ADAL" clId="{C8038C93-0868-4620-9BA2-33041EC1E42C}" dt="2022-06-09T15:17:35.512" v="3514" actId="1036"/>
          <ac:grpSpMkLst>
            <pc:docMk/>
            <pc:sldMk cId="2206325954" sldId="294"/>
            <ac:grpSpMk id="13" creationId="{E7ADD310-AE27-BE9A-AA28-F223E0721409}"/>
          </ac:grpSpMkLst>
        </pc:grpChg>
        <pc:grpChg chg="add del mod">
          <ac:chgData name="Elhadi" userId="25bd9855-c3c8-4fe0-90d6-09dac4ca243f" providerId="ADAL" clId="{C8038C93-0868-4620-9BA2-33041EC1E42C}" dt="2022-06-09T15:18:13.156" v="3521" actId="478"/>
          <ac:grpSpMkLst>
            <pc:docMk/>
            <pc:sldMk cId="2206325954" sldId="294"/>
            <ac:grpSpMk id="20" creationId="{5DC00400-2EB7-4E02-F73E-15F9AAEB9551}"/>
          </ac:grpSpMkLst>
        </pc:grpChg>
        <pc:grpChg chg="add del mod">
          <ac:chgData name="Elhadi" userId="25bd9855-c3c8-4fe0-90d6-09dac4ca243f" providerId="ADAL" clId="{C8038C93-0868-4620-9BA2-33041EC1E42C}" dt="2022-06-09T15:18:55.236" v="3525" actId="478"/>
          <ac:grpSpMkLst>
            <pc:docMk/>
            <pc:sldMk cId="2206325954" sldId="294"/>
            <ac:grpSpMk id="24" creationId="{63ED7A6A-1582-BCAC-8AD3-8B075B139DA9}"/>
          </ac:grpSpMkLst>
        </pc:grpChg>
        <pc:grpChg chg="add del mod">
          <ac:chgData name="Elhadi" userId="25bd9855-c3c8-4fe0-90d6-09dac4ca243f" providerId="ADAL" clId="{C8038C93-0868-4620-9BA2-33041EC1E42C}" dt="2022-06-09T15:19:20.433" v="3549" actId="478"/>
          <ac:grpSpMkLst>
            <pc:docMk/>
            <pc:sldMk cId="2206325954" sldId="294"/>
            <ac:grpSpMk id="28" creationId="{7257317E-5F0E-A07A-511C-6DA7B3C651BC}"/>
          </ac:grpSpMkLst>
        </pc:grpChg>
        <pc:picChg chg="add mod topLvl modCrop">
          <ac:chgData name="Elhadi" userId="25bd9855-c3c8-4fe0-90d6-09dac4ca243f" providerId="ADAL" clId="{C8038C93-0868-4620-9BA2-33041EC1E42C}" dt="2022-06-08T23:46:25.633" v="2937" actId="1035"/>
          <ac:picMkLst>
            <pc:docMk/>
            <pc:sldMk cId="2206325954" sldId="294"/>
            <ac:picMk id="3" creationId="{BE76D343-3E1D-5B95-3AC6-499CE29E78A7}"/>
          </ac:picMkLst>
        </pc:picChg>
        <pc:picChg chg="del">
          <ac:chgData name="Elhadi" userId="25bd9855-c3c8-4fe0-90d6-09dac4ca243f" providerId="ADAL" clId="{C8038C93-0868-4620-9BA2-33041EC1E42C}" dt="2022-06-08T22:28:59.471" v="2647" actId="478"/>
          <ac:picMkLst>
            <pc:docMk/>
            <pc:sldMk cId="2206325954" sldId="294"/>
            <ac:picMk id="4" creationId="{15E0709B-2231-43EB-819C-F073E555E5C2}"/>
          </ac:picMkLst>
        </pc:picChg>
        <pc:picChg chg="add mod topLvl modCrop">
          <ac:chgData name="Elhadi" userId="25bd9855-c3c8-4fe0-90d6-09dac4ca243f" providerId="ADAL" clId="{C8038C93-0868-4620-9BA2-33041EC1E42C}" dt="2022-06-08T23:46:25.633" v="2937" actId="1035"/>
          <ac:picMkLst>
            <pc:docMk/>
            <pc:sldMk cId="2206325954" sldId="294"/>
            <ac:picMk id="7" creationId="{0148D8E4-344E-FB91-93BC-A052D16B452C}"/>
          </ac:picMkLst>
        </pc:picChg>
        <pc:picChg chg="del">
          <ac:chgData name="Elhadi" userId="25bd9855-c3c8-4fe0-90d6-09dac4ca243f" providerId="ADAL" clId="{C8038C93-0868-4620-9BA2-33041EC1E42C}" dt="2022-06-08T22:28:58.767" v="2646" actId="478"/>
          <ac:picMkLst>
            <pc:docMk/>
            <pc:sldMk cId="2206325954" sldId="294"/>
            <ac:picMk id="9" creationId="{8CD8FE67-5A62-4BC3-B5A0-FCC16E4FF2AF}"/>
          </ac:picMkLst>
        </pc:picChg>
        <pc:picChg chg="add mod topLvl modCrop">
          <ac:chgData name="Elhadi" userId="25bd9855-c3c8-4fe0-90d6-09dac4ca243f" providerId="ADAL" clId="{C8038C93-0868-4620-9BA2-33041EC1E42C}" dt="2022-06-08T23:46:25.633" v="2937" actId="1035"/>
          <ac:picMkLst>
            <pc:docMk/>
            <pc:sldMk cId="2206325954" sldId="294"/>
            <ac:picMk id="10" creationId="{EF6524E5-D694-4765-0BEF-121CEF8E0F1B}"/>
          </ac:picMkLst>
        </pc:picChg>
        <pc:picChg chg="add del mod">
          <ac:chgData name="Elhadi" userId="25bd9855-c3c8-4fe0-90d6-09dac4ca243f" providerId="ADAL" clId="{C8038C93-0868-4620-9BA2-33041EC1E42C}" dt="2022-06-09T14:51:29.822" v="3370"/>
          <ac:picMkLst>
            <pc:docMk/>
            <pc:sldMk cId="2206325954" sldId="294"/>
            <ac:picMk id="11" creationId="{7B1F85EB-0D6E-7576-158D-460946C9ACA1}"/>
          </ac:picMkLst>
        </pc:picChg>
        <pc:picChg chg="add del mod">
          <ac:chgData name="Elhadi" userId="25bd9855-c3c8-4fe0-90d6-09dac4ca243f" providerId="ADAL" clId="{C8038C93-0868-4620-9BA2-33041EC1E42C}" dt="2022-06-08T23:38:37.833" v="2795" actId="478"/>
          <ac:picMkLst>
            <pc:docMk/>
            <pc:sldMk cId="2206325954" sldId="294"/>
            <ac:picMk id="11" creationId="{8CC211DD-6C52-A13E-4D78-2B0BF3D79B2B}"/>
          </ac:picMkLst>
        </pc:picChg>
        <pc:picChg chg="del">
          <ac:chgData name="Elhadi" userId="25bd9855-c3c8-4fe0-90d6-09dac4ca243f" providerId="ADAL" clId="{C8038C93-0868-4620-9BA2-33041EC1E42C}" dt="2022-06-08T22:29:00.195" v="2648" actId="478"/>
          <ac:picMkLst>
            <pc:docMk/>
            <pc:sldMk cId="2206325954" sldId="294"/>
            <ac:picMk id="15" creationId="{800F2A02-C515-4E5C-9967-917453902FF2}"/>
          </ac:picMkLst>
        </pc:picChg>
        <pc:picChg chg="add mod">
          <ac:chgData name="Elhadi" userId="25bd9855-c3c8-4fe0-90d6-09dac4ca243f" providerId="ADAL" clId="{C8038C93-0868-4620-9BA2-33041EC1E42C}" dt="2022-06-08T23:38:20.540" v="2785"/>
          <ac:picMkLst>
            <pc:docMk/>
            <pc:sldMk cId="2206325954" sldId="294"/>
            <ac:picMk id="17" creationId="{E9B6F940-6935-B7FD-37EE-A12F54528541}"/>
          </ac:picMkLst>
        </pc:picChg>
        <pc:picChg chg="add del mod">
          <ac:chgData name="Elhadi" userId="25bd9855-c3c8-4fe0-90d6-09dac4ca243f" providerId="ADAL" clId="{C8038C93-0868-4620-9BA2-33041EC1E42C}" dt="2022-06-08T23:38:23.325" v="2787"/>
          <ac:picMkLst>
            <pc:docMk/>
            <pc:sldMk cId="2206325954" sldId="294"/>
            <ac:picMk id="19" creationId="{9C41EFB8-5B8D-2DE8-B772-53D3C28C4DB9}"/>
          </ac:picMkLst>
        </pc:picChg>
        <pc:picChg chg="add del">
          <ac:chgData name="Elhadi" userId="25bd9855-c3c8-4fe0-90d6-09dac4ca243f" providerId="ADAL" clId="{C8038C93-0868-4620-9BA2-33041EC1E42C}" dt="2022-06-09T14:51:15.487" v="3367" actId="21"/>
          <ac:picMkLst>
            <pc:docMk/>
            <pc:sldMk cId="2206325954" sldId="294"/>
            <ac:picMk id="1026" creationId="{C058CC82-2649-2624-6AB3-974E62AAFB69}"/>
          </ac:picMkLst>
        </pc:picChg>
      </pc:sldChg>
      <pc:sldChg chg="del">
        <pc:chgData name="Elhadi" userId="25bd9855-c3c8-4fe0-90d6-09dac4ca243f" providerId="ADAL" clId="{C8038C93-0868-4620-9BA2-33041EC1E42C}" dt="2022-06-02T12:27:33.381" v="300" actId="47"/>
        <pc:sldMkLst>
          <pc:docMk/>
          <pc:sldMk cId="1683478379" sldId="296"/>
        </pc:sldMkLst>
      </pc:sldChg>
      <pc:sldChg chg="del">
        <pc:chgData name="Elhadi" userId="25bd9855-c3c8-4fe0-90d6-09dac4ca243f" providerId="ADAL" clId="{C8038C93-0868-4620-9BA2-33041EC1E42C}" dt="2022-06-02T12:28:11.420" v="309" actId="47"/>
        <pc:sldMkLst>
          <pc:docMk/>
          <pc:sldMk cId="4119590005" sldId="297"/>
        </pc:sldMkLst>
      </pc:sldChg>
      <pc:sldChg chg="del">
        <pc:chgData name="Elhadi" userId="25bd9855-c3c8-4fe0-90d6-09dac4ca243f" providerId="ADAL" clId="{C8038C93-0868-4620-9BA2-33041EC1E42C}" dt="2022-06-02T12:28:04.486" v="307" actId="47"/>
        <pc:sldMkLst>
          <pc:docMk/>
          <pc:sldMk cId="1738777771" sldId="298"/>
        </pc:sldMkLst>
      </pc:sldChg>
      <pc:sldChg chg="addSp delSp modSp mod">
        <pc:chgData name="Elhadi" userId="25bd9855-c3c8-4fe0-90d6-09dac4ca243f" providerId="ADAL" clId="{C8038C93-0868-4620-9BA2-33041EC1E42C}" dt="2022-06-09T17:15:05.053" v="4908" actId="1035"/>
        <pc:sldMkLst>
          <pc:docMk/>
          <pc:sldMk cId="348379310" sldId="299"/>
        </pc:sldMkLst>
        <pc:spChg chg="add mod">
          <ac:chgData name="Elhadi" userId="25bd9855-c3c8-4fe0-90d6-09dac4ca243f" providerId="ADAL" clId="{C8038C93-0868-4620-9BA2-33041EC1E42C}" dt="2022-06-09T17:14:51.055" v="4884" actId="164"/>
          <ac:spMkLst>
            <pc:docMk/>
            <pc:sldMk cId="348379310" sldId="299"/>
            <ac:spMk id="30" creationId="{BE4AEB7A-B369-202E-ABD3-0FDB3C0B3B6B}"/>
          </ac:spMkLst>
        </pc:spChg>
        <pc:spChg chg="add mod">
          <ac:chgData name="Elhadi" userId="25bd9855-c3c8-4fe0-90d6-09dac4ca243f" providerId="ADAL" clId="{C8038C93-0868-4620-9BA2-33041EC1E42C}" dt="2022-06-09T17:14:51.055" v="4884" actId="164"/>
          <ac:spMkLst>
            <pc:docMk/>
            <pc:sldMk cId="348379310" sldId="299"/>
            <ac:spMk id="35" creationId="{E156E5CD-CC8A-35A0-00A3-F2FD8456A59B}"/>
          </ac:spMkLst>
        </pc:spChg>
        <pc:spChg chg="add mod">
          <ac:chgData name="Elhadi" userId="25bd9855-c3c8-4fe0-90d6-09dac4ca243f" providerId="ADAL" clId="{C8038C93-0868-4620-9BA2-33041EC1E42C}" dt="2022-06-09T17:14:51.055" v="4884" actId="164"/>
          <ac:spMkLst>
            <pc:docMk/>
            <pc:sldMk cId="348379310" sldId="299"/>
            <ac:spMk id="65" creationId="{2ADF32FB-5994-F348-87DD-9BC6974C137C}"/>
          </ac:spMkLst>
        </pc:spChg>
        <pc:spChg chg="add mod">
          <ac:chgData name="Elhadi" userId="25bd9855-c3c8-4fe0-90d6-09dac4ca243f" providerId="ADAL" clId="{C8038C93-0868-4620-9BA2-33041EC1E42C}" dt="2022-06-09T17:14:51.055" v="4884" actId="164"/>
          <ac:spMkLst>
            <pc:docMk/>
            <pc:sldMk cId="348379310" sldId="299"/>
            <ac:spMk id="102" creationId="{D3F4A4CE-2DF2-23DC-C1B1-872F3F42BFE7}"/>
          </ac:spMkLst>
        </pc:spChg>
        <pc:spChg chg="add mod">
          <ac:chgData name="Elhadi" userId="25bd9855-c3c8-4fe0-90d6-09dac4ca243f" providerId="ADAL" clId="{C8038C93-0868-4620-9BA2-33041EC1E42C}" dt="2022-06-09T17:14:51.055" v="4884" actId="164"/>
          <ac:spMkLst>
            <pc:docMk/>
            <pc:sldMk cId="348379310" sldId="299"/>
            <ac:spMk id="104" creationId="{EE5934F9-F95B-55B2-B6AB-64A4749BCFF5}"/>
          </ac:spMkLst>
        </pc:spChg>
        <pc:spChg chg="add mod">
          <ac:chgData name="Elhadi" userId="25bd9855-c3c8-4fe0-90d6-09dac4ca243f" providerId="ADAL" clId="{C8038C93-0868-4620-9BA2-33041EC1E42C}" dt="2022-06-09T17:14:51.055" v="4884" actId="164"/>
          <ac:spMkLst>
            <pc:docMk/>
            <pc:sldMk cId="348379310" sldId="299"/>
            <ac:spMk id="113" creationId="{1A262BDD-2574-CBC0-5DCC-52239AB8A477}"/>
          </ac:spMkLst>
        </pc:spChg>
        <pc:spChg chg="add mod">
          <ac:chgData name="Elhadi" userId="25bd9855-c3c8-4fe0-90d6-09dac4ca243f" providerId="ADAL" clId="{C8038C93-0868-4620-9BA2-33041EC1E42C}" dt="2022-06-09T17:14:51.055" v="4884" actId="164"/>
          <ac:spMkLst>
            <pc:docMk/>
            <pc:sldMk cId="348379310" sldId="299"/>
            <ac:spMk id="114" creationId="{E38E9468-5AAC-F81C-B611-E15F4781529D}"/>
          </ac:spMkLst>
        </pc:spChg>
        <pc:spChg chg="add del mod">
          <ac:chgData name="Elhadi" userId="25bd9855-c3c8-4fe0-90d6-09dac4ca243f" providerId="ADAL" clId="{C8038C93-0868-4620-9BA2-33041EC1E42C}" dt="2022-06-09T17:01:35.609" v="4605"/>
          <ac:spMkLst>
            <pc:docMk/>
            <pc:sldMk cId="348379310" sldId="299"/>
            <ac:spMk id="165" creationId="{9AB941FA-C6D8-A172-5AEE-A96C2237B91B}"/>
          </ac:spMkLst>
        </pc:spChg>
        <pc:spChg chg="add del mod">
          <ac:chgData name="Elhadi" userId="25bd9855-c3c8-4fe0-90d6-09dac4ca243f" providerId="ADAL" clId="{C8038C93-0868-4620-9BA2-33041EC1E42C}" dt="2022-06-09T17:01:35.609" v="4605"/>
          <ac:spMkLst>
            <pc:docMk/>
            <pc:sldMk cId="348379310" sldId="299"/>
            <ac:spMk id="167" creationId="{DDD32B27-B6B3-31EA-7440-867526C2B9B5}"/>
          </ac:spMkLst>
        </pc:spChg>
        <pc:spChg chg="add del mod">
          <ac:chgData name="Elhadi" userId="25bd9855-c3c8-4fe0-90d6-09dac4ca243f" providerId="ADAL" clId="{C8038C93-0868-4620-9BA2-33041EC1E42C}" dt="2022-06-09T17:01:35.609" v="4605"/>
          <ac:spMkLst>
            <pc:docMk/>
            <pc:sldMk cId="348379310" sldId="299"/>
            <ac:spMk id="168" creationId="{12BF2FE7-C89D-BD4F-A34B-F5679BC61AB5}"/>
          </ac:spMkLst>
        </pc:spChg>
        <pc:spChg chg="add del mod">
          <ac:chgData name="Elhadi" userId="25bd9855-c3c8-4fe0-90d6-09dac4ca243f" providerId="ADAL" clId="{C8038C93-0868-4620-9BA2-33041EC1E42C}" dt="2022-06-09T17:01:35.609" v="4605"/>
          <ac:spMkLst>
            <pc:docMk/>
            <pc:sldMk cId="348379310" sldId="299"/>
            <ac:spMk id="169" creationId="{BC94EBAF-C40F-0111-6006-C2A69E578BA3}"/>
          </ac:spMkLst>
        </pc:spChg>
        <pc:spChg chg="add del mod">
          <ac:chgData name="Elhadi" userId="25bd9855-c3c8-4fe0-90d6-09dac4ca243f" providerId="ADAL" clId="{C8038C93-0868-4620-9BA2-33041EC1E42C}" dt="2022-06-09T17:01:35.609" v="4605"/>
          <ac:spMkLst>
            <pc:docMk/>
            <pc:sldMk cId="348379310" sldId="299"/>
            <ac:spMk id="170" creationId="{8A665F88-B745-D6F5-2DA2-CE80614145A9}"/>
          </ac:spMkLst>
        </pc:spChg>
        <pc:spChg chg="add del mod">
          <ac:chgData name="Elhadi" userId="25bd9855-c3c8-4fe0-90d6-09dac4ca243f" providerId="ADAL" clId="{C8038C93-0868-4620-9BA2-33041EC1E42C}" dt="2022-06-09T17:01:35.609" v="4605"/>
          <ac:spMkLst>
            <pc:docMk/>
            <pc:sldMk cId="348379310" sldId="299"/>
            <ac:spMk id="175" creationId="{90D102F0-6995-3412-F892-1CAB98D7B662}"/>
          </ac:spMkLst>
        </pc:spChg>
        <pc:spChg chg="add del mod">
          <ac:chgData name="Elhadi" userId="25bd9855-c3c8-4fe0-90d6-09dac4ca243f" providerId="ADAL" clId="{C8038C93-0868-4620-9BA2-33041EC1E42C}" dt="2022-06-09T17:02:03.471" v="4644"/>
          <ac:spMkLst>
            <pc:docMk/>
            <pc:sldMk cId="348379310" sldId="299"/>
            <ac:spMk id="178" creationId="{951F9CC1-7B26-C9B6-0FDA-EF5057A1B402}"/>
          </ac:spMkLst>
        </pc:spChg>
        <pc:spChg chg="add del mod">
          <ac:chgData name="Elhadi" userId="25bd9855-c3c8-4fe0-90d6-09dac4ca243f" providerId="ADAL" clId="{C8038C93-0868-4620-9BA2-33041EC1E42C}" dt="2022-06-09T17:02:03.471" v="4644"/>
          <ac:spMkLst>
            <pc:docMk/>
            <pc:sldMk cId="348379310" sldId="299"/>
            <ac:spMk id="180" creationId="{2A4CB9B0-A61F-A240-35AD-D475CDD61558}"/>
          </ac:spMkLst>
        </pc:spChg>
        <pc:spChg chg="add del mod">
          <ac:chgData name="Elhadi" userId="25bd9855-c3c8-4fe0-90d6-09dac4ca243f" providerId="ADAL" clId="{C8038C93-0868-4620-9BA2-33041EC1E42C}" dt="2022-06-09T17:02:03.471" v="4644"/>
          <ac:spMkLst>
            <pc:docMk/>
            <pc:sldMk cId="348379310" sldId="299"/>
            <ac:spMk id="181" creationId="{E9AC62C5-2E50-68E5-D27C-FCEF3B22E92A}"/>
          </ac:spMkLst>
        </pc:spChg>
        <pc:spChg chg="add del mod">
          <ac:chgData name="Elhadi" userId="25bd9855-c3c8-4fe0-90d6-09dac4ca243f" providerId="ADAL" clId="{C8038C93-0868-4620-9BA2-33041EC1E42C}" dt="2022-06-09T17:02:03.471" v="4644"/>
          <ac:spMkLst>
            <pc:docMk/>
            <pc:sldMk cId="348379310" sldId="299"/>
            <ac:spMk id="182" creationId="{85AD7B50-652D-C973-F8D6-FDDDFEF0C260}"/>
          </ac:spMkLst>
        </pc:spChg>
        <pc:spChg chg="add del mod">
          <ac:chgData name="Elhadi" userId="25bd9855-c3c8-4fe0-90d6-09dac4ca243f" providerId="ADAL" clId="{C8038C93-0868-4620-9BA2-33041EC1E42C}" dt="2022-06-09T17:02:03.471" v="4644"/>
          <ac:spMkLst>
            <pc:docMk/>
            <pc:sldMk cId="348379310" sldId="299"/>
            <ac:spMk id="183" creationId="{B0AE6EDC-1CC5-EA62-8ACF-EFBE839394F2}"/>
          </ac:spMkLst>
        </pc:spChg>
        <pc:spChg chg="add del mod">
          <ac:chgData name="Elhadi" userId="25bd9855-c3c8-4fe0-90d6-09dac4ca243f" providerId="ADAL" clId="{C8038C93-0868-4620-9BA2-33041EC1E42C}" dt="2022-06-09T17:02:03.471" v="4644"/>
          <ac:spMkLst>
            <pc:docMk/>
            <pc:sldMk cId="348379310" sldId="299"/>
            <ac:spMk id="188" creationId="{E6D1B10D-083F-2548-DE3A-EA1762FDB580}"/>
          </ac:spMkLst>
        </pc:spChg>
        <pc:spChg chg="add mod">
          <ac:chgData name="Elhadi" userId="25bd9855-c3c8-4fe0-90d6-09dac4ca243f" providerId="ADAL" clId="{C8038C93-0868-4620-9BA2-33041EC1E42C}" dt="2022-06-09T17:14:54.878" v="4885" actId="164"/>
          <ac:spMkLst>
            <pc:docMk/>
            <pc:sldMk cId="348379310" sldId="299"/>
            <ac:spMk id="189" creationId="{4819D005-5ED9-9F76-061B-9FB2DF36919B}"/>
          </ac:spMkLst>
        </pc:spChg>
        <pc:spChg chg="add mod">
          <ac:chgData name="Elhadi" userId="25bd9855-c3c8-4fe0-90d6-09dac4ca243f" providerId="ADAL" clId="{C8038C93-0868-4620-9BA2-33041EC1E42C}" dt="2022-06-09T17:14:54.878" v="4885" actId="164"/>
          <ac:spMkLst>
            <pc:docMk/>
            <pc:sldMk cId="348379310" sldId="299"/>
            <ac:spMk id="191" creationId="{6B2C22F5-1652-7393-9449-3D66B751FDD0}"/>
          </ac:spMkLst>
        </pc:spChg>
        <pc:spChg chg="add mod">
          <ac:chgData name="Elhadi" userId="25bd9855-c3c8-4fe0-90d6-09dac4ca243f" providerId="ADAL" clId="{C8038C93-0868-4620-9BA2-33041EC1E42C}" dt="2022-06-09T17:14:54.878" v="4885" actId="164"/>
          <ac:spMkLst>
            <pc:docMk/>
            <pc:sldMk cId="348379310" sldId="299"/>
            <ac:spMk id="192" creationId="{C3B56D1F-04A1-474F-BE65-B2ECB5BB28CD}"/>
          </ac:spMkLst>
        </pc:spChg>
        <pc:spChg chg="add mod">
          <ac:chgData name="Elhadi" userId="25bd9855-c3c8-4fe0-90d6-09dac4ca243f" providerId="ADAL" clId="{C8038C93-0868-4620-9BA2-33041EC1E42C}" dt="2022-06-09T17:14:54.878" v="4885" actId="164"/>
          <ac:spMkLst>
            <pc:docMk/>
            <pc:sldMk cId="348379310" sldId="299"/>
            <ac:spMk id="193" creationId="{7F7FBB53-9024-66BB-DAA2-B572A3703062}"/>
          </ac:spMkLst>
        </pc:spChg>
        <pc:spChg chg="add mod">
          <ac:chgData name="Elhadi" userId="25bd9855-c3c8-4fe0-90d6-09dac4ca243f" providerId="ADAL" clId="{C8038C93-0868-4620-9BA2-33041EC1E42C}" dt="2022-06-09T17:14:54.878" v="4885" actId="164"/>
          <ac:spMkLst>
            <pc:docMk/>
            <pc:sldMk cId="348379310" sldId="299"/>
            <ac:spMk id="194" creationId="{C6167603-537D-498F-3101-235D96A24590}"/>
          </ac:spMkLst>
        </pc:spChg>
        <pc:spChg chg="add del mod">
          <ac:chgData name="Elhadi" userId="25bd9855-c3c8-4fe0-90d6-09dac4ca243f" providerId="ADAL" clId="{C8038C93-0868-4620-9BA2-33041EC1E42C}" dt="2022-06-09T17:02:20.550" v="4646" actId="478"/>
          <ac:spMkLst>
            <pc:docMk/>
            <pc:sldMk cId="348379310" sldId="299"/>
            <ac:spMk id="199" creationId="{473094B5-D3E2-4507-0A2A-C12703F82633}"/>
          </ac:spMkLst>
        </pc:spChg>
        <pc:spChg chg="add mod">
          <ac:chgData name="Elhadi" userId="25bd9855-c3c8-4fe0-90d6-09dac4ca243f" providerId="ADAL" clId="{C8038C93-0868-4620-9BA2-33041EC1E42C}" dt="2022-06-09T17:14:54.878" v="4885" actId="164"/>
          <ac:spMkLst>
            <pc:docMk/>
            <pc:sldMk cId="348379310" sldId="299"/>
            <ac:spMk id="207" creationId="{0A9F8876-CE01-B6A8-4427-5C9F8E69B94B}"/>
          </ac:spMkLst>
        </pc:spChg>
        <pc:spChg chg="add mod">
          <ac:chgData name="Elhadi" userId="25bd9855-c3c8-4fe0-90d6-09dac4ca243f" providerId="ADAL" clId="{C8038C93-0868-4620-9BA2-33041EC1E42C}" dt="2022-06-09T17:15:05.053" v="4908" actId="1035"/>
          <ac:spMkLst>
            <pc:docMk/>
            <pc:sldMk cId="348379310" sldId="299"/>
            <ac:spMk id="251" creationId="{B8E93AE1-2BBE-B448-E035-48086B0D7336}"/>
          </ac:spMkLst>
        </pc:spChg>
        <pc:spChg chg="add mod">
          <ac:chgData name="Elhadi" userId="25bd9855-c3c8-4fe0-90d6-09dac4ca243f" providerId="ADAL" clId="{C8038C93-0868-4620-9BA2-33041EC1E42C}" dt="2022-06-09T17:14:54.878" v="4885" actId="164"/>
          <ac:spMkLst>
            <pc:docMk/>
            <pc:sldMk cId="348379310" sldId="299"/>
            <ac:spMk id="253" creationId="{A833FFFB-958B-FEEF-8E25-2AFFCC2E4DBB}"/>
          </ac:spMkLst>
        </pc:spChg>
        <pc:spChg chg="add mod">
          <ac:chgData name="Elhadi" userId="25bd9855-c3c8-4fe0-90d6-09dac4ca243f" providerId="ADAL" clId="{C8038C93-0868-4620-9BA2-33041EC1E42C}" dt="2022-06-09T17:14:54.878" v="4885" actId="164"/>
          <ac:spMkLst>
            <pc:docMk/>
            <pc:sldMk cId="348379310" sldId="299"/>
            <ac:spMk id="254" creationId="{07B5A422-A7E9-CB26-82DF-FCACF27DFC45}"/>
          </ac:spMkLst>
        </pc:spChg>
        <pc:spChg chg="del">
          <ac:chgData name="Elhadi" userId="25bd9855-c3c8-4fe0-90d6-09dac4ca243f" providerId="ADAL" clId="{C8038C93-0868-4620-9BA2-33041EC1E42C}" dt="2022-06-09T15:02:44.831" v="3378" actId="478"/>
          <ac:spMkLst>
            <pc:docMk/>
            <pc:sldMk cId="348379310" sldId="299"/>
            <ac:spMk id="299" creationId="{6CD4A0A9-5BC1-4A97-8848-A493FBE5702F}"/>
          </ac:spMkLst>
        </pc:spChg>
        <pc:spChg chg="del">
          <ac:chgData name="Elhadi" userId="25bd9855-c3c8-4fe0-90d6-09dac4ca243f" providerId="ADAL" clId="{C8038C93-0868-4620-9BA2-33041EC1E42C}" dt="2022-06-09T15:34:01.575" v="3786" actId="478"/>
          <ac:spMkLst>
            <pc:docMk/>
            <pc:sldMk cId="348379310" sldId="299"/>
            <ac:spMk id="300" creationId="{227353CA-526C-4226-B428-23D5F7C1E9D4}"/>
          </ac:spMkLst>
        </pc:spChg>
        <pc:spChg chg="del">
          <ac:chgData name="Elhadi" userId="25bd9855-c3c8-4fe0-90d6-09dac4ca243f" providerId="ADAL" clId="{C8038C93-0868-4620-9BA2-33041EC1E42C}" dt="2022-06-09T15:34:21.175" v="3790" actId="478"/>
          <ac:spMkLst>
            <pc:docMk/>
            <pc:sldMk cId="348379310" sldId="299"/>
            <ac:spMk id="301" creationId="{0218E163-5A96-41DB-965A-101D40B1FB7B}"/>
          </ac:spMkLst>
        </pc:spChg>
        <pc:spChg chg="mod">
          <ac:chgData name="Elhadi" userId="25bd9855-c3c8-4fe0-90d6-09dac4ca243f" providerId="ADAL" clId="{C8038C93-0868-4620-9BA2-33041EC1E42C}" dt="2022-06-09T17:14:51.055" v="4884" actId="164"/>
          <ac:spMkLst>
            <pc:docMk/>
            <pc:sldMk cId="348379310" sldId="299"/>
            <ac:spMk id="302" creationId="{E71942AB-57FA-4CFC-93CF-7B80EA655B39}"/>
          </ac:spMkLst>
        </pc:spChg>
        <pc:spChg chg="del">
          <ac:chgData name="Elhadi" userId="25bd9855-c3c8-4fe0-90d6-09dac4ca243f" providerId="ADAL" clId="{C8038C93-0868-4620-9BA2-33041EC1E42C}" dt="2022-06-09T15:05:00.415" v="3395" actId="478"/>
          <ac:spMkLst>
            <pc:docMk/>
            <pc:sldMk cId="348379310" sldId="299"/>
            <ac:spMk id="304" creationId="{81382827-0AAD-4346-BD32-A9BAC805746E}"/>
          </ac:spMkLst>
        </pc:spChg>
        <pc:spChg chg="mod topLvl">
          <ac:chgData name="Elhadi" userId="25bd9855-c3c8-4fe0-90d6-09dac4ca243f" providerId="ADAL" clId="{C8038C93-0868-4620-9BA2-33041EC1E42C}" dt="2022-06-09T17:14:51.055" v="4884" actId="164"/>
          <ac:spMkLst>
            <pc:docMk/>
            <pc:sldMk cId="348379310" sldId="299"/>
            <ac:spMk id="307" creationId="{1CA3CAAD-D933-4247-A8D2-637CE59F1EFC}"/>
          </ac:spMkLst>
        </pc:spChg>
        <pc:spChg chg="mod topLvl">
          <ac:chgData name="Elhadi" userId="25bd9855-c3c8-4fe0-90d6-09dac4ca243f" providerId="ADAL" clId="{C8038C93-0868-4620-9BA2-33041EC1E42C}" dt="2022-06-09T17:14:51.055" v="4884" actId="164"/>
          <ac:spMkLst>
            <pc:docMk/>
            <pc:sldMk cId="348379310" sldId="299"/>
            <ac:spMk id="308" creationId="{BC5726FF-E93A-4D33-9945-17AFE654D88A}"/>
          </ac:spMkLst>
        </pc:spChg>
        <pc:spChg chg="del">
          <ac:chgData name="Elhadi" userId="25bd9855-c3c8-4fe0-90d6-09dac4ca243f" providerId="ADAL" clId="{C8038C93-0868-4620-9BA2-33041EC1E42C}" dt="2022-06-09T15:05:07.546" v="3396" actId="478"/>
          <ac:spMkLst>
            <pc:docMk/>
            <pc:sldMk cId="348379310" sldId="299"/>
            <ac:spMk id="309" creationId="{DE796E53-893D-438F-8E96-9002F5E808D2}"/>
          </ac:spMkLst>
        </pc:spChg>
        <pc:spChg chg="mod topLvl">
          <ac:chgData name="Elhadi" userId="25bd9855-c3c8-4fe0-90d6-09dac4ca243f" providerId="ADAL" clId="{C8038C93-0868-4620-9BA2-33041EC1E42C}" dt="2022-06-09T17:14:51.055" v="4884" actId="164"/>
          <ac:spMkLst>
            <pc:docMk/>
            <pc:sldMk cId="348379310" sldId="299"/>
            <ac:spMk id="310" creationId="{F38C3304-8CCA-4029-B1DB-E592F820BF46}"/>
          </ac:spMkLst>
        </pc:spChg>
        <pc:spChg chg="mod topLvl">
          <ac:chgData name="Elhadi" userId="25bd9855-c3c8-4fe0-90d6-09dac4ca243f" providerId="ADAL" clId="{C8038C93-0868-4620-9BA2-33041EC1E42C}" dt="2022-06-09T17:14:51.055" v="4884" actId="164"/>
          <ac:spMkLst>
            <pc:docMk/>
            <pc:sldMk cId="348379310" sldId="299"/>
            <ac:spMk id="312" creationId="{6DB73674-BF8A-4B46-AD30-994E866DBFDC}"/>
          </ac:spMkLst>
        </pc:spChg>
        <pc:spChg chg="mod topLvl">
          <ac:chgData name="Elhadi" userId="25bd9855-c3c8-4fe0-90d6-09dac4ca243f" providerId="ADAL" clId="{C8038C93-0868-4620-9BA2-33041EC1E42C}" dt="2022-06-09T17:14:51.055" v="4884" actId="164"/>
          <ac:spMkLst>
            <pc:docMk/>
            <pc:sldMk cId="348379310" sldId="299"/>
            <ac:spMk id="316" creationId="{CC63FA7C-EB7A-46A9-9285-BC078290EC67}"/>
          </ac:spMkLst>
        </pc:spChg>
        <pc:spChg chg="del">
          <ac:chgData name="Elhadi" userId="25bd9855-c3c8-4fe0-90d6-09dac4ca243f" providerId="ADAL" clId="{C8038C93-0868-4620-9BA2-33041EC1E42C}" dt="2022-06-09T16:30:36.197" v="3802" actId="478"/>
          <ac:spMkLst>
            <pc:docMk/>
            <pc:sldMk cId="348379310" sldId="299"/>
            <ac:spMk id="317" creationId="{B0E6AF3E-5393-4928-899A-997210ACF961}"/>
          </ac:spMkLst>
        </pc:spChg>
        <pc:spChg chg="mod topLvl">
          <ac:chgData name="Elhadi" userId="25bd9855-c3c8-4fe0-90d6-09dac4ca243f" providerId="ADAL" clId="{C8038C93-0868-4620-9BA2-33041EC1E42C}" dt="2022-06-09T17:14:51.055" v="4884" actId="164"/>
          <ac:spMkLst>
            <pc:docMk/>
            <pc:sldMk cId="348379310" sldId="299"/>
            <ac:spMk id="318" creationId="{FEEA239E-6B5D-4E9F-A635-BA60FDDF8863}"/>
          </ac:spMkLst>
        </pc:spChg>
        <pc:spChg chg="del mod">
          <ac:chgData name="Elhadi" userId="25bd9855-c3c8-4fe0-90d6-09dac4ca243f" providerId="ADAL" clId="{C8038C93-0868-4620-9BA2-33041EC1E42C}" dt="2022-06-09T16:33:23.517" v="3842" actId="478"/>
          <ac:spMkLst>
            <pc:docMk/>
            <pc:sldMk cId="348379310" sldId="299"/>
            <ac:spMk id="319" creationId="{C21A6587-1D41-4C5F-8808-B1655CA81984}"/>
          </ac:spMkLst>
        </pc:spChg>
        <pc:spChg chg="mod topLvl">
          <ac:chgData name="Elhadi" userId="25bd9855-c3c8-4fe0-90d6-09dac4ca243f" providerId="ADAL" clId="{C8038C93-0868-4620-9BA2-33041EC1E42C}" dt="2022-06-09T17:14:51.055" v="4884" actId="164"/>
          <ac:spMkLst>
            <pc:docMk/>
            <pc:sldMk cId="348379310" sldId="299"/>
            <ac:spMk id="320" creationId="{E746C8F9-45E5-4C41-8C7A-F8C79967B4EA}"/>
          </ac:spMkLst>
        </pc:spChg>
        <pc:spChg chg="del">
          <ac:chgData name="Elhadi" userId="25bd9855-c3c8-4fe0-90d6-09dac4ca243f" providerId="ADAL" clId="{C8038C93-0868-4620-9BA2-33041EC1E42C}" dt="2022-06-09T16:30:39.932" v="3806" actId="478"/>
          <ac:spMkLst>
            <pc:docMk/>
            <pc:sldMk cId="348379310" sldId="299"/>
            <ac:spMk id="321" creationId="{998A18A6-BFF8-48C8-A897-0EECEAF5CFDF}"/>
          </ac:spMkLst>
        </pc:spChg>
        <pc:spChg chg="mod topLvl">
          <ac:chgData name="Elhadi" userId="25bd9855-c3c8-4fe0-90d6-09dac4ca243f" providerId="ADAL" clId="{C8038C93-0868-4620-9BA2-33041EC1E42C}" dt="2022-06-09T17:14:51.055" v="4884" actId="164"/>
          <ac:spMkLst>
            <pc:docMk/>
            <pc:sldMk cId="348379310" sldId="299"/>
            <ac:spMk id="327" creationId="{64979020-F1D0-477B-82B2-65AB1543486C}"/>
          </ac:spMkLst>
        </pc:spChg>
        <pc:spChg chg="mod topLvl">
          <ac:chgData name="Elhadi" userId="25bd9855-c3c8-4fe0-90d6-09dac4ca243f" providerId="ADAL" clId="{C8038C93-0868-4620-9BA2-33041EC1E42C}" dt="2022-06-09T17:14:51.055" v="4884" actId="164"/>
          <ac:spMkLst>
            <pc:docMk/>
            <pc:sldMk cId="348379310" sldId="299"/>
            <ac:spMk id="328" creationId="{5346BB76-FCF9-4A4D-887C-5CAF472ADFC4}"/>
          </ac:spMkLst>
        </pc:spChg>
        <pc:spChg chg="mod topLvl">
          <ac:chgData name="Elhadi" userId="25bd9855-c3c8-4fe0-90d6-09dac4ca243f" providerId="ADAL" clId="{C8038C93-0868-4620-9BA2-33041EC1E42C}" dt="2022-06-09T17:14:51.055" v="4884" actId="164"/>
          <ac:spMkLst>
            <pc:docMk/>
            <pc:sldMk cId="348379310" sldId="299"/>
            <ac:spMk id="329" creationId="{6043350E-F2E0-4149-AC7C-6F28EB3DEE40}"/>
          </ac:spMkLst>
        </pc:spChg>
        <pc:spChg chg="mod topLvl">
          <ac:chgData name="Elhadi" userId="25bd9855-c3c8-4fe0-90d6-09dac4ca243f" providerId="ADAL" clId="{C8038C93-0868-4620-9BA2-33041EC1E42C}" dt="2022-06-09T17:14:51.055" v="4884" actId="164"/>
          <ac:spMkLst>
            <pc:docMk/>
            <pc:sldMk cId="348379310" sldId="299"/>
            <ac:spMk id="330" creationId="{4CF5CA81-64D3-4BCA-AF6D-2E7EF380F48E}"/>
          </ac:spMkLst>
        </pc:spChg>
        <pc:spChg chg="del">
          <ac:chgData name="Elhadi" userId="25bd9855-c3c8-4fe0-90d6-09dac4ca243f" providerId="ADAL" clId="{C8038C93-0868-4620-9BA2-33041EC1E42C}" dt="2022-06-09T16:45:44.443" v="4060" actId="478"/>
          <ac:spMkLst>
            <pc:docMk/>
            <pc:sldMk cId="348379310" sldId="299"/>
            <ac:spMk id="331" creationId="{11DEAAFC-6C5D-42F1-86E0-047D53E5921E}"/>
          </ac:spMkLst>
        </pc:spChg>
        <pc:spChg chg="mod topLvl">
          <ac:chgData name="Elhadi" userId="25bd9855-c3c8-4fe0-90d6-09dac4ca243f" providerId="ADAL" clId="{C8038C93-0868-4620-9BA2-33041EC1E42C}" dt="2022-06-09T17:14:51.055" v="4884" actId="164"/>
          <ac:spMkLst>
            <pc:docMk/>
            <pc:sldMk cId="348379310" sldId="299"/>
            <ac:spMk id="332" creationId="{22328F8C-A9CD-4905-AC7D-08535A135188}"/>
          </ac:spMkLst>
        </pc:spChg>
        <pc:spChg chg="mod topLvl">
          <ac:chgData name="Elhadi" userId="25bd9855-c3c8-4fe0-90d6-09dac4ca243f" providerId="ADAL" clId="{C8038C93-0868-4620-9BA2-33041EC1E42C}" dt="2022-06-09T17:14:51.055" v="4884" actId="164"/>
          <ac:spMkLst>
            <pc:docMk/>
            <pc:sldMk cId="348379310" sldId="299"/>
            <ac:spMk id="333" creationId="{1C8984F8-7549-4701-843F-AAF2F4698F37}"/>
          </ac:spMkLst>
        </pc:spChg>
        <pc:spChg chg="mod">
          <ac:chgData name="Elhadi" userId="25bd9855-c3c8-4fe0-90d6-09dac4ca243f" providerId="ADAL" clId="{C8038C93-0868-4620-9BA2-33041EC1E42C}" dt="2022-06-09T17:14:51.055" v="4884" actId="164"/>
          <ac:spMkLst>
            <pc:docMk/>
            <pc:sldMk cId="348379310" sldId="299"/>
            <ac:spMk id="335" creationId="{EF645BCB-B663-4DBD-82F2-626306A39398}"/>
          </ac:spMkLst>
        </pc:spChg>
        <pc:spChg chg="del mod">
          <ac:chgData name="Elhadi" userId="25bd9855-c3c8-4fe0-90d6-09dac4ca243f" providerId="ADAL" clId="{C8038C93-0868-4620-9BA2-33041EC1E42C}" dt="2022-06-09T16:48:05.907" v="4120" actId="478"/>
          <ac:spMkLst>
            <pc:docMk/>
            <pc:sldMk cId="348379310" sldId="299"/>
            <ac:spMk id="336" creationId="{57847E1B-21C4-462E-8DF2-13C060925E84}"/>
          </ac:spMkLst>
        </pc:spChg>
        <pc:spChg chg="del">
          <ac:chgData name="Elhadi" userId="25bd9855-c3c8-4fe0-90d6-09dac4ca243f" providerId="ADAL" clId="{C8038C93-0868-4620-9BA2-33041EC1E42C}" dt="2022-06-09T15:02:36.032" v="3374" actId="478"/>
          <ac:spMkLst>
            <pc:docMk/>
            <pc:sldMk cId="348379310" sldId="299"/>
            <ac:spMk id="337" creationId="{6B842FDF-6DAC-44D3-9113-DF927FE646AF}"/>
          </ac:spMkLst>
        </pc:spChg>
        <pc:spChg chg="mod">
          <ac:chgData name="Elhadi" userId="25bd9855-c3c8-4fe0-90d6-09dac4ca243f" providerId="ADAL" clId="{C8038C93-0868-4620-9BA2-33041EC1E42C}" dt="2022-06-09T17:14:51.055" v="4884" actId="164"/>
          <ac:spMkLst>
            <pc:docMk/>
            <pc:sldMk cId="348379310" sldId="299"/>
            <ac:spMk id="342" creationId="{B3190989-E2E1-40E1-8A1C-26229A8DF04D}"/>
          </ac:spMkLst>
        </pc:spChg>
        <pc:spChg chg="del mod">
          <ac:chgData name="Elhadi" userId="25bd9855-c3c8-4fe0-90d6-09dac4ca243f" providerId="ADAL" clId="{C8038C93-0868-4620-9BA2-33041EC1E42C}" dt="2022-06-09T15:02:42.531" v="3377" actId="478"/>
          <ac:spMkLst>
            <pc:docMk/>
            <pc:sldMk cId="348379310" sldId="299"/>
            <ac:spMk id="343" creationId="{E655F046-6CD8-4A09-8A1B-4B047698E217}"/>
          </ac:spMkLst>
        </pc:spChg>
        <pc:spChg chg="del">
          <ac:chgData name="Elhadi" userId="25bd9855-c3c8-4fe0-90d6-09dac4ca243f" providerId="ADAL" clId="{C8038C93-0868-4620-9BA2-33041EC1E42C}" dt="2022-06-09T15:34:16.150" v="3788" actId="478"/>
          <ac:spMkLst>
            <pc:docMk/>
            <pc:sldMk cId="348379310" sldId="299"/>
            <ac:spMk id="347" creationId="{F4B7D1AD-A959-4629-B1E1-446A1D058718}"/>
          </ac:spMkLst>
        </pc:spChg>
        <pc:spChg chg="del">
          <ac:chgData name="Elhadi" userId="25bd9855-c3c8-4fe0-90d6-09dac4ca243f" providerId="ADAL" clId="{C8038C93-0868-4620-9BA2-33041EC1E42C}" dt="2022-06-09T15:02:34.752" v="3373" actId="478"/>
          <ac:spMkLst>
            <pc:docMk/>
            <pc:sldMk cId="348379310" sldId="299"/>
            <ac:spMk id="350" creationId="{93ABBF79-DDAB-4DA0-B049-934E18A3E54F}"/>
          </ac:spMkLst>
        </pc:spChg>
        <pc:spChg chg="del">
          <ac:chgData name="Elhadi" userId="25bd9855-c3c8-4fe0-90d6-09dac4ca243f" providerId="ADAL" clId="{C8038C93-0868-4620-9BA2-33041EC1E42C}" dt="2022-06-09T15:02:38.211" v="3375" actId="478"/>
          <ac:spMkLst>
            <pc:docMk/>
            <pc:sldMk cId="348379310" sldId="299"/>
            <ac:spMk id="351" creationId="{9FF4015C-80C9-47E6-A80F-0E08FA808426}"/>
          </ac:spMkLst>
        </pc:spChg>
        <pc:spChg chg="del">
          <ac:chgData name="Elhadi" userId="25bd9855-c3c8-4fe0-90d6-09dac4ca243f" providerId="ADAL" clId="{C8038C93-0868-4620-9BA2-33041EC1E42C}" dt="2022-06-09T15:02:42.531" v="3377" actId="478"/>
          <ac:spMkLst>
            <pc:docMk/>
            <pc:sldMk cId="348379310" sldId="299"/>
            <ac:spMk id="352" creationId="{CC5D76C2-492F-4527-9308-3F6FD444472C}"/>
          </ac:spMkLst>
        </pc:spChg>
        <pc:spChg chg="del">
          <ac:chgData name="Elhadi" userId="25bd9855-c3c8-4fe0-90d6-09dac4ca243f" providerId="ADAL" clId="{C8038C93-0868-4620-9BA2-33041EC1E42C}" dt="2022-06-09T15:02:42.531" v="3377" actId="478"/>
          <ac:spMkLst>
            <pc:docMk/>
            <pc:sldMk cId="348379310" sldId="299"/>
            <ac:spMk id="353" creationId="{2BCA627E-C62D-4739-89F3-432A51ADCA8E}"/>
          </ac:spMkLst>
        </pc:spChg>
        <pc:spChg chg="del">
          <ac:chgData name="Elhadi" userId="25bd9855-c3c8-4fe0-90d6-09dac4ca243f" providerId="ADAL" clId="{C8038C93-0868-4620-9BA2-33041EC1E42C}" dt="2022-06-09T15:02:42.531" v="3377" actId="478"/>
          <ac:spMkLst>
            <pc:docMk/>
            <pc:sldMk cId="348379310" sldId="299"/>
            <ac:spMk id="354" creationId="{43BBBB87-17A9-4FE8-9419-FC6A254B689B}"/>
          </ac:spMkLst>
        </pc:spChg>
        <pc:grpChg chg="add mod">
          <ac:chgData name="Elhadi" userId="25bd9855-c3c8-4fe0-90d6-09dac4ca243f" providerId="ADAL" clId="{C8038C93-0868-4620-9BA2-33041EC1E42C}" dt="2022-06-09T17:14:51.055" v="4884" actId="164"/>
          <ac:grpSpMkLst>
            <pc:docMk/>
            <pc:sldMk cId="348379310" sldId="299"/>
            <ac:grpSpMk id="36" creationId="{76313DDA-EFCD-8E98-C8E6-6BD9AA4D06B7}"/>
          </ac:grpSpMkLst>
        </pc:grpChg>
        <pc:grpChg chg="add del mod">
          <ac:chgData name="Elhadi" userId="25bd9855-c3c8-4fe0-90d6-09dac4ca243f" providerId="ADAL" clId="{C8038C93-0868-4620-9BA2-33041EC1E42C}" dt="2022-06-09T16:54:41.978" v="4303" actId="165"/>
          <ac:grpSpMkLst>
            <pc:docMk/>
            <pc:sldMk cId="348379310" sldId="299"/>
            <ac:grpSpMk id="45" creationId="{54D9450D-55B6-3E76-265F-99FEB867B2BC}"/>
          </ac:grpSpMkLst>
        </pc:grpChg>
        <pc:grpChg chg="add mod">
          <ac:chgData name="Elhadi" userId="25bd9855-c3c8-4fe0-90d6-09dac4ca243f" providerId="ADAL" clId="{C8038C93-0868-4620-9BA2-33041EC1E42C}" dt="2022-06-09T17:14:51.055" v="4884" actId="164"/>
          <ac:grpSpMkLst>
            <pc:docMk/>
            <pc:sldMk cId="348379310" sldId="299"/>
            <ac:grpSpMk id="98" creationId="{A2944154-A759-7BD1-F137-8680639D12F7}"/>
          </ac:grpSpMkLst>
        </pc:grpChg>
        <pc:grpChg chg="add mod">
          <ac:chgData name="Elhadi" userId="25bd9855-c3c8-4fe0-90d6-09dac4ca243f" providerId="ADAL" clId="{C8038C93-0868-4620-9BA2-33041EC1E42C}" dt="2022-06-09T17:01:34.955" v="4603" actId="164"/>
          <ac:grpSpMkLst>
            <pc:docMk/>
            <pc:sldMk cId="348379310" sldId="299"/>
            <ac:grpSpMk id="103" creationId="{2FB818B5-51AE-1F24-B874-66CAC4E8910C}"/>
          </ac:grpSpMkLst>
        </pc:grpChg>
        <pc:grpChg chg="add mod">
          <ac:chgData name="Elhadi" userId="25bd9855-c3c8-4fe0-90d6-09dac4ca243f" providerId="ADAL" clId="{C8038C93-0868-4620-9BA2-33041EC1E42C}" dt="2022-06-09T17:14:54.878" v="4885" actId="164"/>
          <ac:grpSpMkLst>
            <pc:docMk/>
            <pc:sldMk cId="348379310" sldId="299"/>
            <ac:grpSpMk id="105" creationId="{F779259A-6D2B-E12F-AB14-F5299BDE366F}"/>
          </ac:grpSpMkLst>
        </pc:grpChg>
        <pc:grpChg chg="add mod">
          <ac:chgData name="Elhadi" userId="25bd9855-c3c8-4fe0-90d6-09dac4ca243f" providerId="ADAL" clId="{C8038C93-0868-4620-9BA2-33041EC1E42C}" dt="2022-06-09T17:14:51.055" v="4884" actId="164"/>
          <ac:grpSpMkLst>
            <pc:docMk/>
            <pc:sldMk cId="348379310" sldId="299"/>
            <ac:grpSpMk id="158" creationId="{40666DE5-D59B-1704-8197-4126E3701F19}"/>
          </ac:grpSpMkLst>
        </pc:grpChg>
        <pc:grpChg chg="add mod">
          <ac:chgData name="Elhadi" userId="25bd9855-c3c8-4fe0-90d6-09dac4ca243f" providerId="ADAL" clId="{C8038C93-0868-4620-9BA2-33041EC1E42C}" dt="2022-06-09T17:14:58.295" v="4904" actId="1036"/>
          <ac:grpSpMkLst>
            <pc:docMk/>
            <pc:sldMk cId="348379310" sldId="299"/>
            <ac:grpSpMk id="159" creationId="{40BC9993-7F17-73BB-2844-4D5512B12DED}"/>
          </ac:grpSpMkLst>
        </pc:grpChg>
        <pc:grpChg chg="del mod">
          <ac:chgData name="Elhadi" userId="25bd9855-c3c8-4fe0-90d6-09dac4ca243f" providerId="ADAL" clId="{C8038C93-0868-4620-9BA2-33041EC1E42C}" dt="2022-06-09T16:32:59.398" v="3838" actId="165"/>
          <ac:grpSpMkLst>
            <pc:docMk/>
            <pc:sldMk cId="348379310" sldId="299"/>
            <ac:grpSpMk id="303" creationId="{34510181-0BA8-45FC-ACB2-A12A5207E161}"/>
          </ac:grpSpMkLst>
        </pc:grpChg>
        <pc:grpChg chg="add del mod">
          <ac:chgData name="Elhadi" userId="25bd9855-c3c8-4fe0-90d6-09dac4ca243f" providerId="ADAL" clId="{C8038C93-0868-4620-9BA2-33041EC1E42C}" dt="2022-06-09T16:34:11.737" v="3874" actId="165"/>
          <ac:grpSpMkLst>
            <pc:docMk/>
            <pc:sldMk cId="348379310" sldId="299"/>
            <ac:grpSpMk id="315" creationId="{2A8418A5-4C59-48DA-BE70-781FE9126D52}"/>
          </ac:grpSpMkLst>
        </pc:grpChg>
        <pc:grpChg chg="del">
          <ac:chgData name="Elhadi" userId="25bd9855-c3c8-4fe0-90d6-09dac4ca243f" providerId="ADAL" clId="{C8038C93-0868-4620-9BA2-33041EC1E42C}" dt="2022-06-09T16:45:53.497" v="4062" actId="165"/>
          <ac:grpSpMkLst>
            <pc:docMk/>
            <pc:sldMk cId="348379310" sldId="299"/>
            <ac:grpSpMk id="326" creationId="{81DA53C3-AB9B-4719-B10E-0785C9684D06}"/>
          </ac:grpSpMkLst>
        </pc:grpChg>
        <pc:cxnChg chg="add mod topLvl">
          <ac:chgData name="Elhadi" userId="25bd9855-c3c8-4fe0-90d6-09dac4ca243f" providerId="ADAL" clId="{C8038C93-0868-4620-9BA2-33041EC1E42C}" dt="2022-06-09T17:14:51.055" v="4884" actId="164"/>
          <ac:cxnSpMkLst>
            <pc:docMk/>
            <pc:sldMk cId="348379310" sldId="299"/>
            <ac:cxnSpMk id="66" creationId="{6F35554E-1D86-A5EE-FA1C-65B1262F2F3E}"/>
          </ac:cxnSpMkLst>
        </pc:cxnChg>
        <pc:cxnChg chg="add mod">
          <ac:chgData name="Elhadi" userId="25bd9855-c3c8-4fe0-90d6-09dac4ca243f" providerId="ADAL" clId="{C8038C93-0868-4620-9BA2-33041EC1E42C}" dt="2022-06-09T17:14:51.055" v="4884" actId="164"/>
          <ac:cxnSpMkLst>
            <pc:docMk/>
            <pc:sldMk cId="348379310" sldId="299"/>
            <ac:cxnSpMk id="87" creationId="{DB54C509-D5A7-1709-E917-2F58BC51A11F}"/>
          </ac:cxnSpMkLst>
        </pc:cxnChg>
        <pc:cxnChg chg="add mod">
          <ac:chgData name="Elhadi" userId="25bd9855-c3c8-4fe0-90d6-09dac4ca243f" providerId="ADAL" clId="{C8038C93-0868-4620-9BA2-33041EC1E42C}" dt="2022-06-09T17:14:51.055" v="4884" actId="164"/>
          <ac:cxnSpMkLst>
            <pc:docMk/>
            <pc:sldMk cId="348379310" sldId="299"/>
            <ac:cxnSpMk id="99" creationId="{1AFB4AA8-4A43-FC6C-E63F-B8CAECBB30A6}"/>
          </ac:cxnSpMkLst>
        </pc:cxnChg>
        <pc:cxnChg chg="add mod">
          <ac:chgData name="Elhadi" userId="25bd9855-c3c8-4fe0-90d6-09dac4ca243f" providerId="ADAL" clId="{C8038C93-0868-4620-9BA2-33041EC1E42C}" dt="2022-06-09T17:14:51.055" v="4884" actId="164"/>
          <ac:cxnSpMkLst>
            <pc:docMk/>
            <pc:sldMk cId="348379310" sldId="299"/>
            <ac:cxnSpMk id="115" creationId="{361893D3-9B92-7965-1927-6EA92BD0066D}"/>
          </ac:cxnSpMkLst>
        </pc:cxnChg>
        <pc:cxnChg chg="add del mod">
          <ac:chgData name="Elhadi" userId="25bd9855-c3c8-4fe0-90d6-09dac4ca243f" providerId="ADAL" clId="{C8038C93-0868-4620-9BA2-33041EC1E42C}" dt="2022-06-09T17:01:35.609" v="4605"/>
          <ac:cxnSpMkLst>
            <pc:docMk/>
            <pc:sldMk cId="348379310" sldId="299"/>
            <ac:cxnSpMk id="166" creationId="{4FC2A1DD-AACF-7495-082F-E6DCB23E6F0F}"/>
          </ac:cxnSpMkLst>
        </pc:cxnChg>
        <pc:cxnChg chg="add del mod">
          <ac:chgData name="Elhadi" userId="25bd9855-c3c8-4fe0-90d6-09dac4ca243f" providerId="ADAL" clId="{C8038C93-0868-4620-9BA2-33041EC1E42C}" dt="2022-06-09T17:01:35.609" v="4605"/>
          <ac:cxnSpMkLst>
            <pc:docMk/>
            <pc:sldMk cId="348379310" sldId="299"/>
            <ac:cxnSpMk id="171" creationId="{D3320EF0-3363-3B73-BC68-3470FA980F6A}"/>
          </ac:cxnSpMkLst>
        </pc:cxnChg>
        <pc:cxnChg chg="add del mod">
          <ac:chgData name="Elhadi" userId="25bd9855-c3c8-4fe0-90d6-09dac4ca243f" providerId="ADAL" clId="{C8038C93-0868-4620-9BA2-33041EC1E42C}" dt="2022-06-09T17:01:35.609" v="4605"/>
          <ac:cxnSpMkLst>
            <pc:docMk/>
            <pc:sldMk cId="348379310" sldId="299"/>
            <ac:cxnSpMk id="172" creationId="{ACD22730-7279-757F-4332-9C75F902E571}"/>
          </ac:cxnSpMkLst>
        </pc:cxnChg>
        <pc:cxnChg chg="add del mod">
          <ac:chgData name="Elhadi" userId="25bd9855-c3c8-4fe0-90d6-09dac4ca243f" providerId="ADAL" clId="{C8038C93-0868-4620-9BA2-33041EC1E42C}" dt="2022-06-09T17:01:35.609" v="4605"/>
          <ac:cxnSpMkLst>
            <pc:docMk/>
            <pc:sldMk cId="348379310" sldId="299"/>
            <ac:cxnSpMk id="173" creationId="{801DA72A-FA7B-7C74-D91A-4C5B00AD2A5E}"/>
          </ac:cxnSpMkLst>
        </pc:cxnChg>
        <pc:cxnChg chg="add del mod">
          <ac:chgData name="Elhadi" userId="25bd9855-c3c8-4fe0-90d6-09dac4ca243f" providerId="ADAL" clId="{C8038C93-0868-4620-9BA2-33041EC1E42C}" dt="2022-06-09T17:01:35.609" v="4605"/>
          <ac:cxnSpMkLst>
            <pc:docMk/>
            <pc:sldMk cId="348379310" sldId="299"/>
            <ac:cxnSpMk id="174" creationId="{44877EEF-2506-3A58-12F1-BF06697270FB}"/>
          </ac:cxnSpMkLst>
        </pc:cxnChg>
        <pc:cxnChg chg="add del mod">
          <ac:chgData name="Elhadi" userId="25bd9855-c3c8-4fe0-90d6-09dac4ca243f" providerId="ADAL" clId="{C8038C93-0868-4620-9BA2-33041EC1E42C}" dt="2022-06-09T17:02:03.471" v="4644"/>
          <ac:cxnSpMkLst>
            <pc:docMk/>
            <pc:sldMk cId="348379310" sldId="299"/>
            <ac:cxnSpMk id="179" creationId="{7FD2C8AF-47CB-754E-FFB8-2106A9678D96}"/>
          </ac:cxnSpMkLst>
        </pc:cxnChg>
        <pc:cxnChg chg="add del mod">
          <ac:chgData name="Elhadi" userId="25bd9855-c3c8-4fe0-90d6-09dac4ca243f" providerId="ADAL" clId="{C8038C93-0868-4620-9BA2-33041EC1E42C}" dt="2022-06-09T17:02:03.471" v="4644"/>
          <ac:cxnSpMkLst>
            <pc:docMk/>
            <pc:sldMk cId="348379310" sldId="299"/>
            <ac:cxnSpMk id="184" creationId="{445FF800-5FD9-E0E7-8D97-90591F12B8F4}"/>
          </ac:cxnSpMkLst>
        </pc:cxnChg>
        <pc:cxnChg chg="add del mod">
          <ac:chgData name="Elhadi" userId="25bd9855-c3c8-4fe0-90d6-09dac4ca243f" providerId="ADAL" clId="{C8038C93-0868-4620-9BA2-33041EC1E42C}" dt="2022-06-09T17:02:03.471" v="4644"/>
          <ac:cxnSpMkLst>
            <pc:docMk/>
            <pc:sldMk cId="348379310" sldId="299"/>
            <ac:cxnSpMk id="185" creationId="{2C067FD6-93BF-A0CF-EFC3-B20306FE8137}"/>
          </ac:cxnSpMkLst>
        </pc:cxnChg>
        <pc:cxnChg chg="add del mod">
          <ac:chgData name="Elhadi" userId="25bd9855-c3c8-4fe0-90d6-09dac4ca243f" providerId="ADAL" clId="{C8038C93-0868-4620-9BA2-33041EC1E42C}" dt="2022-06-09T17:02:03.471" v="4644"/>
          <ac:cxnSpMkLst>
            <pc:docMk/>
            <pc:sldMk cId="348379310" sldId="299"/>
            <ac:cxnSpMk id="186" creationId="{9CA0C852-4DCC-EF70-9697-463B385B6DBB}"/>
          </ac:cxnSpMkLst>
        </pc:cxnChg>
        <pc:cxnChg chg="add del mod">
          <ac:chgData name="Elhadi" userId="25bd9855-c3c8-4fe0-90d6-09dac4ca243f" providerId="ADAL" clId="{C8038C93-0868-4620-9BA2-33041EC1E42C}" dt="2022-06-09T17:02:03.471" v="4644"/>
          <ac:cxnSpMkLst>
            <pc:docMk/>
            <pc:sldMk cId="348379310" sldId="299"/>
            <ac:cxnSpMk id="187" creationId="{C7754E68-7264-E462-C4BB-AE623AC05CF3}"/>
          </ac:cxnSpMkLst>
        </pc:cxnChg>
        <pc:cxnChg chg="add mod">
          <ac:chgData name="Elhadi" userId="25bd9855-c3c8-4fe0-90d6-09dac4ca243f" providerId="ADAL" clId="{C8038C93-0868-4620-9BA2-33041EC1E42C}" dt="2022-06-09T17:14:54.878" v="4885" actId="164"/>
          <ac:cxnSpMkLst>
            <pc:docMk/>
            <pc:sldMk cId="348379310" sldId="299"/>
            <ac:cxnSpMk id="190" creationId="{BAEF1F1D-C69D-CCD1-B9A2-ABA619216E4A}"/>
          </ac:cxnSpMkLst>
        </pc:cxnChg>
        <pc:cxnChg chg="add del mod">
          <ac:chgData name="Elhadi" userId="25bd9855-c3c8-4fe0-90d6-09dac4ca243f" providerId="ADAL" clId="{C8038C93-0868-4620-9BA2-33041EC1E42C}" dt="2022-06-09T17:03:46.586" v="4659" actId="478"/>
          <ac:cxnSpMkLst>
            <pc:docMk/>
            <pc:sldMk cId="348379310" sldId="299"/>
            <ac:cxnSpMk id="195" creationId="{BC37CD79-C33E-8973-D102-2B0506AA6187}"/>
          </ac:cxnSpMkLst>
        </pc:cxnChg>
        <pc:cxnChg chg="add mod">
          <ac:chgData name="Elhadi" userId="25bd9855-c3c8-4fe0-90d6-09dac4ca243f" providerId="ADAL" clId="{C8038C93-0868-4620-9BA2-33041EC1E42C}" dt="2022-06-09T17:14:54.878" v="4885" actId="164"/>
          <ac:cxnSpMkLst>
            <pc:docMk/>
            <pc:sldMk cId="348379310" sldId="299"/>
            <ac:cxnSpMk id="196" creationId="{BE43D4A0-7A59-FDF7-1B0C-69BF022EDBA7}"/>
          </ac:cxnSpMkLst>
        </pc:cxnChg>
        <pc:cxnChg chg="add mod">
          <ac:chgData name="Elhadi" userId="25bd9855-c3c8-4fe0-90d6-09dac4ca243f" providerId="ADAL" clId="{C8038C93-0868-4620-9BA2-33041EC1E42C}" dt="2022-06-09T17:14:54.878" v="4885" actId="164"/>
          <ac:cxnSpMkLst>
            <pc:docMk/>
            <pc:sldMk cId="348379310" sldId="299"/>
            <ac:cxnSpMk id="197" creationId="{CA9EC410-789F-B863-2334-7EBF62D7B3F0}"/>
          </ac:cxnSpMkLst>
        </pc:cxnChg>
        <pc:cxnChg chg="add mod">
          <ac:chgData name="Elhadi" userId="25bd9855-c3c8-4fe0-90d6-09dac4ca243f" providerId="ADAL" clId="{C8038C93-0868-4620-9BA2-33041EC1E42C}" dt="2022-06-09T17:15:05.053" v="4908" actId="1035"/>
          <ac:cxnSpMkLst>
            <pc:docMk/>
            <pc:sldMk cId="348379310" sldId="299"/>
            <ac:cxnSpMk id="198" creationId="{F7ED2DAB-9D29-A8BC-257D-D7338E2610E1}"/>
          </ac:cxnSpMkLst>
        </pc:cxnChg>
        <pc:cxnChg chg="add mod">
          <ac:chgData name="Elhadi" userId="25bd9855-c3c8-4fe0-90d6-09dac4ca243f" providerId="ADAL" clId="{C8038C93-0868-4620-9BA2-33041EC1E42C}" dt="2022-06-09T17:14:54.878" v="4885" actId="164"/>
          <ac:cxnSpMkLst>
            <pc:docMk/>
            <pc:sldMk cId="348379310" sldId="299"/>
            <ac:cxnSpMk id="208" creationId="{E4B41D1E-A819-A27E-1D8F-A185DE74D26A}"/>
          </ac:cxnSpMkLst>
        </pc:cxnChg>
        <pc:cxnChg chg="add mod">
          <ac:chgData name="Elhadi" userId="25bd9855-c3c8-4fe0-90d6-09dac4ca243f" providerId="ADAL" clId="{C8038C93-0868-4620-9BA2-33041EC1E42C}" dt="2022-06-09T17:14:54.878" v="4885" actId="164"/>
          <ac:cxnSpMkLst>
            <pc:docMk/>
            <pc:sldMk cId="348379310" sldId="299"/>
            <ac:cxnSpMk id="211" creationId="{AB6AAA15-380C-DDAD-5936-8846C719B84C}"/>
          </ac:cxnSpMkLst>
        </pc:cxnChg>
        <pc:cxnChg chg="add mod">
          <ac:chgData name="Elhadi" userId="25bd9855-c3c8-4fe0-90d6-09dac4ca243f" providerId="ADAL" clId="{C8038C93-0868-4620-9BA2-33041EC1E42C}" dt="2022-06-09T17:14:54.878" v="4885" actId="164"/>
          <ac:cxnSpMkLst>
            <pc:docMk/>
            <pc:sldMk cId="348379310" sldId="299"/>
            <ac:cxnSpMk id="214" creationId="{E54488DA-FACE-99ED-F4B8-9AAD954F1C73}"/>
          </ac:cxnSpMkLst>
        </pc:cxnChg>
        <pc:cxnChg chg="add del mod">
          <ac:chgData name="Elhadi" userId="25bd9855-c3c8-4fe0-90d6-09dac4ca243f" providerId="ADAL" clId="{C8038C93-0868-4620-9BA2-33041EC1E42C}" dt="2022-06-09T15:05:31.178" v="3408" actId="478"/>
          <ac:cxnSpMkLst>
            <pc:docMk/>
            <pc:sldMk cId="348379310" sldId="299"/>
            <ac:cxnSpMk id="305" creationId="{DE7EB0EF-6B69-4083-85F8-7C6C723742D4}"/>
          </ac:cxnSpMkLst>
        </pc:cxnChg>
        <pc:cxnChg chg="del mod">
          <ac:chgData name="Elhadi" userId="25bd9855-c3c8-4fe0-90d6-09dac4ca243f" providerId="ADAL" clId="{C8038C93-0868-4620-9BA2-33041EC1E42C}" dt="2022-06-09T15:05:32.872" v="3409" actId="478"/>
          <ac:cxnSpMkLst>
            <pc:docMk/>
            <pc:sldMk cId="348379310" sldId="299"/>
            <ac:cxnSpMk id="306" creationId="{8AD023AF-E57F-49BA-8232-16600E1FB19C}"/>
          </ac:cxnSpMkLst>
        </pc:cxnChg>
        <pc:cxnChg chg="mod topLvl">
          <ac:chgData name="Elhadi" userId="25bd9855-c3c8-4fe0-90d6-09dac4ca243f" providerId="ADAL" clId="{C8038C93-0868-4620-9BA2-33041EC1E42C}" dt="2022-06-09T17:14:51.055" v="4884" actId="164"/>
          <ac:cxnSpMkLst>
            <pc:docMk/>
            <pc:sldMk cId="348379310" sldId="299"/>
            <ac:cxnSpMk id="311" creationId="{0D6B354C-E5EA-4602-A7C4-1CEE4CEEDC58}"/>
          </ac:cxnSpMkLst>
        </pc:cxnChg>
        <pc:cxnChg chg="del mod">
          <ac:chgData name="Elhadi" userId="25bd9855-c3c8-4fe0-90d6-09dac4ca243f" providerId="ADAL" clId="{C8038C93-0868-4620-9BA2-33041EC1E42C}" dt="2022-06-09T16:33:24.604" v="3843" actId="478"/>
          <ac:cxnSpMkLst>
            <pc:docMk/>
            <pc:sldMk cId="348379310" sldId="299"/>
            <ac:cxnSpMk id="313" creationId="{528B2893-C173-4BA4-9C36-25FD176AFB38}"/>
          </ac:cxnSpMkLst>
        </pc:cxnChg>
        <pc:cxnChg chg="del mod">
          <ac:chgData name="Elhadi" userId="25bd9855-c3c8-4fe0-90d6-09dac4ca243f" providerId="ADAL" clId="{C8038C93-0868-4620-9BA2-33041EC1E42C}" dt="2022-06-09T16:30:37.021" v="3803" actId="478"/>
          <ac:cxnSpMkLst>
            <pc:docMk/>
            <pc:sldMk cId="348379310" sldId="299"/>
            <ac:cxnSpMk id="314" creationId="{8EF8E7BD-1189-4DB5-916E-7DA00DD0F632}"/>
          </ac:cxnSpMkLst>
        </pc:cxnChg>
        <pc:cxnChg chg="del mod">
          <ac:chgData name="Elhadi" userId="25bd9855-c3c8-4fe0-90d6-09dac4ca243f" providerId="ADAL" clId="{C8038C93-0868-4620-9BA2-33041EC1E42C}" dt="2022-06-09T16:30:41.307" v="3807" actId="478"/>
          <ac:cxnSpMkLst>
            <pc:docMk/>
            <pc:sldMk cId="348379310" sldId="299"/>
            <ac:cxnSpMk id="322" creationId="{1A86411B-D78D-43B3-9143-90F510F9F36C}"/>
          </ac:cxnSpMkLst>
        </pc:cxnChg>
        <pc:cxnChg chg="mod topLvl">
          <ac:chgData name="Elhadi" userId="25bd9855-c3c8-4fe0-90d6-09dac4ca243f" providerId="ADAL" clId="{C8038C93-0868-4620-9BA2-33041EC1E42C}" dt="2022-06-09T17:14:51.055" v="4884" actId="164"/>
          <ac:cxnSpMkLst>
            <pc:docMk/>
            <pc:sldMk cId="348379310" sldId="299"/>
            <ac:cxnSpMk id="323" creationId="{2A15026F-62EB-4D6A-9FE2-412618BA4AAE}"/>
          </ac:cxnSpMkLst>
        </pc:cxnChg>
        <pc:cxnChg chg="del mod">
          <ac:chgData name="Elhadi" userId="25bd9855-c3c8-4fe0-90d6-09dac4ca243f" providerId="ADAL" clId="{C8038C93-0868-4620-9BA2-33041EC1E42C}" dt="2022-06-09T16:45:46.458" v="4061" actId="478"/>
          <ac:cxnSpMkLst>
            <pc:docMk/>
            <pc:sldMk cId="348379310" sldId="299"/>
            <ac:cxnSpMk id="324" creationId="{8D8C8F3D-49D6-4BD4-943E-80FC98DB0ED7}"/>
          </ac:cxnSpMkLst>
        </pc:cxnChg>
        <pc:cxnChg chg="mod topLvl">
          <ac:chgData name="Elhadi" userId="25bd9855-c3c8-4fe0-90d6-09dac4ca243f" providerId="ADAL" clId="{C8038C93-0868-4620-9BA2-33041EC1E42C}" dt="2022-06-09T17:14:51.055" v="4884" actId="164"/>
          <ac:cxnSpMkLst>
            <pc:docMk/>
            <pc:sldMk cId="348379310" sldId="299"/>
            <ac:cxnSpMk id="325" creationId="{8898AACD-AE40-4994-BF90-62C24D4BCF49}"/>
          </ac:cxnSpMkLst>
        </pc:cxnChg>
        <pc:cxnChg chg="mod topLvl">
          <ac:chgData name="Elhadi" userId="25bd9855-c3c8-4fe0-90d6-09dac4ca243f" providerId="ADAL" clId="{C8038C93-0868-4620-9BA2-33041EC1E42C}" dt="2022-06-09T17:14:51.055" v="4884" actId="164"/>
          <ac:cxnSpMkLst>
            <pc:docMk/>
            <pc:sldMk cId="348379310" sldId="299"/>
            <ac:cxnSpMk id="334" creationId="{D1CDA0E0-D8FC-4CC9-B7B1-09348F137F49}"/>
          </ac:cxnSpMkLst>
        </pc:cxnChg>
        <pc:cxnChg chg="mod">
          <ac:chgData name="Elhadi" userId="25bd9855-c3c8-4fe0-90d6-09dac4ca243f" providerId="ADAL" clId="{C8038C93-0868-4620-9BA2-33041EC1E42C}" dt="2022-06-09T17:14:51.055" v="4884" actId="164"/>
          <ac:cxnSpMkLst>
            <pc:docMk/>
            <pc:sldMk cId="348379310" sldId="299"/>
            <ac:cxnSpMk id="338" creationId="{15C9ED3F-893C-4E67-871A-E7200731C63D}"/>
          </ac:cxnSpMkLst>
        </pc:cxnChg>
        <pc:cxnChg chg="mod">
          <ac:chgData name="Elhadi" userId="25bd9855-c3c8-4fe0-90d6-09dac4ca243f" providerId="ADAL" clId="{C8038C93-0868-4620-9BA2-33041EC1E42C}" dt="2022-06-09T17:14:51.055" v="4884" actId="164"/>
          <ac:cxnSpMkLst>
            <pc:docMk/>
            <pc:sldMk cId="348379310" sldId="299"/>
            <ac:cxnSpMk id="339" creationId="{3B097CA9-E5E5-4E2F-8704-D1C2A456409D}"/>
          </ac:cxnSpMkLst>
        </pc:cxnChg>
        <pc:cxnChg chg="mod">
          <ac:chgData name="Elhadi" userId="25bd9855-c3c8-4fe0-90d6-09dac4ca243f" providerId="ADAL" clId="{C8038C93-0868-4620-9BA2-33041EC1E42C}" dt="2022-06-09T17:14:51.055" v="4884" actId="164"/>
          <ac:cxnSpMkLst>
            <pc:docMk/>
            <pc:sldMk cId="348379310" sldId="299"/>
            <ac:cxnSpMk id="341" creationId="{42BAE508-4313-4A96-B4B8-73BF9CDE2F54}"/>
          </ac:cxnSpMkLst>
        </pc:cxnChg>
        <pc:cxnChg chg="del mod">
          <ac:chgData name="Elhadi" userId="25bd9855-c3c8-4fe0-90d6-09dac4ca243f" providerId="ADAL" clId="{C8038C93-0868-4620-9BA2-33041EC1E42C}" dt="2022-06-09T15:33:59.560" v="3785" actId="478"/>
          <ac:cxnSpMkLst>
            <pc:docMk/>
            <pc:sldMk cId="348379310" sldId="299"/>
            <ac:cxnSpMk id="344" creationId="{77D3B1FE-0A13-45E8-932D-AAC42D81491E}"/>
          </ac:cxnSpMkLst>
        </pc:cxnChg>
        <pc:cxnChg chg="del mod">
          <ac:chgData name="Elhadi" userId="25bd9855-c3c8-4fe0-90d6-09dac4ca243f" providerId="ADAL" clId="{C8038C93-0868-4620-9BA2-33041EC1E42C}" dt="2022-06-09T15:34:14.870" v="3787" actId="478"/>
          <ac:cxnSpMkLst>
            <pc:docMk/>
            <pc:sldMk cId="348379310" sldId="299"/>
            <ac:cxnSpMk id="345" creationId="{4C8BEB31-2801-48B2-B1C7-7B3092BC6582}"/>
          </ac:cxnSpMkLst>
        </pc:cxnChg>
        <pc:cxnChg chg="del mod">
          <ac:chgData name="Elhadi" userId="25bd9855-c3c8-4fe0-90d6-09dac4ca243f" providerId="ADAL" clId="{C8038C93-0868-4620-9BA2-33041EC1E42C}" dt="2022-06-09T15:34:19.190" v="3789" actId="478"/>
          <ac:cxnSpMkLst>
            <pc:docMk/>
            <pc:sldMk cId="348379310" sldId="299"/>
            <ac:cxnSpMk id="346" creationId="{C6676E1D-B96E-4D17-8220-7037C6B979D6}"/>
          </ac:cxnSpMkLst>
        </pc:cxnChg>
        <pc:cxnChg chg="del mod">
          <ac:chgData name="Elhadi" userId="25bd9855-c3c8-4fe0-90d6-09dac4ca243f" providerId="ADAL" clId="{C8038C93-0868-4620-9BA2-33041EC1E42C}" dt="2022-06-09T15:02:42.531" v="3377" actId="478"/>
          <ac:cxnSpMkLst>
            <pc:docMk/>
            <pc:sldMk cId="348379310" sldId="299"/>
            <ac:cxnSpMk id="348" creationId="{BC6F14E6-62DF-4806-A8E1-49244DA3E9BD}"/>
          </ac:cxnSpMkLst>
        </pc:cxnChg>
        <pc:cxnChg chg="del mod">
          <ac:chgData name="Elhadi" userId="25bd9855-c3c8-4fe0-90d6-09dac4ca243f" providerId="ADAL" clId="{C8038C93-0868-4620-9BA2-33041EC1E42C}" dt="2022-06-09T15:02:42.531" v="3377" actId="478"/>
          <ac:cxnSpMkLst>
            <pc:docMk/>
            <pc:sldMk cId="348379310" sldId="299"/>
            <ac:cxnSpMk id="355" creationId="{1D5C7B36-C37B-4DDB-A751-426CFE814631}"/>
          </ac:cxnSpMkLst>
        </pc:cxnChg>
        <pc:cxnChg chg="del mod">
          <ac:chgData name="Elhadi" userId="25bd9855-c3c8-4fe0-90d6-09dac4ca243f" providerId="ADAL" clId="{C8038C93-0868-4620-9BA2-33041EC1E42C}" dt="2022-06-09T15:02:42.531" v="3377" actId="478"/>
          <ac:cxnSpMkLst>
            <pc:docMk/>
            <pc:sldMk cId="348379310" sldId="299"/>
            <ac:cxnSpMk id="356" creationId="{5138CE12-05E8-4AF3-9A7A-50FA272C1892}"/>
          </ac:cxnSpMkLst>
        </pc:cxnChg>
        <pc:cxnChg chg="del mod">
          <ac:chgData name="Elhadi" userId="25bd9855-c3c8-4fe0-90d6-09dac4ca243f" providerId="ADAL" clId="{C8038C93-0868-4620-9BA2-33041EC1E42C}" dt="2022-06-09T15:02:42.531" v="3377" actId="478"/>
          <ac:cxnSpMkLst>
            <pc:docMk/>
            <pc:sldMk cId="348379310" sldId="299"/>
            <ac:cxnSpMk id="357" creationId="{74B2155B-4188-411A-BF7F-7EC9E0F22898}"/>
          </ac:cxnSpMkLst>
        </pc:cxnChg>
        <pc:cxnChg chg="del mod">
          <ac:chgData name="Elhadi" userId="25bd9855-c3c8-4fe0-90d6-09dac4ca243f" providerId="ADAL" clId="{C8038C93-0868-4620-9BA2-33041EC1E42C}" dt="2022-06-09T15:02:42.531" v="3377" actId="478"/>
          <ac:cxnSpMkLst>
            <pc:docMk/>
            <pc:sldMk cId="348379310" sldId="299"/>
            <ac:cxnSpMk id="358" creationId="{C549172E-447B-4B6A-AA18-03B172E3E93E}"/>
          </ac:cxnSpMkLst>
        </pc:cxnChg>
      </pc:sldChg>
      <pc:sldChg chg="del">
        <pc:chgData name="Elhadi" userId="25bd9855-c3c8-4fe0-90d6-09dac4ca243f" providerId="ADAL" clId="{C8038C93-0868-4620-9BA2-33041EC1E42C}" dt="2022-06-02T12:28:03.162" v="306" actId="47"/>
        <pc:sldMkLst>
          <pc:docMk/>
          <pc:sldMk cId="451126776" sldId="300"/>
        </pc:sldMkLst>
      </pc:sldChg>
      <pc:sldChg chg="delSp modSp mod">
        <pc:chgData name="Elhadi" userId="25bd9855-c3c8-4fe0-90d6-09dac4ca243f" providerId="ADAL" clId="{C8038C93-0868-4620-9BA2-33041EC1E42C}" dt="2022-06-09T15:01:56.669" v="3371" actId="478"/>
        <pc:sldMkLst>
          <pc:docMk/>
          <pc:sldMk cId="3402286391" sldId="301"/>
        </pc:sldMkLst>
        <pc:spChg chg="del">
          <ac:chgData name="Elhadi" userId="25bd9855-c3c8-4fe0-90d6-09dac4ca243f" providerId="ADAL" clId="{C8038C93-0868-4620-9BA2-33041EC1E42C}" dt="2022-06-09T15:01:56.669" v="3371" actId="478"/>
          <ac:spMkLst>
            <pc:docMk/>
            <pc:sldMk cId="3402286391" sldId="301"/>
            <ac:spMk id="3" creationId="{F84A11ED-0B82-4E60-810C-158E1CC18CB1}"/>
          </ac:spMkLst>
        </pc:spChg>
        <pc:spChg chg="mod">
          <ac:chgData name="Elhadi" userId="25bd9855-c3c8-4fe0-90d6-09dac4ca243f" providerId="ADAL" clId="{C8038C93-0868-4620-9BA2-33041EC1E42C}" dt="2022-06-09T14:37:52.780" v="3363" actId="27636"/>
          <ac:spMkLst>
            <pc:docMk/>
            <pc:sldMk cId="3402286391" sldId="301"/>
            <ac:spMk id="11" creationId="{DFC45420-5D18-40F4-AB7B-FB3875FCA4DF}"/>
          </ac:spMkLst>
        </pc:spChg>
      </pc:sldChg>
      <pc:sldChg chg="del">
        <pc:chgData name="Elhadi" userId="25bd9855-c3c8-4fe0-90d6-09dac4ca243f" providerId="ADAL" clId="{C8038C93-0868-4620-9BA2-33041EC1E42C}" dt="2022-06-02T12:28:07.728" v="308" actId="47"/>
        <pc:sldMkLst>
          <pc:docMk/>
          <pc:sldMk cId="3504443206" sldId="303"/>
        </pc:sldMkLst>
      </pc:sldChg>
      <pc:sldChg chg="del">
        <pc:chgData name="Elhadi" userId="25bd9855-c3c8-4fe0-90d6-09dac4ca243f" providerId="ADAL" clId="{C8038C93-0868-4620-9BA2-33041EC1E42C}" dt="2022-06-02T12:27:37.590" v="301" actId="47"/>
        <pc:sldMkLst>
          <pc:docMk/>
          <pc:sldMk cId="1864320181" sldId="304"/>
        </pc:sldMkLst>
      </pc:sldChg>
      <pc:sldChg chg="addSp delSp modSp new add del mod modClrScheme chgLayout">
        <pc:chgData name="Elhadi" userId="25bd9855-c3c8-4fe0-90d6-09dac4ca243f" providerId="ADAL" clId="{C8038C93-0868-4620-9BA2-33041EC1E42C}" dt="2022-06-08T22:31:33.598" v="2687" actId="20577"/>
        <pc:sldMkLst>
          <pc:docMk/>
          <pc:sldMk cId="1627276396" sldId="305"/>
        </pc:sldMkLst>
        <pc:spChg chg="del mod ord">
          <ac:chgData name="Elhadi" userId="25bd9855-c3c8-4fe0-90d6-09dac4ca243f" providerId="ADAL" clId="{C8038C93-0868-4620-9BA2-33041EC1E42C}" dt="2022-05-31T19:40:26.707" v="288" actId="700"/>
          <ac:spMkLst>
            <pc:docMk/>
            <pc:sldMk cId="1627276396" sldId="305"/>
            <ac:spMk id="2" creationId="{563328ED-D1CA-7427-38F0-64E91692C9B2}"/>
          </ac:spMkLst>
        </pc:spChg>
        <pc:spChg chg="add mod">
          <ac:chgData name="Elhadi" userId="25bd9855-c3c8-4fe0-90d6-09dac4ca243f" providerId="ADAL" clId="{C8038C93-0868-4620-9BA2-33041EC1E42C}" dt="2022-06-08T17:30:04.623" v="1897" actId="1036"/>
          <ac:spMkLst>
            <pc:docMk/>
            <pc:sldMk cId="1627276396" sldId="305"/>
            <ac:spMk id="2" creationId="{B9CA15FA-106F-454E-F3DE-A1F1F27A6C06}"/>
          </ac:spMkLst>
        </pc:spChg>
        <pc:spChg chg="del mod ord">
          <ac:chgData name="Elhadi" userId="25bd9855-c3c8-4fe0-90d6-09dac4ca243f" providerId="ADAL" clId="{C8038C93-0868-4620-9BA2-33041EC1E42C}" dt="2022-05-31T19:40:26.707" v="288" actId="700"/>
          <ac:spMkLst>
            <pc:docMk/>
            <pc:sldMk cId="1627276396" sldId="305"/>
            <ac:spMk id="3" creationId="{4691D1BE-9CEF-039F-EE35-1B4AAD3F250A}"/>
          </ac:spMkLst>
        </pc:spChg>
        <pc:spChg chg="mod ord modVis">
          <ac:chgData name="Elhadi" userId="25bd9855-c3c8-4fe0-90d6-09dac4ca243f" providerId="ADAL" clId="{C8038C93-0868-4620-9BA2-33041EC1E42C}" dt="2022-06-07T15:51:23.774" v="369" actId="14429"/>
          <ac:spMkLst>
            <pc:docMk/>
            <pc:sldMk cId="1627276396" sldId="305"/>
            <ac:spMk id="4" creationId="{1347C5E7-6DFD-6E48-7D53-FD1947209F0E}"/>
          </ac:spMkLst>
        </pc:spChg>
        <pc:spChg chg="add mod ord">
          <ac:chgData name="Elhadi" userId="25bd9855-c3c8-4fe0-90d6-09dac4ca243f" providerId="ADAL" clId="{C8038C93-0868-4620-9BA2-33041EC1E42C}" dt="2022-06-08T22:31:33.598" v="2687" actId="20577"/>
          <ac:spMkLst>
            <pc:docMk/>
            <pc:sldMk cId="1627276396" sldId="305"/>
            <ac:spMk id="5" creationId="{0840B840-C557-A2F4-6967-4DC01F147CBC}"/>
          </ac:spMkLst>
        </pc:spChg>
        <pc:spChg chg="add del mod ord">
          <ac:chgData name="Elhadi" userId="25bd9855-c3c8-4fe0-90d6-09dac4ca243f" providerId="ADAL" clId="{C8038C93-0868-4620-9BA2-33041EC1E42C}" dt="2022-05-31T19:40:36.653" v="289"/>
          <ac:spMkLst>
            <pc:docMk/>
            <pc:sldMk cId="1627276396" sldId="305"/>
            <ac:spMk id="6" creationId="{BD608C4F-28F9-0CB3-470C-8502A4EF90B0}"/>
          </ac:spMkLst>
        </pc:spChg>
        <pc:spChg chg="add mod">
          <ac:chgData name="Elhadi" userId="25bd9855-c3c8-4fe0-90d6-09dac4ca243f" providerId="ADAL" clId="{C8038C93-0868-4620-9BA2-33041EC1E42C}" dt="2022-06-08T17:31:05.858" v="1905" actId="114"/>
          <ac:spMkLst>
            <pc:docMk/>
            <pc:sldMk cId="1627276396" sldId="305"/>
            <ac:spMk id="6" creationId="{E211D07B-1A41-63F2-2B59-9D9C68B25BA5}"/>
          </ac:spMkLst>
        </pc:spChg>
        <pc:picChg chg="add del">
          <ac:chgData name="Elhadi" userId="25bd9855-c3c8-4fe0-90d6-09dac4ca243f" providerId="ADAL" clId="{C8038C93-0868-4620-9BA2-33041EC1E42C}" dt="2022-06-07T15:52:22.594" v="371"/>
          <ac:picMkLst>
            <pc:docMk/>
            <pc:sldMk cId="1627276396" sldId="305"/>
            <ac:picMk id="2" creationId="{8D46EF0C-AC48-B939-098B-4A7DBC95F62E}"/>
          </ac:picMkLst>
        </pc:picChg>
        <pc:picChg chg="add mod modCrop">
          <ac:chgData name="Elhadi" userId="25bd9855-c3c8-4fe0-90d6-09dac4ca243f" providerId="ADAL" clId="{C8038C93-0868-4620-9BA2-33041EC1E42C}" dt="2022-06-07T15:53:17.377" v="382" actId="34135"/>
          <ac:picMkLst>
            <pc:docMk/>
            <pc:sldMk cId="1627276396" sldId="305"/>
            <ac:picMk id="8" creationId="{1BFCEC40-1719-BFFA-3F1C-29474F827F63}"/>
          </ac:picMkLst>
        </pc:picChg>
      </pc:sldChg>
      <pc:sldChg chg="addSp delSp modSp new add del mod">
        <pc:chgData name="Elhadi" userId="25bd9855-c3c8-4fe0-90d6-09dac4ca243f" providerId="ADAL" clId="{C8038C93-0868-4620-9BA2-33041EC1E42C}" dt="2022-06-08T22:31:38.095" v="2689" actId="20577"/>
        <pc:sldMkLst>
          <pc:docMk/>
          <pc:sldMk cId="1247596063" sldId="306"/>
        </pc:sldMkLst>
        <pc:spChg chg="mod">
          <ac:chgData name="Elhadi" userId="25bd9855-c3c8-4fe0-90d6-09dac4ca243f" providerId="ADAL" clId="{C8038C93-0868-4620-9BA2-33041EC1E42C}" dt="2022-06-08T22:31:38.095" v="2689" actId="20577"/>
          <ac:spMkLst>
            <pc:docMk/>
            <pc:sldMk cId="1247596063" sldId="306"/>
            <ac:spMk id="2" creationId="{AA7F6B21-A211-4AE6-88CB-492DC66E5DC9}"/>
          </ac:spMkLst>
        </pc:spChg>
        <pc:spChg chg="add mod">
          <ac:chgData name="Elhadi" userId="25bd9855-c3c8-4fe0-90d6-09dac4ca243f" providerId="ADAL" clId="{C8038C93-0868-4620-9BA2-33041EC1E42C}" dt="2022-06-08T16:35:29.409" v="1637" actId="164"/>
          <ac:spMkLst>
            <pc:docMk/>
            <pc:sldMk cId="1247596063" sldId="306"/>
            <ac:spMk id="3" creationId="{55236D4C-E168-1BCD-8899-4E86CB7882BB}"/>
          </ac:spMkLst>
        </pc:spChg>
        <pc:spChg chg="del">
          <ac:chgData name="Elhadi" userId="25bd9855-c3c8-4fe0-90d6-09dac4ca243f" providerId="ADAL" clId="{C8038C93-0868-4620-9BA2-33041EC1E42C}" dt="2022-05-31T19:47:38.368" v="299"/>
          <ac:spMkLst>
            <pc:docMk/>
            <pc:sldMk cId="1247596063" sldId="306"/>
            <ac:spMk id="3" creationId="{8B84A43B-0FDD-BF47-6A9A-6CAD1AE7DA3B}"/>
          </ac:spMkLst>
        </pc:spChg>
        <pc:spChg chg="mod">
          <ac:chgData name="Elhadi" userId="25bd9855-c3c8-4fe0-90d6-09dac4ca243f" providerId="ADAL" clId="{C8038C93-0868-4620-9BA2-33041EC1E42C}" dt="2022-06-08T16:35:29.409" v="1637" actId="164"/>
          <ac:spMkLst>
            <pc:docMk/>
            <pc:sldMk cId="1247596063" sldId="306"/>
            <ac:spMk id="7" creationId="{0B92B3FF-4858-14F9-67CF-808425A5AE3F}"/>
          </ac:spMkLst>
        </pc:spChg>
        <pc:spChg chg="add mod">
          <ac:chgData name="Elhadi" userId="25bd9855-c3c8-4fe0-90d6-09dac4ca243f" providerId="ADAL" clId="{C8038C93-0868-4620-9BA2-33041EC1E42C}" dt="2022-06-08T16:35:46.130" v="1640" actId="1076"/>
          <ac:spMkLst>
            <pc:docMk/>
            <pc:sldMk cId="1247596063" sldId="306"/>
            <ac:spMk id="9" creationId="{27BBFF91-AA42-4452-1EC9-8864F63AF03F}"/>
          </ac:spMkLst>
        </pc:spChg>
        <pc:spChg chg="add mod">
          <ac:chgData name="Elhadi" userId="25bd9855-c3c8-4fe0-90d6-09dac4ca243f" providerId="ADAL" clId="{C8038C93-0868-4620-9BA2-33041EC1E42C}" dt="2022-06-08T16:35:29.409" v="1637" actId="164"/>
          <ac:spMkLst>
            <pc:docMk/>
            <pc:sldMk cId="1247596063" sldId="306"/>
            <ac:spMk id="10" creationId="{701F97D6-8AFE-7B31-F95D-640AF6BC9382}"/>
          </ac:spMkLst>
        </pc:spChg>
        <pc:spChg chg="mod topLvl">
          <ac:chgData name="Elhadi" userId="25bd9855-c3c8-4fe0-90d6-09dac4ca243f" providerId="ADAL" clId="{C8038C93-0868-4620-9BA2-33041EC1E42C}" dt="2022-06-08T17:26:14.562" v="1852" actId="164"/>
          <ac:spMkLst>
            <pc:docMk/>
            <pc:sldMk cId="1247596063" sldId="306"/>
            <ac:spMk id="13" creationId="{FBF0641B-4C29-268E-4097-8D627654BF70}"/>
          </ac:spMkLst>
        </pc:spChg>
        <pc:spChg chg="del mod topLvl">
          <ac:chgData name="Elhadi" userId="25bd9855-c3c8-4fe0-90d6-09dac4ca243f" providerId="ADAL" clId="{C8038C93-0868-4620-9BA2-33041EC1E42C}" dt="2022-06-08T16:58:30.612" v="1816" actId="478"/>
          <ac:spMkLst>
            <pc:docMk/>
            <pc:sldMk cId="1247596063" sldId="306"/>
            <ac:spMk id="14" creationId="{3EB656E5-0925-ED12-4B7E-CABAC0ED7E22}"/>
          </ac:spMkLst>
        </pc:spChg>
        <pc:spChg chg="del mod topLvl">
          <ac:chgData name="Elhadi" userId="25bd9855-c3c8-4fe0-90d6-09dac4ca243f" providerId="ADAL" clId="{C8038C93-0868-4620-9BA2-33041EC1E42C}" dt="2022-06-08T16:58:30.612" v="1816" actId="478"/>
          <ac:spMkLst>
            <pc:docMk/>
            <pc:sldMk cId="1247596063" sldId="306"/>
            <ac:spMk id="18" creationId="{CE2E1D3C-D9E0-8A78-C80D-DAD10DF64A26}"/>
          </ac:spMkLst>
        </pc:spChg>
        <pc:spChg chg="del mod topLvl">
          <ac:chgData name="Elhadi" userId="25bd9855-c3c8-4fe0-90d6-09dac4ca243f" providerId="ADAL" clId="{C8038C93-0868-4620-9BA2-33041EC1E42C}" dt="2022-06-08T16:58:30.612" v="1816" actId="478"/>
          <ac:spMkLst>
            <pc:docMk/>
            <pc:sldMk cId="1247596063" sldId="306"/>
            <ac:spMk id="19" creationId="{F0F028F2-0BC4-7AEE-E825-0E55FA191635}"/>
          </ac:spMkLst>
        </pc:spChg>
        <pc:spChg chg="add del mod">
          <ac:chgData name="Elhadi" userId="25bd9855-c3c8-4fe0-90d6-09dac4ca243f" providerId="ADAL" clId="{C8038C93-0868-4620-9BA2-33041EC1E42C}" dt="2022-06-08T16:56:06.537" v="1780" actId="11529"/>
          <ac:spMkLst>
            <pc:docMk/>
            <pc:sldMk cId="1247596063" sldId="306"/>
            <ac:spMk id="24" creationId="{0CDB89F2-C3D5-FB7A-9D92-ECA40625B5ED}"/>
          </ac:spMkLst>
        </pc:spChg>
        <pc:spChg chg="add del mod">
          <ac:chgData name="Elhadi" userId="25bd9855-c3c8-4fe0-90d6-09dac4ca243f" providerId="ADAL" clId="{C8038C93-0868-4620-9BA2-33041EC1E42C}" dt="2022-06-08T16:55:43.627" v="1773"/>
          <ac:spMkLst>
            <pc:docMk/>
            <pc:sldMk cId="1247596063" sldId="306"/>
            <ac:spMk id="26" creationId="{723A6F4F-0DB3-566E-4549-BBA56F46F2AA}"/>
          </ac:spMkLst>
        </pc:spChg>
        <pc:spChg chg="add mod">
          <ac:chgData name="Elhadi" userId="25bd9855-c3c8-4fe0-90d6-09dac4ca243f" providerId="ADAL" clId="{C8038C93-0868-4620-9BA2-33041EC1E42C}" dt="2022-06-08T17:26:14.562" v="1852" actId="164"/>
          <ac:spMkLst>
            <pc:docMk/>
            <pc:sldMk cId="1247596063" sldId="306"/>
            <ac:spMk id="28" creationId="{F5B032B5-200F-9E63-B12E-A105AD3C3C22}"/>
          </ac:spMkLst>
        </pc:spChg>
        <pc:grpChg chg="add mod">
          <ac:chgData name="Elhadi" userId="25bd9855-c3c8-4fe0-90d6-09dac4ca243f" providerId="ADAL" clId="{C8038C93-0868-4620-9BA2-33041EC1E42C}" dt="2022-06-08T16:35:21.535" v="1636" actId="164"/>
          <ac:grpSpMkLst>
            <pc:docMk/>
            <pc:sldMk cId="1247596063" sldId="306"/>
            <ac:grpSpMk id="8" creationId="{7D72940E-1F8F-8373-D50F-8C049F93B32C}"/>
          </ac:grpSpMkLst>
        </pc:grpChg>
        <pc:grpChg chg="add mod">
          <ac:chgData name="Elhadi" userId="25bd9855-c3c8-4fe0-90d6-09dac4ca243f" providerId="ADAL" clId="{C8038C93-0868-4620-9BA2-33041EC1E42C}" dt="2022-06-08T17:26:32.600" v="1874" actId="1036"/>
          <ac:grpSpMkLst>
            <pc:docMk/>
            <pc:sldMk cId="1247596063" sldId="306"/>
            <ac:grpSpMk id="11" creationId="{DDDEEEB6-373C-F0BF-E823-C554F362FAD9}"/>
          </ac:grpSpMkLst>
        </pc:grpChg>
        <pc:grpChg chg="add del mod">
          <ac:chgData name="Elhadi" userId="25bd9855-c3c8-4fe0-90d6-09dac4ca243f" providerId="ADAL" clId="{C8038C93-0868-4620-9BA2-33041EC1E42C}" dt="2022-06-08T16:58:06.380" v="1814" actId="165"/>
          <ac:grpSpMkLst>
            <pc:docMk/>
            <pc:sldMk cId="1247596063" sldId="306"/>
            <ac:grpSpMk id="12" creationId="{FA090623-9A26-5405-5A8C-3D6859AB672E}"/>
          </ac:grpSpMkLst>
        </pc:grpChg>
        <pc:grpChg chg="add mod">
          <ac:chgData name="Elhadi" userId="25bd9855-c3c8-4fe0-90d6-09dac4ca243f" providerId="ADAL" clId="{C8038C93-0868-4620-9BA2-33041EC1E42C}" dt="2022-06-08T17:26:32.600" v="1874" actId="1036"/>
          <ac:grpSpMkLst>
            <pc:docMk/>
            <pc:sldMk cId="1247596063" sldId="306"/>
            <ac:grpSpMk id="36" creationId="{71672476-59A7-2703-D493-DA3DDB1C9229}"/>
          </ac:grpSpMkLst>
        </pc:grpChg>
        <pc:picChg chg="mod">
          <ac:chgData name="Elhadi" userId="25bd9855-c3c8-4fe0-90d6-09dac4ca243f" providerId="ADAL" clId="{C8038C93-0868-4620-9BA2-33041EC1E42C}" dt="2022-06-08T16:35:29.409" v="1637" actId="164"/>
          <ac:picMkLst>
            <pc:docMk/>
            <pc:sldMk cId="1247596063" sldId="306"/>
            <ac:picMk id="5" creationId="{15A3D29D-0A47-182A-A7DB-9D9A083965F4}"/>
          </ac:picMkLst>
        </pc:picChg>
        <pc:picChg chg="add mod modCrop">
          <ac:chgData name="Elhadi" userId="25bd9855-c3c8-4fe0-90d6-09dac4ca243f" providerId="ADAL" clId="{C8038C93-0868-4620-9BA2-33041EC1E42C}" dt="2022-06-08T16:35:46.130" v="1640" actId="1076"/>
          <ac:picMkLst>
            <pc:docMk/>
            <pc:sldMk cId="1247596063" sldId="306"/>
            <ac:picMk id="6" creationId="{2FEF6052-5CAB-DC18-D530-EBEA2F11063D}"/>
          </ac:picMkLst>
        </pc:picChg>
        <pc:picChg chg="add del mod modCrop">
          <ac:chgData name="Elhadi" userId="25bd9855-c3c8-4fe0-90d6-09dac4ca243f" providerId="ADAL" clId="{C8038C93-0868-4620-9BA2-33041EC1E42C}" dt="2022-06-07T16:34:32.627" v="921" actId="478"/>
          <ac:picMkLst>
            <pc:docMk/>
            <pc:sldMk cId="1247596063" sldId="306"/>
            <ac:picMk id="8" creationId="{18319AED-9CDF-2CE4-F5FB-D7991F6725B6}"/>
          </ac:picMkLst>
        </pc:picChg>
        <pc:picChg chg="add del">
          <ac:chgData name="Elhadi" userId="25bd9855-c3c8-4fe0-90d6-09dac4ca243f" providerId="ADAL" clId="{C8038C93-0868-4620-9BA2-33041EC1E42C}" dt="2022-06-08T16:54:46.600" v="1760" actId="22"/>
          <ac:picMkLst>
            <pc:docMk/>
            <pc:sldMk cId="1247596063" sldId="306"/>
            <ac:picMk id="21" creationId="{4080CE00-846B-03EB-C733-BF1F6FD64F1F}"/>
          </ac:picMkLst>
        </pc:picChg>
        <pc:picChg chg="add del mod modCrop">
          <ac:chgData name="Elhadi" userId="25bd9855-c3c8-4fe0-90d6-09dac4ca243f" providerId="ADAL" clId="{C8038C93-0868-4620-9BA2-33041EC1E42C}" dt="2022-06-08T16:56:07.017" v="1782" actId="22"/>
          <ac:picMkLst>
            <pc:docMk/>
            <pc:sldMk cId="1247596063" sldId="306"/>
            <ac:picMk id="23" creationId="{CD88B687-D444-5FC7-453C-A1526873C6EA}"/>
          </ac:picMkLst>
        </pc:picChg>
        <pc:picChg chg="add del mod">
          <ac:chgData name="Elhadi" userId="25bd9855-c3c8-4fe0-90d6-09dac4ca243f" providerId="ADAL" clId="{C8038C93-0868-4620-9BA2-33041EC1E42C}" dt="2022-06-08T16:55:43.627" v="1773"/>
          <ac:picMkLst>
            <pc:docMk/>
            <pc:sldMk cId="1247596063" sldId="306"/>
            <ac:picMk id="25" creationId="{B3906F37-1935-A8E1-A260-3AC4E775D8D8}"/>
          </ac:picMkLst>
        </pc:picChg>
        <pc:picChg chg="add del">
          <ac:chgData name="Elhadi" userId="25bd9855-c3c8-4fe0-90d6-09dac4ca243f" providerId="ADAL" clId="{C8038C93-0868-4620-9BA2-33041EC1E42C}" dt="2022-06-08T16:56:05.382" v="1775"/>
          <ac:picMkLst>
            <pc:docMk/>
            <pc:sldMk cId="1247596063" sldId="306"/>
            <ac:picMk id="27" creationId="{BB20A699-DB3D-9204-7E65-27A697EE4A01}"/>
          </ac:picMkLst>
        </pc:picChg>
        <pc:cxnChg chg="del mod topLvl">
          <ac:chgData name="Elhadi" userId="25bd9855-c3c8-4fe0-90d6-09dac4ca243f" providerId="ADAL" clId="{C8038C93-0868-4620-9BA2-33041EC1E42C}" dt="2022-06-08T17:26:04.713" v="1851" actId="478"/>
          <ac:cxnSpMkLst>
            <pc:docMk/>
            <pc:sldMk cId="1247596063" sldId="306"/>
            <ac:cxnSpMk id="15" creationId="{BDB0550C-D3AF-9B31-18D5-27ABCC71A887}"/>
          </ac:cxnSpMkLst>
        </pc:cxnChg>
        <pc:cxnChg chg="del mod topLvl">
          <ac:chgData name="Elhadi" userId="25bd9855-c3c8-4fe0-90d6-09dac4ca243f" providerId="ADAL" clId="{C8038C93-0868-4620-9BA2-33041EC1E42C}" dt="2022-06-08T16:58:30.612" v="1816" actId="478"/>
          <ac:cxnSpMkLst>
            <pc:docMk/>
            <pc:sldMk cId="1247596063" sldId="306"/>
            <ac:cxnSpMk id="16" creationId="{FAD2539B-1E88-AD4F-0080-CA0BD54B2E58}"/>
          </ac:cxnSpMkLst>
        </pc:cxnChg>
        <pc:cxnChg chg="del mod topLvl">
          <ac:chgData name="Elhadi" userId="25bd9855-c3c8-4fe0-90d6-09dac4ca243f" providerId="ADAL" clId="{C8038C93-0868-4620-9BA2-33041EC1E42C}" dt="2022-06-08T16:58:30.612" v="1816" actId="478"/>
          <ac:cxnSpMkLst>
            <pc:docMk/>
            <pc:sldMk cId="1247596063" sldId="306"/>
            <ac:cxnSpMk id="17" creationId="{F25AF6A3-3800-0B5C-F4E2-3D2BA6D312F0}"/>
          </ac:cxnSpMkLst>
        </pc:cxnChg>
        <pc:cxnChg chg="add mod">
          <ac:chgData name="Elhadi" userId="25bd9855-c3c8-4fe0-90d6-09dac4ca243f" providerId="ADAL" clId="{C8038C93-0868-4620-9BA2-33041EC1E42C}" dt="2022-06-08T17:26:57.011" v="1876" actId="14100"/>
          <ac:cxnSpMkLst>
            <pc:docMk/>
            <pc:sldMk cId="1247596063" sldId="306"/>
            <ac:cxnSpMk id="29" creationId="{88962273-A115-23CB-32E9-3E7D71FCC0F8}"/>
          </ac:cxnSpMkLst>
        </pc:cxnChg>
      </pc:sldChg>
      <pc:sldChg chg="addSp delSp modSp add del mod">
        <pc:chgData name="Elhadi" userId="25bd9855-c3c8-4fe0-90d6-09dac4ca243f" providerId="ADAL" clId="{C8038C93-0868-4620-9BA2-33041EC1E42C}" dt="2022-06-09T13:47:49.858" v="3087"/>
        <pc:sldMkLst>
          <pc:docMk/>
          <pc:sldMk cId="2411923695" sldId="307"/>
        </pc:sldMkLst>
        <pc:spChg chg="mod">
          <ac:chgData name="Elhadi" userId="25bd9855-c3c8-4fe0-90d6-09dac4ca243f" providerId="ADAL" clId="{C8038C93-0868-4620-9BA2-33041EC1E42C}" dt="2022-06-08T22:31:41.448" v="2691" actId="20577"/>
          <ac:spMkLst>
            <pc:docMk/>
            <pc:sldMk cId="2411923695" sldId="307"/>
            <ac:spMk id="2" creationId="{35506BD5-DCBC-73B9-6492-70E33AD6135B}"/>
          </ac:spMkLst>
        </pc:spChg>
        <pc:spChg chg="mod">
          <ac:chgData name="Elhadi" userId="25bd9855-c3c8-4fe0-90d6-09dac4ca243f" providerId="ADAL" clId="{C8038C93-0868-4620-9BA2-33041EC1E42C}" dt="2022-06-08T16:21:42.260" v="1556" actId="1037"/>
          <ac:spMkLst>
            <pc:docMk/>
            <pc:sldMk cId="2411923695" sldId="307"/>
            <ac:spMk id="11" creationId="{0960B87B-2C54-004B-0B63-31CD04EC21CD}"/>
          </ac:spMkLst>
        </pc:spChg>
        <pc:spChg chg="add mod">
          <ac:chgData name="Elhadi" userId="25bd9855-c3c8-4fe0-90d6-09dac4ca243f" providerId="ADAL" clId="{C8038C93-0868-4620-9BA2-33041EC1E42C}" dt="2022-06-08T16:21:42.260" v="1556" actId="1037"/>
          <ac:spMkLst>
            <pc:docMk/>
            <pc:sldMk cId="2411923695" sldId="307"/>
            <ac:spMk id="17" creationId="{0E968A97-6430-44CB-83BD-455FA4571663}"/>
          </ac:spMkLst>
        </pc:spChg>
        <pc:spChg chg="add mod">
          <ac:chgData name="Elhadi" userId="25bd9855-c3c8-4fe0-90d6-09dac4ca243f" providerId="ADAL" clId="{C8038C93-0868-4620-9BA2-33041EC1E42C}" dt="2022-06-08T18:10:38.133" v="2135" actId="165"/>
          <ac:spMkLst>
            <pc:docMk/>
            <pc:sldMk cId="2411923695" sldId="307"/>
            <ac:spMk id="18" creationId="{D5EEA158-3BFE-BBCE-F865-39132BFB1612}"/>
          </ac:spMkLst>
        </pc:spChg>
        <pc:spChg chg="add mod">
          <ac:chgData name="Elhadi" userId="25bd9855-c3c8-4fe0-90d6-09dac4ca243f" providerId="ADAL" clId="{C8038C93-0868-4620-9BA2-33041EC1E42C}" dt="2022-06-08T22:29:40.122" v="2657" actId="113"/>
          <ac:spMkLst>
            <pc:docMk/>
            <pc:sldMk cId="2411923695" sldId="307"/>
            <ac:spMk id="19" creationId="{C4547E34-080A-C652-A89E-B86072530B11}"/>
          </ac:spMkLst>
        </pc:spChg>
        <pc:spChg chg="add del mod">
          <ac:chgData name="Elhadi" userId="25bd9855-c3c8-4fe0-90d6-09dac4ca243f" providerId="ADAL" clId="{C8038C93-0868-4620-9BA2-33041EC1E42C}" dt="2022-06-08T16:21:39.440" v="1554" actId="47"/>
          <ac:spMkLst>
            <pc:docMk/>
            <pc:sldMk cId="2411923695" sldId="307"/>
            <ac:spMk id="20" creationId="{AB4BC921-91CE-6ADA-88DC-43DA2C735643}"/>
          </ac:spMkLst>
        </pc:spChg>
        <pc:spChg chg="add mod">
          <ac:chgData name="Elhadi" userId="25bd9855-c3c8-4fe0-90d6-09dac4ca243f" providerId="ADAL" clId="{C8038C93-0868-4620-9BA2-33041EC1E42C}" dt="2022-06-08T18:14:45.973" v="2195" actId="20577"/>
          <ac:spMkLst>
            <pc:docMk/>
            <pc:sldMk cId="2411923695" sldId="307"/>
            <ac:spMk id="21" creationId="{098094A4-2DC2-7AAB-F33F-3893DFBBC22B}"/>
          </ac:spMkLst>
        </pc:spChg>
        <pc:spChg chg="add mod">
          <ac:chgData name="Elhadi" userId="25bd9855-c3c8-4fe0-90d6-09dac4ca243f" providerId="ADAL" clId="{C8038C93-0868-4620-9BA2-33041EC1E42C}" dt="2022-06-08T18:14:45.973" v="2195" actId="20577"/>
          <ac:spMkLst>
            <pc:docMk/>
            <pc:sldMk cId="2411923695" sldId="307"/>
            <ac:spMk id="22" creationId="{FEEC6B58-6EE8-579A-A408-8C2CAC46AECB}"/>
          </ac:spMkLst>
        </pc:spChg>
        <pc:spChg chg="add mod">
          <ac:chgData name="Elhadi" userId="25bd9855-c3c8-4fe0-90d6-09dac4ca243f" providerId="ADAL" clId="{C8038C93-0868-4620-9BA2-33041EC1E42C}" dt="2022-06-08T18:14:45.973" v="2195" actId="20577"/>
          <ac:spMkLst>
            <pc:docMk/>
            <pc:sldMk cId="2411923695" sldId="307"/>
            <ac:spMk id="34" creationId="{0E7D0A6B-5FBA-C835-9D5D-B81AA3B0D1DC}"/>
          </ac:spMkLst>
        </pc:spChg>
        <pc:spChg chg="add mod">
          <ac:chgData name="Elhadi" userId="25bd9855-c3c8-4fe0-90d6-09dac4ca243f" providerId="ADAL" clId="{C8038C93-0868-4620-9BA2-33041EC1E42C}" dt="2022-06-08T18:14:45.973" v="2195" actId="20577"/>
          <ac:spMkLst>
            <pc:docMk/>
            <pc:sldMk cId="2411923695" sldId="307"/>
            <ac:spMk id="35" creationId="{32A6FF13-AA7D-72C4-46A6-61432AD612B7}"/>
          </ac:spMkLst>
        </pc:spChg>
        <pc:spChg chg="add mod">
          <ac:chgData name="Elhadi" userId="25bd9855-c3c8-4fe0-90d6-09dac4ca243f" providerId="ADAL" clId="{C8038C93-0868-4620-9BA2-33041EC1E42C}" dt="2022-06-08T18:08:47.019" v="2039" actId="1076"/>
          <ac:spMkLst>
            <pc:docMk/>
            <pc:sldMk cId="2411923695" sldId="307"/>
            <ac:spMk id="49" creationId="{094EA653-734A-81C8-E398-64509F74A4D1}"/>
          </ac:spMkLst>
        </pc:spChg>
        <pc:grpChg chg="add mod topLvl">
          <ac:chgData name="Elhadi" userId="25bd9855-c3c8-4fe0-90d6-09dac4ca243f" providerId="ADAL" clId="{C8038C93-0868-4620-9BA2-33041EC1E42C}" dt="2022-06-09T13:47:49.858" v="3087"/>
          <ac:grpSpMkLst>
            <pc:docMk/>
            <pc:sldMk cId="2411923695" sldId="307"/>
            <ac:grpSpMk id="8" creationId="{9FFAB6CC-F69C-CE5F-4051-117382E3F468}"/>
          </ac:grpSpMkLst>
        </pc:grpChg>
        <pc:grpChg chg="add mod topLvl">
          <ac:chgData name="Elhadi" userId="25bd9855-c3c8-4fe0-90d6-09dac4ca243f" providerId="ADAL" clId="{C8038C93-0868-4620-9BA2-33041EC1E42C}" dt="2022-06-08T18:14:45.973" v="2195" actId="20577"/>
          <ac:grpSpMkLst>
            <pc:docMk/>
            <pc:sldMk cId="2411923695" sldId="307"/>
            <ac:grpSpMk id="39" creationId="{D8085D66-2125-7531-7E1D-461BC3FF2FF7}"/>
          </ac:grpSpMkLst>
        </pc:grpChg>
        <pc:grpChg chg="add del mod">
          <ac:chgData name="Elhadi" userId="25bd9855-c3c8-4fe0-90d6-09dac4ca243f" providerId="ADAL" clId="{C8038C93-0868-4620-9BA2-33041EC1E42C}" dt="2022-06-08T18:10:38.133" v="2135" actId="165"/>
          <ac:grpSpMkLst>
            <pc:docMk/>
            <pc:sldMk cId="2411923695" sldId="307"/>
            <ac:grpSpMk id="40" creationId="{2E57AEAE-9214-BC24-9204-C1F396E4463C}"/>
          </ac:grpSpMkLst>
        </pc:grpChg>
        <pc:picChg chg="add del mod">
          <ac:chgData name="Elhadi" userId="25bd9855-c3c8-4fe0-90d6-09dac4ca243f" providerId="ADAL" clId="{C8038C93-0868-4620-9BA2-33041EC1E42C}" dt="2022-06-07T16:06:22.194" v="549" actId="22"/>
          <ac:picMkLst>
            <pc:docMk/>
            <pc:sldMk cId="2411923695" sldId="307"/>
            <ac:picMk id="5" creationId="{DE20171D-DCF5-213E-D3A5-801FF9371DA3}"/>
          </ac:picMkLst>
        </pc:picChg>
        <pc:picChg chg="add del mod">
          <ac:chgData name="Elhadi" userId="25bd9855-c3c8-4fe0-90d6-09dac4ca243f" providerId="ADAL" clId="{C8038C93-0868-4620-9BA2-33041EC1E42C}" dt="2022-06-07T16:09:40.309" v="568" actId="478"/>
          <ac:picMkLst>
            <pc:docMk/>
            <pc:sldMk cId="2411923695" sldId="307"/>
            <ac:picMk id="6" creationId="{7BF57306-2C87-8800-A529-483E8CEF50FF}"/>
          </ac:picMkLst>
        </pc:picChg>
        <pc:picChg chg="add del mod modCrop">
          <ac:chgData name="Elhadi" userId="25bd9855-c3c8-4fe0-90d6-09dac4ca243f" providerId="ADAL" clId="{C8038C93-0868-4620-9BA2-33041EC1E42C}" dt="2022-06-07T16:34:56.904" v="924" actId="478"/>
          <ac:picMkLst>
            <pc:docMk/>
            <pc:sldMk cId="2411923695" sldId="307"/>
            <ac:picMk id="7" creationId="{77EF699E-1B85-2B3A-86C6-7E255E5F9322}"/>
          </ac:picMkLst>
        </pc:picChg>
        <pc:picChg chg="mod ord">
          <ac:chgData name="Elhadi" userId="25bd9855-c3c8-4fe0-90d6-09dac4ca243f" providerId="ADAL" clId="{C8038C93-0868-4620-9BA2-33041EC1E42C}" dt="2022-06-08T16:21:42.260" v="1556" actId="1037"/>
          <ac:picMkLst>
            <pc:docMk/>
            <pc:sldMk cId="2411923695" sldId="307"/>
            <ac:picMk id="10" creationId="{5716FB14-F9F8-379F-F07B-8B26147B764A}"/>
          </ac:picMkLst>
        </pc:picChg>
        <pc:picChg chg="add mod">
          <ac:chgData name="Elhadi" userId="25bd9855-c3c8-4fe0-90d6-09dac4ca243f" providerId="ADAL" clId="{C8038C93-0868-4620-9BA2-33041EC1E42C}" dt="2022-06-07T16:09:33.717" v="563"/>
          <ac:picMkLst>
            <pc:docMk/>
            <pc:sldMk cId="2411923695" sldId="307"/>
            <ac:picMk id="12" creationId="{59F6AB26-552B-A45E-EFAE-584747D3A6F5}"/>
          </ac:picMkLst>
        </pc:picChg>
        <pc:picChg chg="add del mod">
          <ac:chgData name="Elhadi" userId="25bd9855-c3c8-4fe0-90d6-09dac4ca243f" providerId="ADAL" clId="{C8038C93-0868-4620-9BA2-33041EC1E42C}" dt="2022-06-07T16:09:36.443" v="565"/>
          <ac:picMkLst>
            <pc:docMk/>
            <pc:sldMk cId="2411923695" sldId="307"/>
            <ac:picMk id="13" creationId="{5B9F2CED-F9D0-F226-0463-5E8500025C25}"/>
          </ac:picMkLst>
        </pc:picChg>
        <pc:picChg chg="mod">
          <ac:chgData name="Elhadi" userId="25bd9855-c3c8-4fe0-90d6-09dac4ca243f" providerId="ADAL" clId="{C8038C93-0868-4620-9BA2-33041EC1E42C}" dt="2022-06-08T18:10:38.133" v="2135" actId="165"/>
          <ac:picMkLst>
            <pc:docMk/>
            <pc:sldMk cId="2411923695" sldId="307"/>
            <ac:picMk id="14" creationId="{E9BE0EBF-1AC1-7DE0-7FB9-E0539759A66E}"/>
          </ac:picMkLst>
        </pc:picChg>
        <pc:picChg chg="add del mod modCrop">
          <ac:chgData name="Elhadi" userId="25bd9855-c3c8-4fe0-90d6-09dac4ca243f" providerId="ADAL" clId="{C8038C93-0868-4620-9BA2-33041EC1E42C}" dt="2022-06-07T16:11:00.835" v="575" actId="478"/>
          <ac:picMkLst>
            <pc:docMk/>
            <pc:sldMk cId="2411923695" sldId="307"/>
            <ac:picMk id="15" creationId="{F734570B-9F13-ED0B-53C1-80FE501F2122}"/>
          </ac:picMkLst>
        </pc:picChg>
        <pc:picChg chg="add del mod">
          <ac:chgData name="Elhadi" userId="25bd9855-c3c8-4fe0-90d6-09dac4ca243f" providerId="ADAL" clId="{C8038C93-0868-4620-9BA2-33041EC1E42C}" dt="2022-06-07T16:12:13.929" v="586" actId="478"/>
          <ac:picMkLst>
            <pc:docMk/>
            <pc:sldMk cId="2411923695" sldId="307"/>
            <ac:picMk id="16" creationId="{754959F6-EA7A-B363-B648-4917C56FCD43}"/>
          </ac:picMkLst>
        </pc:picChg>
        <pc:picChg chg="add mod">
          <ac:chgData name="Elhadi" userId="25bd9855-c3c8-4fe0-90d6-09dac4ca243f" providerId="ADAL" clId="{C8038C93-0868-4620-9BA2-33041EC1E42C}" dt="2022-06-08T17:33:11.843" v="1932" actId="1035"/>
          <ac:picMkLst>
            <pc:docMk/>
            <pc:sldMk cId="2411923695" sldId="307"/>
            <ac:picMk id="43" creationId="{F1FD687D-C6EF-B92A-EE5C-C9E8AE3D5276}"/>
          </ac:picMkLst>
        </pc:picChg>
        <pc:cxnChg chg="add mod ord">
          <ac:chgData name="Elhadi" userId="25bd9855-c3c8-4fe0-90d6-09dac4ca243f" providerId="ADAL" clId="{C8038C93-0868-4620-9BA2-33041EC1E42C}" dt="2022-06-08T18:11:26.291" v="2180" actId="14100"/>
          <ac:cxnSpMkLst>
            <pc:docMk/>
            <pc:sldMk cId="2411923695" sldId="307"/>
            <ac:cxnSpMk id="12" creationId="{98B6E056-CE12-82C3-430F-AAC5C17FE150}"/>
          </ac:cxnSpMkLst>
        </pc:cxnChg>
        <pc:cxnChg chg="add mod">
          <ac:chgData name="Elhadi" userId="25bd9855-c3c8-4fe0-90d6-09dac4ca243f" providerId="ADAL" clId="{C8038C93-0868-4620-9BA2-33041EC1E42C}" dt="2022-06-08T18:14:45.973" v="2195" actId="20577"/>
          <ac:cxnSpMkLst>
            <pc:docMk/>
            <pc:sldMk cId="2411923695" sldId="307"/>
            <ac:cxnSpMk id="24" creationId="{F53551C4-F872-17D4-C15F-5FD5DAE2F8C5}"/>
          </ac:cxnSpMkLst>
        </pc:cxnChg>
        <pc:cxnChg chg="add mod">
          <ac:chgData name="Elhadi" userId="25bd9855-c3c8-4fe0-90d6-09dac4ca243f" providerId="ADAL" clId="{C8038C93-0868-4620-9BA2-33041EC1E42C}" dt="2022-06-08T18:14:45.973" v="2195" actId="20577"/>
          <ac:cxnSpMkLst>
            <pc:docMk/>
            <pc:sldMk cId="2411923695" sldId="307"/>
            <ac:cxnSpMk id="25" creationId="{B4F32C0C-67FB-7F6C-F3DB-661760070D0A}"/>
          </ac:cxnSpMkLst>
        </pc:cxnChg>
        <pc:cxnChg chg="add mod">
          <ac:chgData name="Elhadi" userId="25bd9855-c3c8-4fe0-90d6-09dac4ca243f" providerId="ADAL" clId="{C8038C93-0868-4620-9BA2-33041EC1E42C}" dt="2022-06-08T18:14:45.973" v="2195" actId="20577"/>
          <ac:cxnSpMkLst>
            <pc:docMk/>
            <pc:sldMk cId="2411923695" sldId="307"/>
            <ac:cxnSpMk id="29" creationId="{1E5B2BEF-7C5C-9E10-1174-40CC50F43A0B}"/>
          </ac:cxnSpMkLst>
        </pc:cxnChg>
        <pc:cxnChg chg="add mod topLvl">
          <ac:chgData name="Elhadi" userId="25bd9855-c3c8-4fe0-90d6-09dac4ca243f" providerId="ADAL" clId="{C8038C93-0868-4620-9BA2-33041EC1E42C}" dt="2022-06-08T18:14:54.125" v="2201" actId="1038"/>
          <ac:cxnSpMkLst>
            <pc:docMk/>
            <pc:sldMk cId="2411923695" sldId="307"/>
            <ac:cxnSpMk id="36" creationId="{618CDACC-66AA-ACCC-5CF8-5C16EAB96D54}"/>
          </ac:cxnSpMkLst>
        </pc:cxnChg>
        <pc:cxnChg chg="add mod">
          <ac:chgData name="Elhadi" userId="25bd9855-c3c8-4fe0-90d6-09dac4ca243f" providerId="ADAL" clId="{C8038C93-0868-4620-9BA2-33041EC1E42C}" dt="2022-06-08T17:33:11.843" v="1932" actId="1035"/>
          <ac:cxnSpMkLst>
            <pc:docMk/>
            <pc:sldMk cId="2411923695" sldId="307"/>
            <ac:cxnSpMk id="44" creationId="{6EFEB58F-2114-16F2-064C-4C7D3D9BAC6A}"/>
          </ac:cxnSpMkLst>
        </pc:cxnChg>
      </pc:sldChg>
      <pc:sldChg chg="addSp delSp modSp add del mod">
        <pc:chgData name="Elhadi" userId="25bd9855-c3c8-4fe0-90d6-09dac4ca243f" providerId="ADAL" clId="{C8038C93-0868-4620-9BA2-33041EC1E42C}" dt="2022-06-08T22:31:46.251" v="2693" actId="20577"/>
        <pc:sldMkLst>
          <pc:docMk/>
          <pc:sldMk cId="1540230377" sldId="308"/>
        </pc:sldMkLst>
        <pc:spChg chg="mod">
          <ac:chgData name="Elhadi" userId="25bd9855-c3c8-4fe0-90d6-09dac4ca243f" providerId="ADAL" clId="{C8038C93-0868-4620-9BA2-33041EC1E42C}" dt="2022-06-08T22:31:46.251" v="2693" actId="20577"/>
          <ac:spMkLst>
            <pc:docMk/>
            <pc:sldMk cId="1540230377" sldId="308"/>
            <ac:spMk id="2" creationId="{35506BD5-DCBC-73B9-6492-70E33AD6135B}"/>
          </ac:spMkLst>
        </pc:spChg>
        <pc:spChg chg="add mod">
          <ac:chgData name="Elhadi" userId="25bd9855-c3c8-4fe0-90d6-09dac4ca243f" providerId="ADAL" clId="{C8038C93-0868-4620-9BA2-33041EC1E42C}" dt="2022-06-08T16:24:59.715" v="1629" actId="113"/>
          <ac:spMkLst>
            <pc:docMk/>
            <pc:sldMk cId="1540230377" sldId="308"/>
            <ac:spMk id="10" creationId="{D71DD84A-AAE7-66A5-5932-89F25124881B}"/>
          </ac:spMkLst>
        </pc:spChg>
        <pc:spChg chg="add mod">
          <ac:chgData name="Elhadi" userId="25bd9855-c3c8-4fe0-90d6-09dac4ca243f" providerId="ADAL" clId="{C8038C93-0868-4620-9BA2-33041EC1E42C}" dt="2022-06-08T16:25:04.326" v="1630" actId="113"/>
          <ac:spMkLst>
            <pc:docMk/>
            <pc:sldMk cId="1540230377" sldId="308"/>
            <ac:spMk id="11" creationId="{DE36070F-D1EE-3FDB-0053-ADD23396D45C}"/>
          </ac:spMkLst>
        </pc:spChg>
        <pc:spChg chg="add mod">
          <ac:chgData name="Elhadi" userId="25bd9855-c3c8-4fe0-90d6-09dac4ca243f" providerId="ADAL" clId="{C8038C93-0868-4620-9BA2-33041EC1E42C}" dt="2022-06-08T16:25:14.881" v="1633" actId="113"/>
          <ac:spMkLst>
            <pc:docMk/>
            <pc:sldMk cId="1540230377" sldId="308"/>
            <ac:spMk id="12" creationId="{C1F7C8FC-E65B-EC42-2AC7-83E32292CB47}"/>
          </ac:spMkLst>
        </pc:spChg>
        <pc:spChg chg="add mod">
          <ac:chgData name="Elhadi" userId="25bd9855-c3c8-4fe0-90d6-09dac4ca243f" providerId="ADAL" clId="{C8038C93-0868-4620-9BA2-33041EC1E42C}" dt="2022-06-08T16:25:07.075" v="1631" actId="113"/>
          <ac:spMkLst>
            <pc:docMk/>
            <pc:sldMk cId="1540230377" sldId="308"/>
            <ac:spMk id="14" creationId="{06670A0A-B91F-BC39-60FC-B0FA095E4F0A}"/>
          </ac:spMkLst>
        </pc:spChg>
        <pc:grpChg chg="add mod">
          <ac:chgData name="Elhadi" userId="25bd9855-c3c8-4fe0-90d6-09dac4ca243f" providerId="ADAL" clId="{C8038C93-0868-4620-9BA2-33041EC1E42C}" dt="2022-06-07T16:31:08.919" v="907" actId="1076"/>
          <ac:grpSpMkLst>
            <pc:docMk/>
            <pc:sldMk cId="1540230377" sldId="308"/>
            <ac:grpSpMk id="3" creationId="{567E76FF-C5A3-172C-52CA-88ECD124D3DC}"/>
          </ac:grpSpMkLst>
        </pc:grpChg>
        <pc:grpChg chg="add mod">
          <ac:chgData name="Elhadi" userId="25bd9855-c3c8-4fe0-90d6-09dac4ca243f" providerId="ADAL" clId="{C8038C93-0868-4620-9BA2-33041EC1E42C}" dt="2022-06-07T16:30:14.157" v="900" actId="164"/>
          <ac:grpSpMkLst>
            <pc:docMk/>
            <pc:sldMk cId="1540230377" sldId="308"/>
            <ac:grpSpMk id="5" creationId="{D35D02EB-E853-FE94-FE9C-CA99B0A87DDB}"/>
          </ac:grpSpMkLst>
        </pc:grpChg>
        <pc:grpChg chg="add mod">
          <ac:chgData name="Elhadi" userId="25bd9855-c3c8-4fe0-90d6-09dac4ca243f" providerId="ADAL" clId="{C8038C93-0868-4620-9BA2-33041EC1E42C}" dt="2022-06-07T16:30:18.250" v="901" actId="164"/>
          <ac:grpSpMkLst>
            <pc:docMk/>
            <pc:sldMk cId="1540230377" sldId="308"/>
            <ac:grpSpMk id="6" creationId="{70ABF817-0D18-D655-5DFA-D53707D258A9}"/>
          </ac:grpSpMkLst>
        </pc:grpChg>
        <pc:grpChg chg="add mod">
          <ac:chgData name="Elhadi" userId="25bd9855-c3c8-4fe0-90d6-09dac4ca243f" providerId="ADAL" clId="{C8038C93-0868-4620-9BA2-33041EC1E42C}" dt="2022-06-07T16:31:51.479" v="909" actId="1076"/>
          <ac:grpSpMkLst>
            <pc:docMk/>
            <pc:sldMk cId="1540230377" sldId="308"/>
            <ac:grpSpMk id="15" creationId="{F6969104-1E47-5213-CF31-AC7DF09E88F0}"/>
          </ac:grpSpMkLst>
        </pc:grpChg>
        <pc:picChg chg="mod">
          <ac:chgData name="Elhadi" userId="25bd9855-c3c8-4fe0-90d6-09dac4ca243f" providerId="ADAL" clId="{C8038C93-0868-4620-9BA2-33041EC1E42C}" dt="2022-06-07T16:30:18.250" v="901" actId="164"/>
          <ac:picMkLst>
            <pc:docMk/>
            <pc:sldMk cId="1540230377" sldId="308"/>
            <ac:picMk id="7" creationId="{CAED0B6C-F0F2-32F4-446F-5162504EE4D1}"/>
          </ac:picMkLst>
        </pc:picChg>
        <pc:picChg chg="add del mod">
          <ac:chgData name="Elhadi" userId="25bd9855-c3c8-4fe0-90d6-09dac4ca243f" providerId="ADAL" clId="{C8038C93-0868-4620-9BA2-33041EC1E42C}" dt="2022-06-07T16:35:06.088" v="925" actId="478"/>
          <ac:picMkLst>
            <pc:docMk/>
            <pc:sldMk cId="1540230377" sldId="308"/>
            <ac:picMk id="8" creationId="{E0565AC6-942B-C974-6D82-8ABE4F5D3D92}"/>
          </ac:picMkLst>
        </pc:picChg>
        <pc:picChg chg="mod">
          <ac:chgData name="Elhadi" userId="25bd9855-c3c8-4fe0-90d6-09dac4ca243f" providerId="ADAL" clId="{C8038C93-0868-4620-9BA2-33041EC1E42C}" dt="2022-06-07T16:30:14.157" v="900" actId="164"/>
          <ac:picMkLst>
            <pc:docMk/>
            <pc:sldMk cId="1540230377" sldId="308"/>
            <ac:picMk id="9" creationId="{795E73D0-F04A-DAE3-CB38-F5C64EF441DA}"/>
          </ac:picMkLst>
        </pc:picChg>
        <pc:picChg chg="mod">
          <ac:chgData name="Elhadi" userId="25bd9855-c3c8-4fe0-90d6-09dac4ca243f" providerId="ADAL" clId="{C8038C93-0868-4620-9BA2-33041EC1E42C}" dt="2022-06-07T16:30:09.064" v="899" actId="164"/>
          <ac:picMkLst>
            <pc:docMk/>
            <pc:sldMk cId="1540230377" sldId="308"/>
            <ac:picMk id="13" creationId="{AA6D9C96-CFA9-EF68-3A00-8AF096D48EBF}"/>
          </ac:picMkLst>
        </pc:picChg>
        <pc:picChg chg="mod">
          <ac:chgData name="Elhadi" userId="25bd9855-c3c8-4fe0-90d6-09dac4ca243f" providerId="ADAL" clId="{C8038C93-0868-4620-9BA2-33041EC1E42C}" dt="2022-06-07T16:30:21.751" v="902" actId="164"/>
          <ac:picMkLst>
            <pc:docMk/>
            <pc:sldMk cId="1540230377" sldId="308"/>
            <ac:picMk id="16" creationId="{DFC5CB25-4221-2A3D-F6B2-9FDCDE48C1AA}"/>
          </ac:picMkLst>
        </pc:picChg>
      </pc:sldChg>
      <pc:sldChg chg="addSp delSp modSp add del mod">
        <pc:chgData name="Elhadi" userId="25bd9855-c3c8-4fe0-90d6-09dac4ca243f" providerId="ADAL" clId="{C8038C93-0868-4620-9BA2-33041EC1E42C}" dt="2022-06-09T13:48:23.482" v="3088"/>
        <pc:sldMkLst>
          <pc:docMk/>
          <pc:sldMk cId="3653207373" sldId="310"/>
        </pc:sldMkLst>
        <pc:spChg chg="mod">
          <ac:chgData name="Elhadi" userId="25bd9855-c3c8-4fe0-90d6-09dac4ca243f" providerId="ADAL" clId="{C8038C93-0868-4620-9BA2-33041EC1E42C}" dt="2022-06-08T22:31:50.819" v="2695" actId="20577"/>
          <ac:spMkLst>
            <pc:docMk/>
            <pc:sldMk cId="3653207373" sldId="310"/>
            <ac:spMk id="2" creationId="{0E1A6991-8E7C-5A45-E754-40800EA9969C}"/>
          </ac:spMkLst>
        </pc:spChg>
        <pc:spChg chg="add del mod">
          <ac:chgData name="Elhadi" userId="25bd9855-c3c8-4fe0-90d6-09dac4ca243f" providerId="ADAL" clId="{C8038C93-0868-4620-9BA2-33041EC1E42C}" dt="2022-06-07T16:55:54.937" v="969" actId="478"/>
          <ac:spMkLst>
            <pc:docMk/>
            <pc:sldMk cId="3653207373" sldId="310"/>
            <ac:spMk id="11" creationId="{93DEAC2E-5188-7D59-BF05-3083C4D3BAB5}"/>
          </ac:spMkLst>
        </pc:spChg>
        <pc:spChg chg="add mod">
          <ac:chgData name="Elhadi" userId="25bd9855-c3c8-4fe0-90d6-09dac4ca243f" providerId="ADAL" clId="{C8038C93-0868-4620-9BA2-33041EC1E42C}" dt="2022-06-08T13:55:43.730" v="1152" actId="164"/>
          <ac:spMkLst>
            <pc:docMk/>
            <pc:sldMk cId="3653207373" sldId="310"/>
            <ac:spMk id="12" creationId="{1FCA6920-195D-A610-9696-02375341442A}"/>
          </ac:spMkLst>
        </pc:spChg>
        <pc:spChg chg="add mod">
          <ac:chgData name="Elhadi" userId="25bd9855-c3c8-4fe0-90d6-09dac4ca243f" providerId="ADAL" clId="{C8038C93-0868-4620-9BA2-33041EC1E42C}" dt="2022-06-08T13:55:47.939" v="1153" actId="164"/>
          <ac:spMkLst>
            <pc:docMk/>
            <pc:sldMk cId="3653207373" sldId="310"/>
            <ac:spMk id="13" creationId="{4014A81B-E7F2-501A-BE55-DF27390DAB8C}"/>
          </ac:spMkLst>
        </pc:spChg>
        <pc:grpChg chg="add mod">
          <ac:chgData name="Elhadi" userId="25bd9855-c3c8-4fe0-90d6-09dac4ca243f" providerId="ADAL" clId="{C8038C93-0868-4620-9BA2-33041EC1E42C}" dt="2022-06-08T13:55:55.144" v="1154" actId="1076"/>
          <ac:grpSpMkLst>
            <pc:docMk/>
            <pc:sldMk cId="3653207373" sldId="310"/>
            <ac:grpSpMk id="3" creationId="{510E9278-D26D-1176-9D81-F959EFAED8D9}"/>
          </ac:grpSpMkLst>
        </pc:grpChg>
        <pc:grpChg chg="add mod">
          <ac:chgData name="Elhadi" userId="25bd9855-c3c8-4fe0-90d6-09dac4ca243f" providerId="ADAL" clId="{C8038C93-0868-4620-9BA2-33041EC1E42C}" dt="2022-06-09T13:48:23.482" v="3088"/>
          <ac:grpSpMkLst>
            <pc:docMk/>
            <pc:sldMk cId="3653207373" sldId="310"/>
            <ac:grpSpMk id="6" creationId="{0918B5A5-6C1C-EB1C-07EF-1A0F21CBADB8}"/>
          </ac:grpSpMkLst>
        </pc:grpChg>
        <pc:picChg chg="add mod">
          <ac:chgData name="Elhadi" userId="25bd9855-c3c8-4fe0-90d6-09dac4ca243f" providerId="ADAL" clId="{C8038C93-0868-4620-9BA2-33041EC1E42C}" dt="2022-06-08T13:55:47.939" v="1153" actId="164"/>
          <ac:picMkLst>
            <pc:docMk/>
            <pc:sldMk cId="3653207373" sldId="310"/>
            <ac:picMk id="5" creationId="{1C6BDBC2-8BEE-2056-33A3-8BF824A290D8}"/>
          </ac:picMkLst>
        </pc:picChg>
        <pc:picChg chg="del mod">
          <ac:chgData name="Elhadi" userId="25bd9855-c3c8-4fe0-90d6-09dac4ca243f" providerId="ADAL" clId="{C8038C93-0868-4620-9BA2-33041EC1E42C}" dt="2022-06-07T16:55:51.207" v="968" actId="478"/>
          <ac:picMkLst>
            <pc:docMk/>
            <pc:sldMk cId="3653207373" sldId="310"/>
            <ac:picMk id="6" creationId="{B449DFC3-E69E-4D99-6678-251373E5C85C}"/>
          </ac:picMkLst>
        </pc:picChg>
        <pc:picChg chg="add del mod modCrop">
          <ac:chgData name="Elhadi" userId="25bd9855-c3c8-4fe0-90d6-09dac4ca243f" providerId="ADAL" clId="{C8038C93-0868-4620-9BA2-33041EC1E42C}" dt="2022-06-07T16:33:55.829" v="920" actId="478"/>
          <ac:picMkLst>
            <pc:docMk/>
            <pc:sldMk cId="3653207373" sldId="310"/>
            <ac:picMk id="7" creationId="{146D3BF5-6DA9-FD4F-4C01-224CF5418B2F}"/>
          </ac:picMkLst>
        </pc:picChg>
        <pc:picChg chg="mod">
          <ac:chgData name="Elhadi" userId="25bd9855-c3c8-4fe0-90d6-09dac4ca243f" providerId="ADAL" clId="{C8038C93-0868-4620-9BA2-33041EC1E42C}" dt="2022-06-08T13:55:43.730" v="1152" actId="164"/>
          <ac:picMkLst>
            <pc:docMk/>
            <pc:sldMk cId="3653207373" sldId="310"/>
            <ac:picMk id="8" creationId="{9AC3844F-8C9B-907D-BD5F-C102169C4BC3}"/>
          </ac:picMkLst>
        </pc:picChg>
        <pc:picChg chg="add mod">
          <ac:chgData name="Elhadi" userId="25bd9855-c3c8-4fe0-90d6-09dac4ca243f" providerId="ADAL" clId="{C8038C93-0868-4620-9BA2-33041EC1E42C}" dt="2022-06-07T16:47:05.244" v="946"/>
          <ac:picMkLst>
            <pc:docMk/>
            <pc:sldMk cId="3653207373" sldId="310"/>
            <ac:picMk id="9" creationId="{26782628-D7AF-7000-95DD-00C249E1F89E}"/>
          </ac:picMkLst>
        </pc:picChg>
      </pc:sldChg>
      <pc:sldChg chg="addSp delSp modSp new del mod modClrScheme chgLayout">
        <pc:chgData name="Elhadi" userId="25bd9855-c3c8-4fe0-90d6-09dac4ca243f" providerId="ADAL" clId="{C8038C93-0868-4620-9BA2-33041EC1E42C}" dt="2022-06-09T13:06:48.696" v="3001" actId="47"/>
        <pc:sldMkLst>
          <pc:docMk/>
          <pc:sldMk cId="1578529951" sldId="311"/>
        </pc:sldMkLst>
        <pc:spChg chg="del mod ord">
          <ac:chgData name="Elhadi" userId="25bd9855-c3c8-4fe0-90d6-09dac4ca243f" providerId="ADAL" clId="{C8038C93-0868-4620-9BA2-33041EC1E42C}" dt="2022-06-02T12:28:18.699" v="311" actId="700"/>
          <ac:spMkLst>
            <pc:docMk/>
            <pc:sldMk cId="1578529951" sldId="311"/>
            <ac:spMk id="2" creationId="{70EBB402-8090-BBE1-D7DD-BCBA7E354369}"/>
          </ac:spMkLst>
        </pc:spChg>
        <pc:spChg chg="del mod ord">
          <ac:chgData name="Elhadi" userId="25bd9855-c3c8-4fe0-90d6-09dac4ca243f" providerId="ADAL" clId="{C8038C93-0868-4620-9BA2-33041EC1E42C}" dt="2022-06-02T12:28:18.699" v="311" actId="700"/>
          <ac:spMkLst>
            <pc:docMk/>
            <pc:sldMk cId="1578529951" sldId="311"/>
            <ac:spMk id="3" creationId="{77ED97D1-D7E9-E8D5-7C74-A73C4F5598D0}"/>
          </ac:spMkLst>
        </pc:spChg>
        <pc:spChg chg="mod ord">
          <ac:chgData name="Elhadi" userId="25bd9855-c3c8-4fe0-90d6-09dac4ca243f" providerId="ADAL" clId="{C8038C93-0868-4620-9BA2-33041EC1E42C}" dt="2022-06-02T12:28:18.699" v="311" actId="700"/>
          <ac:spMkLst>
            <pc:docMk/>
            <pc:sldMk cId="1578529951" sldId="311"/>
            <ac:spMk id="4" creationId="{AD6D62A2-E5F1-4EDB-C690-5DB5F6A7BD3B}"/>
          </ac:spMkLst>
        </pc:spChg>
        <pc:spChg chg="add mod ord">
          <ac:chgData name="Elhadi" userId="25bd9855-c3c8-4fe0-90d6-09dac4ca243f" providerId="ADAL" clId="{C8038C93-0868-4620-9BA2-33041EC1E42C}" dt="2022-06-02T12:28:18.699" v="311" actId="700"/>
          <ac:spMkLst>
            <pc:docMk/>
            <pc:sldMk cId="1578529951" sldId="311"/>
            <ac:spMk id="5" creationId="{91BBD08E-EE1C-670F-4160-6F808DBE6854}"/>
          </ac:spMkLst>
        </pc:spChg>
        <pc:spChg chg="add mod ord">
          <ac:chgData name="Elhadi" userId="25bd9855-c3c8-4fe0-90d6-09dac4ca243f" providerId="ADAL" clId="{C8038C93-0868-4620-9BA2-33041EC1E42C}" dt="2022-06-02T12:28:18.699" v="311" actId="700"/>
          <ac:spMkLst>
            <pc:docMk/>
            <pc:sldMk cId="1578529951" sldId="311"/>
            <ac:spMk id="6" creationId="{DA2382DC-7CFC-3E3F-540D-42100BD4B504}"/>
          </ac:spMkLst>
        </pc:spChg>
      </pc:sldChg>
      <pc:sldChg chg="addSp delSp modSp add mod">
        <pc:chgData name="Elhadi" userId="25bd9855-c3c8-4fe0-90d6-09dac4ca243f" providerId="ADAL" clId="{C8038C93-0868-4620-9BA2-33041EC1E42C}" dt="2022-06-08T22:31:54.372" v="2697" actId="20577"/>
        <pc:sldMkLst>
          <pc:docMk/>
          <pc:sldMk cId="1019008289" sldId="312"/>
        </pc:sldMkLst>
        <pc:spChg chg="mod">
          <ac:chgData name="Elhadi" userId="25bd9855-c3c8-4fe0-90d6-09dac4ca243f" providerId="ADAL" clId="{C8038C93-0868-4620-9BA2-33041EC1E42C}" dt="2022-06-08T22:31:54.372" v="2697" actId="20577"/>
          <ac:spMkLst>
            <pc:docMk/>
            <pc:sldMk cId="1019008289" sldId="312"/>
            <ac:spMk id="2" creationId="{0E1A6991-8E7C-5A45-E754-40800EA9969C}"/>
          </ac:spMkLst>
        </pc:spChg>
        <pc:spChg chg="add mod">
          <ac:chgData name="Elhadi" userId="25bd9855-c3c8-4fe0-90d6-09dac4ca243f" providerId="ADAL" clId="{C8038C93-0868-4620-9BA2-33041EC1E42C}" dt="2022-06-08T14:11:48.249" v="1211" actId="164"/>
          <ac:spMkLst>
            <pc:docMk/>
            <pc:sldMk cId="1019008289" sldId="312"/>
            <ac:spMk id="13" creationId="{FC93CF8F-90F1-FC17-B71E-817207B3D500}"/>
          </ac:spMkLst>
        </pc:spChg>
        <pc:spChg chg="add mod">
          <ac:chgData name="Elhadi" userId="25bd9855-c3c8-4fe0-90d6-09dac4ca243f" providerId="ADAL" clId="{C8038C93-0868-4620-9BA2-33041EC1E42C}" dt="2022-06-08T22:29:21.002" v="2652"/>
          <ac:spMkLst>
            <pc:docMk/>
            <pc:sldMk cId="1019008289" sldId="312"/>
            <ac:spMk id="27" creationId="{97A4E86C-2491-8B03-BB6B-A8284402288B}"/>
          </ac:spMkLst>
        </pc:spChg>
        <pc:grpChg chg="add mod">
          <ac:chgData name="Elhadi" userId="25bd9855-c3c8-4fe0-90d6-09dac4ca243f" providerId="ADAL" clId="{C8038C93-0868-4620-9BA2-33041EC1E42C}" dt="2022-06-08T14:11:48.249" v="1211" actId="164"/>
          <ac:grpSpMkLst>
            <pc:docMk/>
            <pc:sldMk cId="1019008289" sldId="312"/>
            <ac:grpSpMk id="17" creationId="{E7204271-2124-F938-3ECC-54E2B8AFBCA7}"/>
          </ac:grpSpMkLst>
        </pc:grpChg>
        <pc:graphicFrameChg chg="add del mod">
          <ac:chgData name="Elhadi" userId="25bd9855-c3c8-4fe0-90d6-09dac4ca243f" providerId="ADAL" clId="{C8038C93-0868-4620-9BA2-33041EC1E42C}" dt="2022-06-08T14:02:33.806" v="1159"/>
          <ac:graphicFrameMkLst>
            <pc:docMk/>
            <pc:sldMk cId="1019008289" sldId="312"/>
            <ac:graphicFrameMk id="3" creationId="{9A05D409-9718-CDA2-7ABC-4E7D7229BA75}"/>
          </ac:graphicFrameMkLst>
        </pc:graphicFrameChg>
        <pc:graphicFrameChg chg="add del mod modGraphic">
          <ac:chgData name="Elhadi" userId="25bd9855-c3c8-4fe0-90d6-09dac4ca243f" providerId="ADAL" clId="{C8038C93-0868-4620-9BA2-33041EC1E42C}" dt="2022-06-08T14:03:14.381" v="1162" actId="478"/>
          <ac:graphicFrameMkLst>
            <pc:docMk/>
            <pc:sldMk cId="1019008289" sldId="312"/>
            <ac:graphicFrameMk id="5" creationId="{E2E73E13-965B-000B-690C-769BE24ED6D9}"/>
          </ac:graphicFrameMkLst>
        </pc:graphicFrameChg>
        <pc:graphicFrameChg chg="add del mod">
          <ac:chgData name="Elhadi" userId="25bd9855-c3c8-4fe0-90d6-09dac4ca243f" providerId="ADAL" clId="{C8038C93-0868-4620-9BA2-33041EC1E42C}" dt="2022-06-08T14:03:21.735" v="1168"/>
          <ac:graphicFrameMkLst>
            <pc:docMk/>
            <pc:sldMk cId="1019008289" sldId="312"/>
            <ac:graphicFrameMk id="7" creationId="{6478F8F0-2467-D39E-A951-EEB3188FB028}"/>
          </ac:graphicFrameMkLst>
        </pc:graphicFrameChg>
        <pc:graphicFrameChg chg="add del mod">
          <ac:chgData name="Elhadi" userId="25bd9855-c3c8-4fe0-90d6-09dac4ca243f" providerId="ADAL" clId="{C8038C93-0868-4620-9BA2-33041EC1E42C}" dt="2022-06-08T14:04:06.605" v="1171"/>
          <ac:graphicFrameMkLst>
            <pc:docMk/>
            <pc:sldMk cId="1019008289" sldId="312"/>
            <ac:graphicFrameMk id="9" creationId="{57B67339-C2E7-C947-BF13-FCACEEB38113}"/>
          </ac:graphicFrameMkLst>
        </pc:graphicFrameChg>
        <pc:graphicFrameChg chg="add del mod modGraphic">
          <ac:chgData name="Elhadi" userId="25bd9855-c3c8-4fe0-90d6-09dac4ca243f" providerId="ADAL" clId="{C8038C93-0868-4620-9BA2-33041EC1E42C}" dt="2022-06-08T14:01:41.548" v="1155" actId="478"/>
          <ac:graphicFrameMkLst>
            <pc:docMk/>
            <pc:sldMk cId="1019008289" sldId="312"/>
            <ac:graphicFrameMk id="15" creationId="{B5343C11-6A2A-5655-AD3D-7D8ED52B950D}"/>
          </ac:graphicFrameMkLst>
        </pc:graphicFrameChg>
        <pc:picChg chg="del">
          <ac:chgData name="Elhadi" userId="25bd9855-c3c8-4fe0-90d6-09dac4ca243f" providerId="ADAL" clId="{C8038C93-0868-4620-9BA2-33041EC1E42C}" dt="2022-06-07T16:47:11.727" v="949" actId="478"/>
          <ac:picMkLst>
            <pc:docMk/>
            <pc:sldMk cId="1019008289" sldId="312"/>
            <ac:picMk id="5" creationId="{1C6BDBC2-8BEE-2056-33A3-8BF824A290D8}"/>
          </ac:picMkLst>
        </pc:picChg>
        <pc:picChg chg="mod">
          <ac:chgData name="Elhadi" userId="25bd9855-c3c8-4fe0-90d6-09dac4ca243f" providerId="ADAL" clId="{C8038C93-0868-4620-9BA2-33041EC1E42C}" dt="2022-06-08T14:13:28.477" v="1231" actId="1076"/>
          <ac:picMkLst>
            <pc:docMk/>
            <pc:sldMk cId="1019008289" sldId="312"/>
            <ac:picMk id="6" creationId="{B449DFC3-E69E-4D99-6678-251373E5C85C}"/>
          </ac:picMkLst>
        </pc:picChg>
        <pc:picChg chg="add del mod">
          <ac:chgData name="Elhadi" userId="25bd9855-c3c8-4fe0-90d6-09dac4ca243f" providerId="ADAL" clId="{C8038C93-0868-4620-9BA2-33041EC1E42C}" dt="2022-06-07T19:47:00.739" v="1136" actId="478"/>
          <ac:picMkLst>
            <pc:docMk/>
            <pc:sldMk cId="1019008289" sldId="312"/>
            <ac:picMk id="7" creationId="{ACFD88E0-111F-565C-AA38-5103B1FE7AAC}"/>
          </ac:picMkLst>
        </pc:picChg>
        <pc:picChg chg="del">
          <ac:chgData name="Elhadi" userId="25bd9855-c3c8-4fe0-90d6-09dac4ca243f" providerId="ADAL" clId="{C8038C93-0868-4620-9BA2-33041EC1E42C}" dt="2022-06-07T16:47:11" v="948" actId="478"/>
          <ac:picMkLst>
            <pc:docMk/>
            <pc:sldMk cId="1019008289" sldId="312"/>
            <ac:picMk id="8" creationId="{9AC3844F-8C9B-907D-BD5F-C102169C4BC3}"/>
          </ac:picMkLst>
        </pc:picChg>
        <pc:picChg chg="add mod">
          <ac:chgData name="Elhadi" userId="25bd9855-c3c8-4fe0-90d6-09dac4ca243f" providerId="ADAL" clId="{C8038C93-0868-4620-9BA2-33041EC1E42C}" dt="2022-06-08T14:05:16.431" v="1182" actId="1076"/>
          <ac:picMkLst>
            <pc:docMk/>
            <pc:sldMk cId="1019008289" sldId="312"/>
            <ac:picMk id="8" creationId="{A3861735-0C15-0521-4D7A-8F65A88DBB18}"/>
          </ac:picMkLst>
        </pc:picChg>
        <pc:picChg chg="add mod">
          <ac:chgData name="Elhadi" userId="25bd9855-c3c8-4fe0-90d6-09dac4ca243f" providerId="ADAL" clId="{C8038C93-0868-4620-9BA2-33041EC1E42C}" dt="2022-06-08T14:14:02.281" v="1232" actId="1076"/>
          <ac:picMkLst>
            <pc:docMk/>
            <pc:sldMk cId="1019008289" sldId="312"/>
            <ac:picMk id="10" creationId="{57FDA879-37CD-76F2-3F60-212A3296EC5D}"/>
          </ac:picMkLst>
        </pc:picChg>
        <pc:picChg chg="add del mod">
          <ac:chgData name="Elhadi" userId="25bd9855-c3c8-4fe0-90d6-09dac4ca243f" providerId="ADAL" clId="{C8038C93-0868-4620-9BA2-33041EC1E42C}" dt="2022-06-08T14:04:12.914" v="1174" actId="478"/>
          <ac:picMkLst>
            <pc:docMk/>
            <pc:sldMk cId="1019008289" sldId="312"/>
            <ac:picMk id="11" creationId="{B483B854-1F62-9437-A84B-388F049E183D}"/>
          </ac:picMkLst>
        </pc:picChg>
        <pc:picChg chg="add mod">
          <ac:chgData name="Elhadi" userId="25bd9855-c3c8-4fe0-90d6-09dac4ca243f" providerId="ADAL" clId="{C8038C93-0868-4620-9BA2-33041EC1E42C}" dt="2022-06-08T14:09:20.200" v="1201" actId="1035"/>
          <ac:picMkLst>
            <pc:docMk/>
            <pc:sldMk cId="1019008289" sldId="312"/>
            <ac:picMk id="12" creationId="{454035D3-3192-F056-C821-A77FDDCE36E4}"/>
          </ac:picMkLst>
        </pc:picChg>
        <pc:picChg chg="add mod">
          <ac:chgData name="Elhadi" userId="25bd9855-c3c8-4fe0-90d6-09dac4ca243f" providerId="ADAL" clId="{C8038C93-0868-4620-9BA2-33041EC1E42C}" dt="2022-06-08T14:11:48.249" v="1211" actId="164"/>
          <ac:picMkLst>
            <pc:docMk/>
            <pc:sldMk cId="1019008289" sldId="312"/>
            <ac:picMk id="14" creationId="{F88FC4CE-AE27-CE96-A702-98262834FBEE}"/>
          </ac:picMkLst>
        </pc:picChg>
        <pc:cxnChg chg="add mod">
          <ac:chgData name="Elhadi" userId="25bd9855-c3c8-4fe0-90d6-09dac4ca243f" providerId="ADAL" clId="{C8038C93-0868-4620-9BA2-33041EC1E42C}" dt="2022-06-08T14:12:34.440" v="1215" actId="14100"/>
          <ac:cxnSpMkLst>
            <pc:docMk/>
            <pc:sldMk cId="1019008289" sldId="312"/>
            <ac:cxnSpMk id="16" creationId="{45AF46CC-5831-65F4-D3B5-BC18F50DEBE7}"/>
          </ac:cxnSpMkLst>
        </pc:cxnChg>
        <pc:cxnChg chg="add mod">
          <ac:chgData name="Elhadi" userId="25bd9855-c3c8-4fe0-90d6-09dac4ca243f" providerId="ADAL" clId="{C8038C93-0868-4620-9BA2-33041EC1E42C}" dt="2022-06-08T20:11:08.332" v="2456" actId="14100"/>
          <ac:cxnSpMkLst>
            <pc:docMk/>
            <pc:sldMk cId="1019008289" sldId="312"/>
            <ac:cxnSpMk id="21" creationId="{B1962598-F389-5402-0F96-68F5D63101A0}"/>
          </ac:cxnSpMkLst>
        </pc:cxnChg>
      </pc:sldChg>
      <pc:sldChg chg="addSp delSp modSp add mod">
        <pc:chgData name="Elhadi" userId="25bd9855-c3c8-4fe0-90d6-09dac4ca243f" providerId="ADAL" clId="{C8038C93-0868-4620-9BA2-33041EC1E42C}" dt="2022-06-08T22:31:58.149" v="2699" actId="20577"/>
        <pc:sldMkLst>
          <pc:docMk/>
          <pc:sldMk cId="2339421275" sldId="313"/>
        </pc:sldMkLst>
        <pc:spChg chg="mod">
          <ac:chgData name="Elhadi" userId="25bd9855-c3c8-4fe0-90d6-09dac4ca243f" providerId="ADAL" clId="{C8038C93-0868-4620-9BA2-33041EC1E42C}" dt="2022-06-08T22:31:58.149" v="2699" actId="20577"/>
          <ac:spMkLst>
            <pc:docMk/>
            <pc:sldMk cId="2339421275" sldId="313"/>
            <ac:spMk id="2" creationId="{0E1A6991-8E7C-5A45-E754-40800EA9969C}"/>
          </ac:spMkLst>
        </pc:spChg>
        <pc:spChg chg="add del mod">
          <ac:chgData name="Elhadi" userId="25bd9855-c3c8-4fe0-90d6-09dac4ca243f" providerId="ADAL" clId="{C8038C93-0868-4620-9BA2-33041EC1E42C}" dt="2022-06-08T18:50:11.688" v="2232" actId="478"/>
          <ac:spMkLst>
            <pc:docMk/>
            <pc:sldMk cId="2339421275" sldId="313"/>
            <ac:spMk id="5" creationId="{E9EB7FC3-E148-C3D1-7A96-AB260A0AE631}"/>
          </ac:spMkLst>
        </pc:spChg>
        <pc:spChg chg="add mod">
          <ac:chgData name="Elhadi" userId="25bd9855-c3c8-4fe0-90d6-09dac4ca243f" providerId="ADAL" clId="{C8038C93-0868-4620-9BA2-33041EC1E42C}" dt="2022-06-08T20:03:50.388" v="2380" actId="1076"/>
          <ac:spMkLst>
            <pc:docMk/>
            <pc:sldMk cId="2339421275" sldId="313"/>
            <ac:spMk id="20" creationId="{EC62E774-AC87-7FDD-3F37-FEA17711208A}"/>
          </ac:spMkLst>
        </pc:spChg>
        <pc:spChg chg="add mod">
          <ac:chgData name="Elhadi" userId="25bd9855-c3c8-4fe0-90d6-09dac4ca243f" providerId="ADAL" clId="{C8038C93-0868-4620-9BA2-33041EC1E42C}" dt="2022-06-08T20:03:47.885" v="2379" actId="1076"/>
          <ac:spMkLst>
            <pc:docMk/>
            <pc:sldMk cId="2339421275" sldId="313"/>
            <ac:spMk id="22" creationId="{8F1DC89C-7C97-7C36-CDBE-AAD23C3A9FBB}"/>
          </ac:spMkLst>
        </pc:spChg>
        <pc:spChg chg="add mod">
          <ac:chgData name="Elhadi" userId="25bd9855-c3c8-4fe0-90d6-09dac4ca243f" providerId="ADAL" clId="{C8038C93-0868-4620-9BA2-33041EC1E42C}" dt="2022-06-08T20:03:42.685" v="2378" actId="1036"/>
          <ac:spMkLst>
            <pc:docMk/>
            <pc:sldMk cId="2339421275" sldId="313"/>
            <ac:spMk id="23" creationId="{19008BBE-850E-F154-4940-3A860EF9D573}"/>
          </ac:spMkLst>
        </pc:spChg>
        <pc:spChg chg="add mod">
          <ac:chgData name="Elhadi" userId="25bd9855-c3c8-4fe0-90d6-09dac4ca243f" providerId="ADAL" clId="{C8038C93-0868-4620-9BA2-33041EC1E42C}" dt="2022-06-08T20:04:26.731" v="2382" actId="1076"/>
          <ac:spMkLst>
            <pc:docMk/>
            <pc:sldMk cId="2339421275" sldId="313"/>
            <ac:spMk id="24" creationId="{83E402CD-1C7C-232D-487C-80710DA64B33}"/>
          </ac:spMkLst>
        </pc:spChg>
        <pc:spChg chg="del">
          <ac:chgData name="Elhadi" userId="25bd9855-c3c8-4fe0-90d6-09dac4ca243f" providerId="ADAL" clId="{C8038C93-0868-4620-9BA2-33041EC1E42C}" dt="2022-06-08T18:50:02.224" v="2230" actId="478"/>
          <ac:spMkLst>
            <pc:docMk/>
            <pc:sldMk cId="2339421275" sldId="313"/>
            <ac:spMk id="27" creationId="{97A4E86C-2491-8B03-BB6B-A8284402288B}"/>
          </ac:spMkLst>
        </pc:spChg>
        <pc:spChg chg="add mod">
          <ac:chgData name="Elhadi" userId="25bd9855-c3c8-4fe0-90d6-09dac4ca243f" providerId="ADAL" clId="{C8038C93-0868-4620-9BA2-33041EC1E42C}" dt="2022-06-08T22:29:09.630" v="2651"/>
          <ac:spMkLst>
            <pc:docMk/>
            <pc:sldMk cId="2339421275" sldId="313"/>
            <ac:spMk id="43" creationId="{53FCAEFE-7864-6124-DB20-3FBF609C434F}"/>
          </ac:spMkLst>
        </pc:spChg>
        <pc:grpChg chg="del">
          <ac:chgData name="Elhadi" userId="25bd9855-c3c8-4fe0-90d6-09dac4ca243f" providerId="ADAL" clId="{C8038C93-0868-4620-9BA2-33041EC1E42C}" dt="2022-06-08T18:50:02.224" v="2230" actId="478"/>
          <ac:grpSpMkLst>
            <pc:docMk/>
            <pc:sldMk cId="2339421275" sldId="313"/>
            <ac:grpSpMk id="17" creationId="{E7204271-2124-F938-3ECC-54E2B8AFBCA7}"/>
          </ac:grpSpMkLst>
        </pc:grpChg>
        <pc:picChg chg="del">
          <ac:chgData name="Elhadi" userId="25bd9855-c3c8-4fe0-90d6-09dac4ca243f" providerId="ADAL" clId="{C8038C93-0868-4620-9BA2-33041EC1E42C}" dt="2022-06-08T18:50:09.135" v="2231" actId="478"/>
          <ac:picMkLst>
            <pc:docMk/>
            <pc:sldMk cId="2339421275" sldId="313"/>
            <ac:picMk id="6" creationId="{B449DFC3-E69E-4D99-6678-251373E5C85C}"/>
          </ac:picMkLst>
        </pc:picChg>
        <pc:picChg chg="del">
          <ac:chgData name="Elhadi" userId="25bd9855-c3c8-4fe0-90d6-09dac4ca243f" providerId="ADAL" clId="{C8038C93-0868-4620-9BA2-33041EC1E42C}" dt="2022-06-08T18:50:02.224" v="2230" actId="478"/>
          <ac:picMkLst>
            <pc:docMk/>
            <pc:sldMk cId="2339421275" sldId="313"/>
            <ac:picMk id="8" creationId="{A3861735-0C15-0521-4D7A-8F65A88DBB18}"/>
          </ac:picMkLst>
        </pc:picChg>
        <pc:picChg chg="add mod ord">
          <ac:chgData name="Elhadi" userId="25bd9855-c3c8-4fe0-90d6-09dac4ca243f" providerId="ADAL" clId="{C8038C93-0868-4620-9BA2-33041EC1E42C}" dt="2022-06-08T20:01:16.979" v="2359" actId="167"/>
          <ac:picMkLst>
            <pc:docMk/>
            <pc:sldMk cId="2339421275" sldId="313"/>
            <ac:picMk id="9" creationId="{6394DBA1-DC02-60BF-5715-E39E1AEDF838}"/>
          </ac:picMkLst>
        </pc:picChg>
        <pc:picChg chg="del">
          <ac:chgData name="Elhadi" userId="25bd9855-c3c8-4fe0-90d6-09dac4ca243f" providerId="ADAL" clId="{C8038C93-0868-4620-9BA2-33041EC1E42C}" dt="2022-06-08T18:50:02.224" v="2230" actId="478"/>
          <ac:picMkLst>
            <pc:docMk/>
            <pc:sldMk cId="2339421275" sldId="313"/>
            <ac:picMk id="10" creationId="{57FDA879-37CD-76F2-3F60-212A3296EC5D}"/>
          </ac:picMkLst>
        </pc:picChg>
        <pc:picChg chg="del">
          <ac:chgData name="Elhadi" userId="25bd9855-c3c8-4fe0-90d6-09dac4ca243f" providerId="ADAL" clId="{C8038C93-0868-4620-9BA2-33041EC1E42C}" dt="2022-06-08T18:50:12.199" v="2233" actId="478"/>
          <ac:picMkLst>
            <pc:docMk/>
            <pc:sldMk cId="2339421275" sldId="313"/>
            <ac:picMk id="12" creationId="{454035D3-3192-F056-C821-A77FDDCE36E4}"/>
          </ac:picMkLst>
        </pc:picChg>
        <pc:picChg chg="add mod">
          <ac:chgData name="Elhadi" userId="25bd9855-c3c8-4fe0-90d6-09dac4ca243f" providerId="ADAL" clId="{C8038C93-0868-4620-9BA2-33041EC1E42C}" dt="2022-06-08T20:00:33.212" v="2348" actId="1076"/>
          <ac:picMkLst>
            <pc:docMk/>
            <pc:sldMk cId="2339421275" sldId="313"/>
            <ac:picMk id="15" creationId="{2DDBE4B2-7929-0B8C-219F-6557D2E29573}"/>
          </ac:picMkLst>
        </pc:picChg>
        <pc:cxnChg chg="del mod">
          <ac:chgData name="Elhadi" userId="25bd9855-c3c8-4fe0-90d6-09dac4ca243f" providerId="ADAL" clId="{C8038C93-0868-4620-9BA2-33041EC1E42C}" dt="2022-06-08T18:50:02.224" v="2230" actId="478"/>
          <ac:cxnSpMkLst>
            <pc:docMk/>
            <pc:sldMk cId="2339421275" sldId="313"/>
            <ac:cxnSpMk id="16" creationId="{45AF46CC-5831-65F4-D3B5-BC18F50DEBE7}"/>
          </ac:cxnSpMkLst>
        </pc:cxnChg>
        <pc:cxnChg chg="del">
          <ac:chgData name="Elhadi" userId="25bd9855-c3c8-4fe0-90d6-09dac4ca243f" providerId="ADAL" clId="{C8038C93-0868-4620-9BA2-33041EC1E42C}" dt="2022-06-08T18:50:02.224" v="2230" actId="478"/>
          <ac:cxnSpMkLst>
            <pc:docMk/>
            <pc:sldMk cId="2339421275" sldId="313"/>
            <ac:cxnSpMk id="21" creationId="{B1962598-F389-5402-0F96-68F5D63101A0}"/>
          </ac:cxnSpMkLst>
        </pc:cxnChg>
        <pc:cxnChg chg="add del mod">
          <ac:chgData name="Elhadi" userId="25bd9855-c3c8-4fe0-90d6-09dac4ca243f" providerId="ADAL" clId="{C8038C93-0868-4620-9BA2-33041EC1E42C}" dt="2022-06-08T20:08:40.893" v="2403" actId="14100"/>
          <ac:cxnSpMkLst>
            <pc:docMk/>
            <pc:sldMk cId="2339421275" sldId="313"/>
            <ac:cxnSpMk id="25" creationId="{DB720EBB-286E-9ABB-1B80-35CEEB2BAF9C}"/>
          </ac:cxnSpMkLst>
        </pc:cxnChg>
        <pc:cxnChg chg="add mod">
          <ac:chgData name="Elhadi" userId="25bd9855-c3c8-4fe0-90d6-09dac4ca243f" providerId="ADAL" clId="{C8038C93-0868-4620-9BA2-33041EC1E42C}" dt="2022-06-08T20:08:15.372" v="2400" actId="14100"/>
          <ac:cxnSpMkLst>
            <pc:docMk/>
            <pc:sldMk cId="2339421275" sldId="313"/>
            <ac:cxnSpMk id="28" creationId="{0E129CC1-66CB-BF9D-4467-B998F40E2705}"/>
          </ac:cxnSpMkLst>
        </pc:cxnChg>
        <pc:cxnChg chg="add mod">
          <ac:chgData name="Elhadi" userId="25bd9855-c3c8-4fe0-90d6-09dac4ca243f" providerId="ADAL" clId="{C8038C93-0868-4620-9BA2-33041EC1E42C}" dt="2022-06-08T20:08:32.826" v="2401" actId="14100"/>
          <ac:cxnSpMkLst>
            <pc:docMk/>
            <pc:sldMk cId="2339421275" sldId="313"/>
            <ac:cxnSpMk id="30" creationId="{59E4FF9C-ED2B-77DD-A5A7-02DF290F8D10}"/>
          </ac:cxnSpMkLst>
        </pc:cxnChg>
        <pc:cxnChg chg="add mod">
          <ac:chgData name="Elhadi" userId="25bd9855-c3c8-4fe0-90d6-09dac4ca243f" providerId="ADAL" clId="{C8038C93-0868-4620-9BA2-33041EC1E42C}" dt="2022-06-08T20:08:36.983" v="2402" actId="14100"/>
          <ac:cxnSpMkLst>
            <pc:docMk/>
            <pc:sldMk cId="2339421275" sldId="313"/>
            <ac:cxnSpMk id="33" creationId="{5743C186-4DFF-60E1-1B28-53E828D58CA1}"/>
          </ac:cxnSpMkLst>
        </pc:cxnChg>
      </pc:sldChg>
      <pc:sldChg chg="addSp delSp modSp add mod">
        <pc:chgData name="Elhadi" userId="25bd9855-c3c8-4fe0-90d6-09dac4ca243f" providerId="ADAL" clId="{C8038C93-0868-4620-9BA2-33041EC1E42C}" dt="2022-06-08T23:49:06.263" v="2963" actId="114"/>
        <pc:sldMkLst>
          <pc:docMk/>
          <pc:sldMk cId="1327500509" sldId="314"/>
        </pc:sldMkLst>
        <pc:spChg chg="mod">
          <ac:chgData name="Elhadi" userId="25bd9855-c3c8-4fe0-90d6-09dac4ca243f" providerId="ADAL" clId="{C8038C93-0868-4620-9BA2-33041EC1E42C}" dt="2022-06-08T23:48:22.190" v="2953" actId="404"/>
          <ac:spMkLst>
            <pc:docMk/>
            <pc:sldMk cId="1327500509" sldId="314"/>
            <ac:spMk id="2" creationId="{0E1A6991-8E7C-5A45-E754-40800EA9969C}"/>
          </ac:spMkLst>
        </pc:spChg>
        <pc:spChg chg="add del mod">
          <ac:chgData name="Elhadi" userId="25bd9855-c3c8-4fe0-90d6-09dac4ca243f" providerId="ADAL" clId="{C8038C93-0868-4620-9BA2-33041EC1E42C}" dt="2022-06-08T18:49:54.129" v="2227" actId="478"/>
          <ac:spMkLst>
            <pc:docMk/>
            <pc:sldMk cId="1327500509" sldId="314"/>
            <ac:spMk id="5" creationId="{5EAA8C53-4484-B148-7F41-282C9DA665D2}"/>
          </ac:spMkLst>
        </pc:spChg>
        <pc:spChg chg="add mod topLvl">
          <ac:chgData name="Elhadi" userId="25bd9855-c3c8-4fe0-90d6-09dac4ca243f" providerId="ADAL" clId="{C8038C93-0868-4620-9BA2-33041EC1E42C}" dt="2022-06-08T23:49:06.263" v="2963" actId="114"/>
          <ac:spMkLst>
            <pc:docMk/>
            <pc:sldMk cId="1327500509" sldId="314"/>
            <ac:spMk id="24" creationId="{7FC82BC9-39C4-5752-8BE5-D00107BA9FD8}"/>
          </ac:spMkLst>
        </pc:spChg>
        <pc:spChg chg="add mod">
          <ac:chgData name="Elhadi" userId="25bd9855-c3c8-4fe0-90d6-09dac4ca243f" providerId="ADAL" clId="{C8038C93-0868-4620-9BA2-33041EC1E42C}" dt="2022-06-08T20:13:32.018" v="2537" actId="164"/>
          <ac:spMkLst>
            <pc:docMk/>
            <pc:sldMk cId="1327500509" sldId="314"/>
            <ac:spMk id="25" creationId="{96FBCE43-5764-DCA3-DE18-8BBCD02E1712}"/>
          </ac:spMkLst>
        </pc:spChg>
        <pc:spChg chg="del">
          <ac:chgData name="Elhadi" userId="25bd9855-c3c8-4fe0-90d6-09dac4ca243f" providerId="ADAL" clId="{C8038C93-0868-4620-9BA2-33041EC1E42C}" dt="2022-06-08T18:49:56.438" v="2229" actId="478"/>
          <ac:spMkLst>
            <pc:docMk/>
            <pc:sldMk cId="1327500509" sldId="314"/>
            <ac:spMk id="27" creationId="{97A4E86C-2491-8B03-BB6B-A8284402288B}"/>
          </ac:spMkLst>
        </pc:spChg>
        <pc:spChg chg="add mod">
          <ac:chgData name="Elhadi" userId="25bd9855-c3c8-4fe0-90d6-09dac4ca243f" providerId="ADAL" clId="{C8038C93-0868-4620-9BA2-33041EC1E42C}" dt="2022-06-08T20:14:26.529" v="2577" actId="164"/>
          <ac:spMkLst>
            <pc:docMk/>
            <pc:sldMk cId="1327500509" sldId="314"/>
            <ac:spMk id="28" creationId="{0FB97573-775D-5EF4-A615-205627977CCF}"/>
          </ac:spMkLst>
        </pc:spChg>
        <pc:grpChg chg="del">
          <ac:chgData name="Elhadi" userId="25bd9855-c3c8-4fe0-90d6-09dac4ca243f" providerId="ADAL" clId="{C8038C93-0868-4620-9BA2-33041EC1E42C}" dt="2022-06-08T18:49:50.076" v="2223" actId="478"/>
          <ac:grpSpMkLst>
            <pc:docMk/>
            <pc:sldMk cId="1327500509" sldId="314"/>
            <ac:grpSpMk id="17" creationId="{E7204271-2124-F938-3ECC-54E2B8AFBCA7}"/>
          </ac:grpSpMkLst>
        </pc:grpChg>
        <pc:grpChg chg="add mod">
          <ac:chgData name="Elhadi" userId="25bd9855-c3c8-4fe0-90d6-09dac4ca243f" providerId="ADAL" clId="{C8038C93-0868-4620-9BA2-33041EC1E42C}" dt="2022-06-08T20:14:37.422" v="2588" actId="1036"/>
          <ac:grpSpMkLst>
            <pc:docMk/>
            <pc:sldMk cId="1327500509" sldId="314"/>
            <ac:grpSpMk id="23" creationId="{92DB2AD5-1457-4616-EC3E-EE747986444D}"/>
          </ac:grpSpMkLst>
        </pc:grpChg>
        <pc:grpChg chg="add del mod">
          <ac:chgData name="Elhadi" userId="25bd9855-c3c8-4fe0-90d6-09dac4ca243f" providerId="ADAL" clId="{C8038C93-0868-4620-9BA2-33041EC1E42C}" dt="2022-06-08T20:14:40.631" v="2589" actId="165"/>
          <ac:grpSpMkLst>
            <pc:docMk/>
            <pc:sldMk cId="1327500509" sldId="314"/>
            <ac:grpSpMk id="26" creationId="{A936EF52-D6EC-ED97-98F8-9B4CB3B17F30}"/>
          </ac:grpSpMkLst>
        </pc:grpChg>
        <pc:grpChg chg="add mod">
          <ac:chgData name="Elhadi" userId="25bd9855-c3c8-4fe0-90d6-09dac4ca243f" providerId="ADAL" clId="{C8038C93-0868-4620-9BA2-33041EC1E42C}" dt="2022-06-08T20:14:32.494" v="2586" actId="1036"/>
          <ac:grpSpMkLst>
            <pc:docMk/>
            <pc:sldMk cId="1327500509" sldId="314"/>
            <ac:grpSpMk id="29" creationId="{E482A266-B5A0-0719-4E9A-D74532466F08}"/>
          </ac:grpSpMkLst>
        </pc:grpChg>
        <pc:grpChg chg="add mod">
          <ac:chgData name="Elhadi" userId="25bd9855-c3c8-4fe0-90d6-09dac4ca243f" providerId="ADAL" clId="{C8038C93-0868-4620-9BA2-33041EC1E42C}" dt="2022-06-08T20:14:58.810" v="2600" actId="164"/>
          <ac:grpSpMkLst>
            <pc:docMk/>
            <pc:sldMk cId="1327500509" sldId="314"/>
            <ac:grpSpMk id="30" creationId="{03762E48-BCAB-42FD-3C80-D283406B4B1A}"/>
          </ac:grpSpMkLst>
        </pc:grpChg>
        <pc:graphicFrameChg chg="add del mod">
          <ac:chgData name="Elhadi" userId="25bd9855-c3c8-4fe0-90d6-09dac4ca243f" providerId="ADAL" clId="{C8038C93-0868-4620-9BA2-33041EC1E42C}" dt="2022-06-08T19:39:02.827" v="2245"/>
          <ac:graphicFrameMkLst>
            <pc:docMk/>
            <pc:sldMk cId="1327500509" sldId="314"/>
            <ac:graphicFrameMk id="7" creationId="{4D393CFF-220F-D742-F855-005DFE5C498F}"/>
          </ac:graphicFrameMkLst>
        </pc:graphicFrameChg>
        <pc:graphicFrameChg chg="add del mod modGraphic">
          <ac:chgData name="Elhadi" userId="25bd9855-c3c8-4fe0-90d6-09dac4ca243f" providerId="ADAL" clId="{C8038C93-0868-4620-9BA2-33041EC1E42C}" dt="2022-06-08T19:58:46.331" v="2336" actId="478"/>
          <ac:graphicFrameMkLst>
            <pc:docMk/>
            <pc:sldMk cId="1327500509" sldId="314"/>
            <ac:graphicFrameMk id="11" creationId="{6FB11EAE-B636-A658-BC7A-E761134364B9}"/>
          </ac:graphicFrameMkLst>
        </pc:graphicFrameChg>
        <pc:graphicFrameChg chg="add del mod">
          <ac:chgData name="Elhadi" userId="25bd9855-c3c8-4fe0-90d6-09dac4ca243f" providerId="ADAL" clId="{C8038C93-0868-4620-9BA2-33041EC1E42C}" dt="2022-06-08T19:58:40.463" v="2333"/>
          <ac:graphicFrameMkLst>
            <pc:docMk/>
            <pc:sldMk cId="1327500509" sldId="314"/>
            <ac:graphicFrameMk id="19" creationId="{C76E32F8-C982-D949-A333-85F8C9CF3E4B}"/>
          </ac:graphicFrameMkLst>
        </pc:graphicFrameChg>
        <pc:picChg chg="del">
          <ac:chgData name="Elhadi" userId="25bd9855-c3c8-4fe0-90d6-09dac4ca243f" providerId="ADAL" clId="{C8038C93-0868-4620-9BA2-33041EC1E42C}" dt="2022-06-08T18:49:51.783" v="2226" actId="478"/>
          <ac:picMkLst>
            <pc:docMk/>
            <pc:sldMk cId="1327500509" sldId="314"/>
            <ac:picMk id="6" creationId="{B449DFC3-E69E-4D99-6678-251373E5C85C}"/>
          </ac:picMkLst>
        </pc:picChg>
        <pc:picChg chg="del">
          <ac:chgData name="Elhadi" userId="25bd9855-c3c8-4fe0-90d6-09dac4ca243f" providerId="ADAL" clId="{C8038C93-0868-4620-9BA2-33041EC1E42C}" dt="2022-06-08T18:49:54.926" v="2228" actId="478"/>
          <ac:picMkLst>
            <pc:docMk/>
            <pc:sldMk cId="1327500509" sldId="314"/>
            <ac:picMk id="8" creationId="{A3861735-0C15-0521-4D7A-8F65A88DBB18}"/>
          </ac:picMkLst>
        </pc:picChg>
        <pc:picChg chg="add del">
          <ac:chgData name="Elhadi" userId="25bd9855-c3c8-4fe0-90d6-09dac4ca243f" providerId="ADAL" clId="{C8038C93-0868-4620-9BA2-33041EC1E42C}" dt="2022-06-08T19:39:13.251" v="2249"/>
          <ac:picMkLst>
            <pc:docMk/>
            <pc:sldMk cId="1327500509" sldId="314"/>
            <ac:picMk id="9" creationId="{072AC417-01CE-4266-9D04-6138BF5FCC2E}"/>
          </ac:picMkLst>
        </pc:picChg>
        <pc:picChg chg="del">
          <ac:chgData name="Elhadi" userId="25bd9855-c3c8-4fe0-90d6-09dac4ca243f" providerId="ADAL" clId="{C8038C93-0868-4620-9BA2-33041EC1E42C}" dt="2022-06-08T18:49:51.152" v="2225" actId="478"/>
          <ac:picMkLst>
            <pc:docMk/>
            <pc:sldMk cId="1327500509" sldId="314"/>
            <ac:picMk id="10" creationId="{57FDA879-37CD-76F2-3F60-212A3296EC5D}"/>
          </ac:picMkLst>
        </pc:picChg>
        <pc:picChg chg="del">
          <ac:chgData name="Elhadi" userId="25bd9855-c3c8-4fe0-90d6-09dac4ca243f" providerId="ADAL" clId="{C8038C93-0868-4620-9BA2-33041EC1E42C}" dt="2022-06-08T18:49:50.543" v="2224" actId="478"/>
          <ac:picMkLst>
            <pc:docMk/>
            <pc:sldMk cId="1327500509" sldId="314"/>
            <ac:picMk id="12" creationId="{454035D3-3192-F056-C821-A77FDDCE36E4}"/>
          </ac:picMkLst>
        </pc:picChg>
        <pc:picChg chg="add mod">
          <ac:chgData name="Elhadi" userId="25bd9855-c3c8-4fe0-90d6-09dac4ca243f" providerId="ADAL" clId="{C8038C93-0868-4620-9BA2-33041EC1E42C}" dt="2022-06-08T20:13:32.018" v="2537" actId="164"/>
          <ac:picMkLst>
            <pc:docMk/>
            <pc:sldMk cId="1327500509" sldId="314"/>
            <ac:picMk id="18" creationId="{2C84D8BF-AE88-6B1C-80C3-4A10721E0C60}"/>
          </ac:picMkLst>
        </pc:picChg>
        <pc:picChg chg="add mod topLvl">
          <ac:chgData name="Elhadi" userId="25bd9855-c3c8-4fe0-90d6-09dac4ca243f" providerId="ADAL" clId="{C8038C93-0868-4620-9BA2-33041EC1E42C}" dt="2022-06-08T20:14:58.810" v="2600" actId="164"/>
          <ac:picMkLst>
            <pc:docMk/>
            <pc:sldMk cId="1327500509" sldId="314"/>
            <ac:picMk id="20" creationId="{A267C0C5-8894-161E-1180-8C9111E96FAB}"/>
          </ac:picMkLst>
        </pc:picChg>
        <pc:picChg chg="add mod">
          <ac:chgData name="Elhadi" userId="25bd9855-c3c8-4fe0-90d6-09dac4ca243f" providerId="ADAL" clId="{C8038C93-0868-4620-9BA2-33041EC1E42C}" dt="2022-06-08T20:14:26.529" v="2577" actId="164"/>
          <ac:picMkLst>
            <pc:docMk/>
            <pc:sldMk cId="1327500509" sldId="314"/>
            <ac:picMk id="22" creationId="{94A86164-AD1B-8CE9-D914-904559E8C0A2}"/>
          </ac:picMkLst>
        </pc:picChg>
        <pc:cxnChg chg="del mod">
          <ac:chgData name="Elhadi" userId="25bd9855-c3c8-4fe0-90d6-09dac4ca243f" providerId="ADAL" clId="{C8038C93-0868-4620-9BA2-33041EC1E42C}" dt="2022-06-08T18:49:56.438" v="2229" actId="478"/>
          <ac:cxnSpMkLst>
            <pc:docMk/>
            <pc:sldMk cId="1327500509" sldId="314"/>
            <ac:cxnSpMk id="16" creationId="{45AF46CC-5831-65F4-D3B5-BC18F50DEBE7}"/>
          </ac:cxnSpMkLst>
        </pc:cxnChg>
        <pc:cxnChg chg="del">
          <ac:chgData name="Elhadi" userId="25bd9855-c3c8-4fe0-90d6-09dac4ca243f" providerId="ADAL" clId="{C8038C93-0868-4620-9BA2-33041EC1E42C}" dt="2022-06-08T18:49:56.438" v="2229" actId="478"/>
          <ac:cxnSpMkLst>
            <pc:docMk/>
            <pc:sldMk cId="1327500509" sldId="314"/>
            <ac:cxnSpMk id="21" creationId="{B1962598-F389-5402-0F96-68F5D63101A0}"/>
          </ac:cxnSpMkLst>
        </pc:cxnChg>
      </pc:sldChg>
      <pc:sldChg chg="addSp delSp modSp add mod">
        <pc:chgData name="Elhadi" userId="25bd9855-c3c8-4fe0-90d6-09dac4ca243f" providerId="ADAL" clId="{C8038C93-0868-4620-9BA2-33041EC1E42C}" dt="2022-06-08T22:32:10.941" v="2705" actId="20577"/>
        <pc:sldMkLst>
          <pc:docMk/>
          <pc:sldMk cId="619232367" sldId="315"/>
        </pc:sldMkLst>
        <pc:spChg chg="mod">
          <ac:chgData name="Elhadi" userId="25bd9855-c3c8-4fe0-90d6-09dac4ca243f" providerId="ADAL" clId="{C8038C93-0868-4620-9BA2-33041EC1E42C}" dt="2022-06-08T22:32:10.941" v="2705" actId="20577"/>
          <ac:spMkLst>
            <pc:docMk/>
            <pc:sldMk cId="619232367" sldId="315"/>
            <ac:spMk id="4" creationId="{958B6320-FBA1-4C75-B27D-9E9A0437CEFB}"/>
          </ac:spMkLst>
        </pc:spChg>
        <pc:spChg chg="add del mod">
          <ac:chgData name="Elhadi" userId="25bd9855-c3c8-4fe0-90d6-09dac4ca243f" providerId="ADAL" clId="{C8038C93-0868-4620-9BA2-33041EC1E42C}" dt="2022-06-08T20:25:15.656" v="2627" actId="478"/>
          <ac:spMkLst>
            <pc:docMk/>
            <pc:sldMk cId="619232367" sldId="315"/>
            <ac:spMk id="6" creationId="{F7848A8F-ECE6-DAF5-9A70-4262C73901EC}"/>
          </ac:spMkLst>
        </pc:spChg>
        <pc:picChg chg="del">
          <ac:chgData name="Elhadi" userId="25bd9855-c3c8-4fe0-90d6-09dac4ca243f" providerId="ADAL" clId="{C8038C93-0868-4620-9BA2-33041EC1E42C}" dt="2022-06-08T20:25:16.359" v="2628" actId="478"/>
          <ac:picMkLst>
            <pc:docMk/>
            <pc:sldMk cId="619232367" sldId="315"/>
            <ac:picMk id="5" creationId="{C19797B4-B8B9-42F2-B63B-BC480CDF21CB}"/>
          </ac:picMkLst>
        </pc:picChg>
        <pc:picChg chg="del">
          <ac:chgData name="Elhadi" userId="25bd9855-c3c8-4fe0-90d6-09dac4ca243f" providerId="ADAL" clId="{C8038C93-0868-4620-9BA2-33041EC1E42C}" dt="2022-06-08T20:25:11.248" v="2626" actId="478"/>
          <ac:picMkLst>
            <pc:docMk/>
            <pc:sldMk cId="619232367" sldId="315"/>
            <ac:picMk id="7" creationId="{405854D3-B7B2-4934-845E-2D3476D3CF25}"/>
          </ac:picMkLst>
        </pc:picChg>
        <pc:picChg chg="add mod">
          <ac:chgData name="Elhadi" userId="25bd9855-c3c8-4fe0-90d6-09dac4ca243f" providerId="ADAL" clId="{C8038C93-0868-4620-9BA2-33041EC1E42C}" dt="2022-06-08T20:27:16.090" v="2638" actId="1076"/>
          <ac:picMkLst>
            <pc:docMk/>
            <pc:sldMk cId="619232367" sldId="315"/>
            <ac:picMk id="9" creationId="{E98BDE9F-5CB9-DC32-B71E-527CF4D78FF0}"/>
          </ac:picMkLst>
        </pc:picChg>
        <pc:picChg chg="add mod ord">
          <ac:chgData name="Elhadi" userId="25bd9855-c3c8-4fe0-90d6-09dac4ca243f" providerId="ADAL" clId="{C8038C93-0868-4620-9BA2-33041EC1E42C}" dt="2022-06-08T20:35:22.274" v="2640" actId="167"/>
          <ac:picMkLst>
            <pc:docMk/>
            <pc:sldMk cId="619232367" sldId="315"/>
            <ac:picMk id="11" creationId="{AE002F54-B531-C2B8-8FBF-E4CD31C72E58}"/>
          </ac:picMkLst>
        </pc:picChg>
      </pc:sldChg>
      <pc:sldChg chg="modSp add del mod">
        <pc:chgData name="Elhadi" userId="25bd9855-c3c8-4fe0-90d6-09dac4ca243f" providerId="ADAL" clId="{C8038C93-0868-4620-9BA2-33041EC1E42C}" dt="2022-06-08T20:24:49.975" v="2622" actId="47"/>
        <pc:sldMkLst>
          <pc:docMk/>
          <pc:sldMk cId="2405717622" sldId="315"/>
        </pc:sldMkLst>
        <pc:spChg chg="mod">
          <ac:chgData name="Elhadi" userId="25bd9855-c3c8-4fe0-90d6-09dac4ca243f" providerId="ADAL" clId="{C8038C93-0868-4620-9BA2-33041EC1E42C}" dt="2022-06-08T20:24:20.234" v="2619" actId="20577"/>
          <ac:spMkLst>
            <pc:docMk/>
            <pc:sldMk cId="2405717622" sldId="315"/>
            <ac:spMk id="4" creationId="{958B6320-FBA1-4C75-B27D-9E9A0437CEFB}"/>
          </ac:spMkLst>
        </pc:spChg>
      </pc:sldChg>
      <pc:sldChg chg="delSp modSp add mod">
        <pc:chgData name="Elhadi" userId="25bd9855-c3c8-4fe0-90d6-09dac4ca243f" providerId="ADAL" clId="{C8038C93-0868-4620-9BA2-33041EC1E42C}" dt="2022-06-09T00:21:05.928" v="2998" actId="20577"/>
        <pc:sldMkLst>
          <pc:docMk/>
          <pc:sldMk cId="3104979921" sldId="316"/>
        </pc:sldMkLst>
        <pc:spChg chg="del">
          <ac:chgData name="Elhadi" userId="25bd9855-c3c8-4fe0-90d6-09dac4ca243f" providerId="ADAL" clId="{C8038C93-0868-4620-9BA2-33041EC1E42C}" dt="2022-06-09T00:21:03.943" v="2996" actId="478"/>
          <ac:spMkLst>
            <pc:docMk/>
            <pc:sldMk cId="3104979921" sldId="316"/>
            <ac:spMk id="14" creationId="{AE892BD7-CEE2-FCC3-BB94-B2621CC07C5D}"/>
          </ac:spMkLst>
        </pc:spChg>
        <pc:spChg chg="mod">
          <ac:chgData name="Elhadi" userId="25bd9855-c3c8-4fe0-90d6-09dac4ca243f" providerId="ADAL" clId="{C8038C93-0868-4620-9BA2-33041EC1E42C}" dt="2022-06-09T00:21:05.928" v="2998" actId="20577"/>
          <ac:spMkLst>
            <pc:docMk/>
            <pc:sldMk cId="3104979921" sldId="316"/>
            <ac:spMk id="18" creationId="{D4F0A2F5-323C-433E-96AB-609F5674BF9B}"/>
          </ac:spMkLst>
        </pc:spChg>
        <pc:spChg chg="del">
          <ac:chgData name="Elhadi" userId="25bd9855-c3c8-4fe0-90d6-09dac4ca243f" providerId="ADAL" clId="{C8038C93-0868-4620-9BA2-33041EC1E42C}" dt="2022-06-09T00:21:03.943" v="2996" actId="478"/>
          <ac:spMkLst>
            <pc:docMk/>
            <pc:sldMk cId="3104979921" sldId="316"/>
            <ac:spMk id="20" creationId="{A2EECA8D-5A93-1E08-5495-ADE7A868ABF9}"/>
          </ac:spMkLst>
        </pc:spChg>
        <pc:spChg chg="del">
          <ac:chgData name="Elhadi" userId="25bd9855-c3c8-4fe0-90d6-09dac4ca243f" providerId="ADAL" clId="{C8038C93-0868-4620-9BA2-33041EC1E42C}" dt="2022-06-09T00:21:03.943" v="2996" actId="478"/>
          <ac:spMkLst>
            <pc:docMk/>
            <pc:sldMk cId="3104979921" sldId="316"/>
            <ac:spMk id="21" creationId="{D7AE23F8-FB70-75F1-E3CF-6B4D5CE97DBF}"/>
          </ac:spMkLst>
        </pc:spChg>
        <pc:picChg chg="del">
          <ac:chgData name="Elhadi" userId="25bd9855-c3c8-4fe0-90d6-09dac4ca243f" providerId="ADAL" clId="{C8038C93-0868-4620-9BA2-33041EC1E42C}" dt="2022-06-09T00:20:56.548" v="2994" actId="478"/>
          <ac:picMkLst>
            <pc:docMk/>
            <pc:sldMk cId="3104979921" sldId="316"/>
            <ac:picMk id="3" creationId="{BE76D343-3E1D-5B95-3AC6-499CE29E78A7}"/>
          </ac:picMkLst>
        </pc:picChg>
        <pc:picChg chg="del">
          <ac:chgData name="Elhadi" userId="25bd9855-c3c8-4fe0-90d6-09dac4ca243f" providerId="ADAL" clId="{C8038C93-0868-4620-9BA2-33041EC1E42C}" dt="2022-06-09T00:20:57.413" v="2995" actId="478"/>
          <ac:picMkLst>
            <pc:docMk/>
            <pc:sldMk cId="3104979921" sldId="316"/>
            <ac:picMk id="7" creationId="{0148D8E4-344E-FB91-93BC-A052D16B452C}"/>
          </ac:picMkLst>
        </pc:picChg>
        <pc:picChg chg="del">
          <ac:chgData name="Elhadi" userId="25bd9855-c3c8-4fe0-90d6-09dac4ca243f" providerId="ADAL" clId="{C8038C93-0868-4620-9BA2-33041EC1E42C}" dt="2022-06-09T00:20:56.037" v="2993" actId="478"/>
          <ac:picMkLst>
            <pc:docMk/>
            <pc:sldMk cId="3104979921" sldId="316"/>
            <ac:picMk id="10" creationId="{EF6524E5-D694-4765-0BEF-121CEF8E0F1B}"/>
          </ac:picMkLst>
        </pc:picChg>
      </pc:sldChg>
      <pc:sldChg chg="addSp delSp modSp add mod">
        <pc:chgData name="Elhadi" userId="25bd9855-c3c8-4fe0-90d6-09dac4ca243f" providerId="ADAL" clId="{C8038C93-0868-4620-9BA2-33041EC1E42C}" dt="2022-06-09T14:24:45.744" v="3213" actId="1076"/>
        <pc:sldMkLst>
          <pc:docMk/>
          <pc:sldMk cId="916840679" sldId="317"/>
        </pc:sldMkLst>
        <pc:spChg chg="del">
          <ac:chgData name="Elhadi" userId="25bd9855-c3c8-4fe0-90d6-09dac4ca243f" providerId="ADAL" clId="{C8038C93-0868-4620-9BA2-33041EC1E42C}" dt="2022-06-09T00:20:34.613" v="2971" actId="478"/>
          <ac:spMkLst>
            <pc:docMk/>
            <pc:sldMk cId="916840679" sldId="317"/>
            <ac:spMk id="14" creationId="{AE892BD7-CEE2-FCC3-BB94-B2621CC07C5D}"/>
          </ac:spMkLst>
        </pc:spChg>
        <pc:spChg chg="mod">
          <ac:chgData name="Elhadi" userId="25bd9855-c3c8-4fe0-90d6-09dac4ca243f" providerId="ADAL" clId="{C8038C93-0868-4620-9BA2-33041EC1E42C}" dt="2022-06-09T00:20:44.241" v="2984" actId="20577"/>
          <ac:spMkLst>
            <pc:docMk/>
            <pc:sldMk cId="916840679" sldId="317"/>
            <ac:spMk id="18" creationId="{D4F0A2F5-323C-433E-96AB-609F5674BF9B}"/>
          </ac:spMkLst>
        </pc:spChg>
        <pc:spChg chg="del">
          <ac:chgData name="Elhadi" userId="25bd9855-c3c8-4fe0-90d6-09dac4ca243f" providerId="ADAL" clId="{C8038C93-0868-4620-9BA2-33041EC1E42C}" dt="2022-06-09T00:20:30.999" v="2969" actId="478"/>
          <ac:spMkLst>
            <pc:docMk/>
            <pc:sldMk cId="916840679" sldId="317"/>
            <ac:spMk id="20" creationId="{A2EECA8D-5A93-1E08-5495-ADE7A868ABF9}"/>
          </ac:spMkLst>
        </pc:spChg>
        <pc:spChg chg="del">
          <ac:chgData name="Elhadi" userId="25bd9855-c3c8-4fe0-90d6-09dac4ca243f" providerId="ADAL" clId="{C8038C93-0868-4620-9BA2-33041EC1E42C}" dt="2022-06-09T00:20:32.854" v="2970" actId="478"/>
          <ac:spMkLst>
            <pc:docMk/>
            <pc:sldMk cId="916840679" sldId="317"/>
            <ac:spMk id="21" creationId="{D7AE23F8-FB70-75F1-E3CF-6B4D5CE97DBF}"/>
          </ac:spMkLst>
        </pc:spChg>
        <pc:picChg chg="add mod">
          <ac:chgData name="Elhadi" userId="25bd9855-c3c8-4fe0-90d6-09dac4ca243f" providerId="ADAL" clId="{C8038C93-0868-4620-9BA2-33041EC1E42C}" dt="2022-06-09T14:24:45.744" v="3213" actId="1076"/>
          <ac:picMkLst>
            <pc:docMk/>
            <pc:sldMk cId="916840679" sldId="317"/>
            <ac:picMk id="3" creationId="{61AABB25-DAF8-A1D9-D826-9DAEFC310EDE}"/>
          </ac:picMkLst>
        </pc:picChg>
        <pc:picChg chg="del">
          <ac:chgData name="Elhadi" userId="25bd9855-c3c8-4fe0-90d6-09dac4ca243f" providerId="ADAL" clId="{C8038C93-0868-4620-9BA2-33041EC1E42C}" dt="2022-06-09T00:20:27.455" v="2967" actId="478"/>
          <ac:picMkLst>
            <pc:docMk/>
            <pc:sldMk cId="916840679" sldId="317"/>
            <ac:picMk id="3" creationId="{BE76D343-3E1D-5B95-3AC6-499CE29E78A7}"/>
          </ac:picMkLst>
        </pc:picChg>
        <pc:picChg chg="del">
          <ac:chgData name="Elhadi" userId="25bd9855-c3c8-4fe0-90d6-09dac4ca243f" providerId="ADAL" clId="{C8038C93-0868-4620-9BA2-33041EC1E42C}" dt="2022-06-09T00:20:28.861" v="2968" actId="478"/>
          <ac:picMkLst>
            <pc:docMk/>
            <pc:sldMk cId="916840679" sldId="317"/>
            <ac:picMk id="7" creationId="{0148D8E4-344E-FB91-93BC-A052D16B452C}"/>
          </ac:picMkLst>
        </pc:picChg>
        <pc:picChg chg="del">
          <ac:chgData name="Elhadi" userId="25bd9855-c3c8-4fe0-90d6-09dac4ca243f" providerId="ADAL" clId="{C8038C93-0868-4620-9BA2-33041EC1E42C}" dt="2022-06-09T00:20:26.683" v="2966" actId="478"/>
          <ac:picMkLst>
            <pc:docMk/>
            <pc:sldMk cId="916840679" sldId="317"/>
            <ac:picMk id="10" creationId="{EF6524E5-D694-4765-0BEF-121CEF8E0F1B}"/>
          </ac:picMkLst>
        </pc:picChg>
      </pc:sldChg>
      <pc:sldChg chg="addSp delSp modSp add mod">
        <pc:chgData name="Elhadi" userId="25bd9855-c3c8-4fe0-90d6-09dac4ca243f" providerId="ADAL" clId="{C8038C93-0868-4620-9BA2-33041EC1E42C}" dt="2022-06-09T15:29:27.767" v="3732" actId="14100"/>
        <pc:sldMkLst>
          <pc:docMk/>
          <pc:sldMk cId="2485487720" sldId="318"/>
        </pc:sldMkLst>
        <pc:spChg chg="add mod">
          <ac:chgData name="Elhadi" userId="25bd9855-c3c8-4fe0-90d6-09dac4ca243f" providerId="ADAL" clId="{C8038C93-0868-4620-9BA2-33041EC1E42C}" dt="2022-06-09T15:22:17.154" v="3613" actId="164"/>
          <ac:spMkLst>
            <pc:docMk/>
            <pc:sldMk cId="2485487720" sldId="318"/>
            <ac:spMk id="17" creationId="{1627CDB1-9C5C-825C-5B97-D2B61A80FD9F}"/>
          </ac:spMkLst>
        </pc:spChg>
        <pc:spChg chg="mod">
          <ac:chgData name="Elhadi" userId="25bd9855-c3c8-4fe0-90d6-09dac4ca243f" providerId="ADAL" clId="{C8038C93-0868-4620-9BA2-33041EC1E42C}" dt="2022-06-09T14:33:02.138" v="3343" actId="20577"/>
          <ac:spMkLst>
            <pc:docMk/>
            <pc:sldMk cId="2485487720" sldId="318"/>
            <ac:spMk id="18" creationId="{D4F0A2F5-323C-433E-96AB-609F5674BF9B}"/>
          </ac:spMkLst>
        </pc:spChg>
        <pc:spChg chg="add mod">
          <ac:chgData name="Elhadi" userId="25bd9855-c3c8-4fe0-90d6-09dac4ca243f" providerId="ADAL" clId="{C8038C93-0868-4620-9BA2-33041EC1E42C}" dt="2022-06-09T15:23:20.094" v="3637" actId="164"/>
          <ac:spMkLst>
            <pc:docMk/>
            <pc:sldMk cId="2485487720" sldId="318"/>
            <ac:spMk id="19" creationId="{932F4B8B-03AE-73DF-C669-A0A6EB7FAFA1}"/>
          </ac:spMkLst>
        </pc:spChg>
        <pc:spChg chg="add mod">
          <ac:chgData name="Elhadi" userId="25bd9855-c3c8-4fe0-90d6-09dac4ca243f" providerId="ADAL" clId="{C8038C93-0868-4620-9BA2-33041EC1E42C}" dt="2022-06-09T15:29:22.545" v="3731" actId="1076"/>
          <ac:spMkLst>
            <pc:docMk/>
            <pc:sldMk cId="2485487720" sldId="318"/>
            <ac:spMk id="24" creationId="{682181B8-CA86-13BD-3FAD-17FCD6FE7E5F}"/>
          </ac:spMkLst>
        </pc:spChg>
        <pc:grpChg chg="add mod">
          <ac:chgData name="Elhadi" userId="25bd9855-c3c8-4fe0-90d6-09dac4ca243f" providerId="ADAL" clId="{C8038C93-0868-4620-9BA2-33041EC1E42C}" dt="2022-06-09T15:23:44.045" v="3639" actId="1076"/>
          <ac:grpSpMkLst>
            <pc:docMk/>
            <pc:sldMk cId="2485487720" sldId="318"/>
            <ac:grpSpMk id="16" creationId="{AF6E6310-C0A2-AB2A-495F-80E9721784F2}"/>
          </ac:grpSpMkLst>
        </pc:grpChg>
        <pc:grpChg chg="add mod">
          <ac:chgData name="Elhadi" userId="25bd9855-c3c8-4fe0-90d6-09dac4ca243f" providerId="ADAL" clId="{C8038C93-0868-4620-9BA2-33041EC1E42C}" dt="2022-06-09T15:23:41.489" v="3638" actId="1076"/>
          <ac:grpSpMkLst>
            <pc:docMk/>
            <pc:sldMk cId="2485487720" sldId="318"/>
            <ac:grpSpMk id="20" creationId="{C2B464C4-92D4-1FDA-6BA6-32F8DBBB8418}"/>
          </ac:grpSpMkLst>
        </pc:grpChg>
        <pc:picChg chg="add mod">
          <ac:chgData name="Elhadi" userId="25bd9855-c3c8-4fe0-90d6-09dac4ca243f" providerId="ADAL" clId="{C8038C93-0868-4620-9BA2-33041EC1E42C}" dt="2022-06-09T15:23:20.094" v="3637" actId="164"/>
          <ac:picMkLst>
            <pc:docMk/>
            <pc:sldMk cId="2485487720" sldId="318"/>
            <ac:picMk id="3" creationId="{964B98C2-37F2-1E5F-3F26-F77DB189407B}"/>
          </ac:picMkLst>
        </pc:picChg>
        <pc:picChg chg="add del mod">
          <ac:chgData name="Elhadi" userId="25bd9855-c3c8-4fe0-90d6-09dac4ca243f" providerId="ADAL" clId="{C8038C93-0868-4620-9BA2-33041EC1E42C}" dt="2022-06-09T14:31:13.528" v="3252" actId="478"/>
          <ac:picMkLst>
            <pc:docMk/>
            <pc:sldMk cId="2485487720" sldId="318"/>
            <ac:picMk id="6" creationId="{0B3A07A7-4A59-47E7-78C7-CDB63D5139AC}"/>
          </ac:picMkLst>
        </pc:picChg>
        <pc:picChg chg="add del mod">
          <ac:chgData name="Elhadi" userId="25bd9855-c3c8-4fe0-90d6-09dac4ca243f" providerId="ADAL" clId="{C8038C93-0868-4620-9BA2-33041EC1E42C}" dt="2022-06-09T14:26:55.789" v="3236" actId="478"/>
          <ac:picMkLst>
            <pc:docMk/>
            <pc:sldMk cId="2485487720" sldId="318"/>
            <ac:picMk id="8" creationId="{FF0523D8-2597-CE9F-2FBF-D68BD3056B2A}"/>
          </ac:picMkLst>
        </pc:picChg>
        <pc:picChg chg="add del mod">
          <ac:chgData name="Elhadi" userId="25bd9855-c3c8-4fe0-90d6-09dac4ca243f" providerId="ADAL" clId="{C8038C93-0868-4620-9BA2-33041EC1E42C}" dt="2022-06-09T14:31:14.197" v="3253" actId="478"/>
          <ac:picMkLst>
            <pc:docMk/>
            <pc:sldMk cId="2485487720" sldId="318"/>
            <ac:picMk id="9" creationId="{77174D5C-868A-510F-B4F2-3A48FAA72C36}"/>
          </ac:picMkLst>
        </pc:picChg>
        <pc:picChg chg="add del mod">
          <ac:chgData name="Elhadi" userId="25bd9855-c3c8-4fe0-90d6-09dac4ca243f" providerId="ADAL" clId="{C8038C93-0868-4620-9BA2-33041EC1E42C}" dt="2022-06-09T14:31:14.869" v="3254" actId="478"/>
          <ac:picMkLst>
            <pc:docMk/>
            <pc:sldMk cId="2485487720" sldId="318"/>
            <ac:picMk id="11" creationId="{421F2C06-A9F3-DC89-0309-8FE03F467616}"/>
          </ac:picMkLst>
        </pc:picChg>
        <pc:picChg chg="add del mod">
          <ac:chgData name="Elhadi" userId="25bd9855-c3c8-4fe0-90d6-09dac4ca243f" providerId="ADAL" clId="{C8038C93-0868-4620-9BA2-33041EC1E42C}" dt="2022-06-09T14:31:11.884" v="3251" actId="478"/>
          <ac:picMkLst>
            <pc:docMk/>
            <pc:sldMk cId="2485487720" sldId="318"/>
            <ac:picMk id="13" creationId="{B1A17AEE-EF86-60DA-196C-1F87B62FBB92}"/>
          </ac:picMkLst>
        </pc:picChg>
        <pc:picChg chg="add mod">
          <ac:chgData name="Elhadi" userId="25bd9855-c3c8-4fe0-90d6-09dac4ca243f" providerId="ADAL" clId="{C8038C93-0868-4620-9BA2-33041EC1E42C}" dt="2022-06-09T15:22:17.154" v="3613" actId="164"/>
          <ac:picMkLst>
            <pc:docMk/>
            <pc:sldMk cId="2485487720" sldId="318"/>
            <ac:picMk id="15" creationId="{2291A28E-B560-425C-35F0-18D32677C915}"/>
          </ac:picMkLst>
        </pc:picChg>
        <pc:cxnChg chg="add mod">
          <ac:chgData name="Elhadi" userId="25bd9855-c3c8-4fe0-90d6-09dac4ca243f" providerId="ADAL" clId="{C8038C93-0868-4620-9BA2-33041EC1E42C}" dt="2022-06-09T15:29:27.767" v="3732" actId="14100"/>
          <ac:cxnSpMkLst>
            <pc:docMk/>
            <pc:sldMk cId="2485487720" sldId="318"/>
            <ac:cxnSpMk id="21" creationId="{86DFF8EA-5725-8208-2C0C-687C80675834}"/>
          </ac:cxnSpMkLst>
        </pc:cxnChg>
        <pc:cxnChg chg="add mod">
          <ac:chgData name="Elhadi" userId="25bd9855-c3c8-4fe0-90d6-09dac4ca243f" providerId="ADAL" clId="{C8038C93-0868-4620-9BA2-33041EC1E42C}" dt="2022-06-09T15:29:22.545" v="3731" actId="1076"/>
          <ac:cxnSpMkLst>
            <pc:docMk/>
            <pc:sldMk cId="2485487720" sldId="318"/>
            <ac:cxnSpMk id="23" creationId="{4C1CC88E-393B-4A86-1ED3-188279E5AEE4}"/>
          </ac:cxnSpMkLst>
        </pc:cxnChg>
      </pc:sldChg>
      <pc:sldChg chg="addSp modSp add mod">
        <pc:chgData name="Elhadi" userId="25bd9855-c3c8-4fe0-90d6-09dac4ca243f" providerId="ADAL" clId="{C8038C93-0868-4620-9BA2-33041EC1E42C}" dt="2022-06-09T13:09:54.240" v="3046" actId="1076"/>
        <pc:sldMkLst>
          <pc:docMk/>
          <pc:sldMk cId="3771127068" sldId="319"/>
        </pc:sldMkLst>
        <pc:spChg chg="mod">
          <ac:chgData name="Elhadi" userId="25bd9855-c3c8-4fe0-90d6-09dac4ca243f" providerId="ADAL" clId="{C8038C93-0868-4620-9BA2-33041EC1E42C}" dt="2022-06-09T13:07:18.926" v="3029" actId="20577"/>
          <ac:spMkLst>
            <pc:docMk/>
            <pc:sldMk cId="3771127068" sldId="319"/>
            <ac:spMk id="18" creationId="{D4F0A2F5-323C-433E-96AB-609F5674BF9B}"/>
          </ac:spMkLst>
        </pc:spChg>
        <pc:picChg chg="add mod">
          <ac:chgData name="Elhadi" userId="25bd9855-c3c8-4fe0-90d6-09dac4ca243f" providerId="ADAL" clId="{C8038C93-0868-4620-9BA2-33041EC1E42C}" dt="2022-06-09T13:09:54.240" v="3046" actId="1076"/>
          <ac:picMkLst>
            <pc:docMk/>
            <pc:sldMk cId="3771127068" sldId="319"/>
            <ac:picMk id="3" creationId="{3781995C-903E-0A3D-78CD-B525C1999AA8}"/>
          </ac:picMkLst>
        </pc:picChg>
        <pc:picChg chg="add mod">
          <ac:chgData name="Elhadi" userId="25bd9855-c3c8-4fe0-90d6-09dac4ca243f" providerId="ADAL" clId="{C8038C93-0868-4620-9BA2-33041EC1E42C}" dt="2022-06-09T13:09:39.476" v="3045" actId="1076"/>
          <ac:picMkLst>
            <pc:docMk/>
            <pc:sldMk cId="3771127068" sldId="319"/>
            <ac:picMk id="6" creationId="{3A3C9FD6-A401-A75A-AEA5-37B6B6D19DD3}"/>
          </ac:picMkLst>
        </pc:picChg>
      </pc:sldChg>
      <pc:sldChg chg="addSp modSp add mod">
        <pc:chgData name="Elhadi" userId="25bd9855-c3c8-4fe0-90d6-09dac4ca243f" providerId="ADAL" clId="{C8038C93-0868-4620-9BA2-33041EC1E42C}" dt="2022-06-09T13:57:22.034" v="3206" actId="14100"/>
        <pc:sldMkLst>
          <pc:docMk/>
          <pc:sldMk cId="3601613645" sldId="320"/>
        </pc:sldMkLst>
        <pc:spChg chg="add mod">
          <ac:chgData name="Elhadi" userId="25bd9855-c3c8-4fe0-90d6-09dac4ca243f" providerId="ADAL" clId="{C8038C93-0868-4620-9BA2-33041EC1E42C}" dt="2022-06-09T13:57:13.005" v="3204" actId="1076"/>
          <ac:spMkLst>
            <pc:docMk/>
            <pc:sldMk cId="3601613645" sldId="320"/>
            <ac:spMk id="15" creationId="{79189B19-90EA-2F2C-9139-4863330E578D}"/>
          </ac:spMkLst>
        </pc:spChg>
        <pc:spChg chg="mod">
          <ac:chgData name="Elhadi" userId="25bd9855-c3c8-4fe0-90d6-09dac4ca243f" providerId="ADAL" clId="{C8038C93-0868-4620-9BA2-33041EC1E42C}" dt="2022-06-09T13:43:49.420" v="3068" actId="20577"/>
          <ac:spMkLst>
            <pc:docMk/>
            <pc:sldMk cId="3601613645" sldId="320"/>
            <ac:spMk id="18" creationId="{D4F0A2F5-323C-433E-96AB-609F5674BF9B}"/>
          </ac:spMkLst>
        </pc:spChg>
        <pc:picChg chg="add mod">
          <ac:chgData name="Elhadi" userId="25bd9855-c3c8-4fe0-90d6-09dac4ca243f" providerId="ADAL" clId="{C8038C93-0868-4620-9BA2-33041EC1E42C}" dt="2022-06-09T13:49:20.877" v="3102" actId="1076"/>
          <ac:picMkLst>
            <pc:docMk/>
            <pc:sldMk cId="3601613645" sldId="320"/>
            <ac:picMk id="3" creationId="{8BCFEE14-6F03-951B-B22A-BF030A923D02}"/>
          </ac:picMkLst>
        </pc:picChg>
        <pc:picChg chg="add mod">
          <ac:chgData name="Elhadi" userId="25bd9855-c3c8-4fe0-90d6-09dac4ca243f" providerId="ADAL" clId="{C8038C93-0868-4620-9BA2-33041EC1E42C}" dt="2022-06-09T13:57:17.451" v="3205" actId="1076"/>
          <ac:picMkLst>
            <pc:docMk/>
            <pc:sldMk cId="3601613645" sldId="320"/>
            <ac:picMk id="6" creationId="{5B26FC30-77B0-C281-6E01-868C543846E3}"/>
          </ac:picMkLst>
        </pc:picChg>
        <pc:picChg chg="add mod">
          <ac:chgData name="Elhadi" userId="25bd9855-c3c8-4fe0-90d6-09dac4ca243f" providerId="ADAL" clId="{C8038C93-0868-4620-9BA2-33041EC1E42C}" dt="2022-06-09T13:49:22.662" v="3103" actId="1076"/>
          <ac:picMkLst>
            <pc:docMk/>
            <pc:sldMk cId="3601613645" sldId="320"/>
            <ac:picMk id="8" creationId="{10F1DCFB-041B-311D-2043-2637480A3C90}"/>
          </ac:picMkLst>
        </pc:picChg>
        <pc:cxnChg chg="add mod">
          <ac:chgData name="Elhadi" userId="25bd9855-c3c8-4fe0-90d6-09dac4ca243f" providerId="ADAL" clId="{C8038C93-0868-4620-9BA2-33041EC1E42C}" dt="2022-06-09T13:57:22.034" v="3206" actId="14100"/>
          <ac:cxnSpMkLst>
            <pc:docMk/>
            <pc:sldMk cId="3601613645" sldId="320"/>
            <ac:cxnSpMk id="10" creationId="{3E7CE12E-0CC2-89D0-847F-E5015646D734}"/>
          </ac:cxnSpMkLst>
        </pc:cxnChg>
      </pc:sldChg>
      <pc:sldChg chg="addSp delSp modSp add mod">
        <pc:chgData name="Elhadi" userId="25bd9855-c3c8-4fe0-90d6-09dac4ca243f" providerId="ADAL" clId="{C8038C93-0868-4620-9BA2-33041EC1E42C}" dt="2022-06-09T15:33:29.794" v="3781" actId="20577"/>
        <pc:sldMkLst>
          <pc:docMk/>
          <pc:sldMk cId="996996688" sldId="321"/>
        </pc:sldMkLst>
        <pc:spChg chg="add mod">
          <ac:chgData name="Elhadi" userId="25bd9855-c3c8-4fe0-90d6-09dac4ca243f" providerId="ADAL" clId="{C8038C93-0868-4620-9BA2-33041EC1E42C}" dt="2022-06-09T15:31:17.829" v="3755" actId="20577"/>
          <ac:spMkLst>
            <pc:docMk/>
            <pc:sldMk cId="996996688" sldId="321"/>
            <ac:spMk id="10" creationId="{027C315C-1DDC-E267-E5AC-0A97C9DE07CE}"/>
          </ac:spMkLst>
        </pc:spChg>
        <pc:spChg chg="add mod">
          <ac:chgData name="Elhadi" userId="25bd9855-c3c8-4fe0-90d6-09dac4ca243f" providerId="ADAL" clId="{C8038C93-0868-4620-9BA2-33041EC1E42C}" dt="2022-06-09T15:32:11.309" v="3763" actId="1076"/>
          <ac:spMkLst>
            <pc:docMk/>
            <pc:sldMk cId="996996688" sldId="321"/>
            <ac:spMk id="12" creationId="{AAC2F45D-6CA0-79D3-0C6D-E0B1506EEDF8}"/>
          </ac:spMkLst>
        </pc:spChg>
        <pc:spChg chg="add mod">
          <ac:chgData name="Elhadi" userId="25bd9855-c3c8-4fe0-90d6-09dac4ca243f" providerId="ADAL" clId="{C8038C93-0868-4620-9BA2-33041EC1E42C}" dt="2022-06-09T15:33:14.794" v="3766" actId="20577"/>
          <ac:spMkLst>
            <pc:docMk/>
            <pc:sldMk cId="996996688" sldId="321"/>
            <ac:spMk id="14" creationId="{D4679F37-EDBC-BD65-98E3-2F1ECC4EE528}"/>
          </ac:spMkLst>
        </pc:spChg>
        <pc:spChg chg="add mod">
          <ac:chgData name="Elhadi" userId="25bd9855-c3c8-4fe0-90d6-09dac4ca243f" providerId="ADAL" clId="{C8038C93-0868-4620-9BA2-33041EC1E42C}" dt="2022-06-09T15:33:29.794" v="3781" actId="20577"/>
          <ac:spMkLst>
            <pc:docMk/>
            <pc:sldMk cId="996996688" sldId="321"/>
            <ac:spMk id="15" creationId="{F0ED415E-7E95-C060-93AD-B0EB9E68263A}"/>
          </ac:spMkLst>
        </pc:spChg>
        <pc:spChg chg="mod">
          <ac:chgData name="Elhadi" userId="25bd9855-c3c8-4fe0-90d6-09dac4ca243f" providerId="ADAL" clId="{C8038C93-0868-4620-9BA2-33041EC1E42C}" dt="2022-06-09T14:33:17.689" v="3346" actId="20577"/>
          <ac:spMkLst>
            <pc:docMk/>
            <pc:sldMk cId="996996688" sldId="321"/>
            <ac:spMk id="18" creationId="{D4F0A2F5-323C-433E-96AB-609F5674BF9B}"/>
          </ac:spMkLst>
        </pc:spChg>
        <pc:grpChg chg="add mod">
          <ac:chgData name="Elhadi" userId="25bd9855-c3c8-4fe0-90d6-09dac4ca243f" providerId="ADAL" clId="{C8038C93-0868-4620-9BA2-33041EC1E42C}" dt="2022-06-09T15:31:09.096" v="3754" actId="164"/>
          <ac:grpSpMkLst>
            <pc:docMk/>
            <pc:sldMk cId="996996688" sldId="321"/>
            <ac:grpSpMk id="2" creationId="{A877A6D2-6584-AC83-E5F2-02C9E943456F}"/>
          </ac:grpSpMkLst>
        </pc:grpChg>
        <pc:picChg chg="del">
          <ac:chgData name="Elhadi" userId="25bd9855-c3c8-4fe0-90d6-09dac4ca243f" providerId="ADAL" clId="{C8038C93-0868-4620-9BA2-33041EC1E42C}" dt="2022-06-09T14:31:18.969" v="3256" actId="478"/>
          <ac:picMkLst>
            <pc:docMk/>
            <pc:sldMk cId="996996688" sldId="321"/>
            <ac:picMk id="3" creationId="{964B98C2-37F2-1E5F-3F26-F77DB189407B}"/>
          </ac:picMkLst>
        </pc:picChg>
        <pc:picChg chg="mod">
          <ac:chgData name="Elhadi" userId="25bd9855-c3c8-4fe0-90d6-09dac4ca243f" providerId="ADAL" clId="{C8038C93-0868-4620-9BA2-33041EC1E42C}" dt="2022-06-09T15:31:09.096" v="3754" actId="164"/>
          <ac:picMkLst>
            <pc:docMk/>
            <pc:sldMk cId="996996688" sldId="321"/>
            <ac:picMk id="6" creationId="{0B3A07A7-4A59-47E7-78C7-CDB63D5139AC}"/>
          </ac:picMkLst>
        </pc:picChg>
        <pc:picChg chg="mod">
          <ac:chgData name="Elhadi" userId="25bd9855-c3c8-4fe0-90d6-09dac4ca243f" providerId="ADAL" clId="{C8038C93-0868-4620-9BA2-33041EC1E42C}" dt="2022-06-09T15:32:04.645" v="3762" actId="14100"/>
          <ac:picMkLst>
            <pc:docMk/>
            <pc:sldMk cId="996996688" sldId="321"/>
            <ac:picMk id="9" creationId="{77174D5C-868A-510F-B4F2-3A48FAA72C36}"/>
          </ac:picMkLst>
        </pc:picChg>
        <pc:picChg chg="mod">
          <ac:chgData name="Elhadi" userId="25bd9855-c3c8-4fe0-90d6-09dac4ca243f" providerId="ADAL" clId="{C8038C93-0868-4620-9BA2-33041EC1E42C}" dt="2022-06-09T14:31:51.595" v="3271" actId="1076"/>
          <ac:picMkLst>
            <pc:docMk/>
            <pc:sldMk cId="996996688" sldId="321"/>
            <ac:picMk id="11" creationId="{421F2C06-A9F3-DC89-0309-8FE03F467616}"/>
          </ac:picMkLst>
        </pc:picChg>
        <pc:picChg chg="mod">
          <ac:chgData name="Elhadi" userId="25bd9855-c3c8-4fe0-90d6-09dac4ca243f" providerId="ADAL" clId="{C8038C93-0868-4620-9BA2-33041EC1E42C}" dt="2022-06-09T15:33:19.265" v="3777" actId="1035"/>
          <ac:picMkLst>
            <pc:docMk/>
            <pc:sldMk cId="996996688" sldId="321"/>
            <ac:picMk id="13" creationId="{B1A17AEE-EF86-60DA-196C-1F87B62FBB92}"/>
          </ac:picMkLst>
        </pc:picChg>
      </pc:sldChg>
      <pc:sldChg chg="del">
        <pc:chgData name="Elhadi" userId="25bd9855-c3c8-4fe0-90d6-09dac4ca243f" providerId="ADAL" clId="{C8038C93-0868-4620-9BA2-33041EC1E42C}" dt="2022-06-09T14:23:28.870" v="3207" actId="47"/>
        <pc:sldMkLst>
          <pc:docMk/>
          <pc:sldMk cId="2049286969" sldId="321"/>
        </pc:sldMkLst>
      </pc:sldChg>
      <pc:sldChg chg="add del">
        <pc:chgData name="Elhadi" userId="25bd9855-c3c8-4fe0-90d6-09dac4ca243f" providerId="ADAL" clId="{C8038C93-0868-4620-9BA2-33041EC1E42C}" dt="2022-06-09T16:40:48.288" v="3989"/>
        <pc:sldMkLst>
          <pc:docMk/>
          <pc:sldMk cId="2232303722" sldId="322"/>
        </pc:sldMkLst>
      </pc:sldChg>
      <pc:sldChg chg="modSp add del mod">
        <pc:chgData name="Elhadi" userId="25bd9855-c3c8-4fe0-90d6-09dac4ca243f" providerId="ADAL" clId="{C8038C93-0868-4620-9BA2-33041EC1E42C}" dt="2022-06-09T17:15:18.772" v="4909" actId="47"/>
        <pc:sldMkLst>
          <pc:docMk/>
          <pc:sldMk cId="2536571097" sldId="322"/>
        </pc:sldMkLst>
        <pc:spChg chg="mod">
          <ac:chgData name="Elhadi" userId="25bd9855-c3c8-4fe0-90d6-09dac4ca243f" providerId="ADAL" clId="{C8038C93-0868-4620-9BA2-33041EC1E42C}" dt="2022-06-09T16:41:04.406" v="3993" actId="1076"/>
          <ac:spMkLst>
            <pc:docMk/>
            <pc:sldMk cId="2536571097" sldId="322"/>
            <ac:spMk id="337" creationId="{6B842FDF-6DAC-44D3-9113-DF927FE646AF}"/>
          </ac:spMkLst>
        </pc:spChg>
      </pc:sldChg>
      <pc:sldChg chg="add del">
        <pc:chgData name="Elhadi" userId="25bd9855-c3c8-4fe0-90d6-09dac4ca243f" providerId="ADAL" clId="{C8038C93-0868-4620-9BA2-33041EC1E42C}" dt="2022-06-09T15:33:42.427" v="3782" actId="47"/>
        <pc:sldMkLst>
          <pc:docMk/>
          <pc:sldMk cId="2635739001" sldId="322"/>
        </pc:sldMkLst>
      </pc:sldChg>
      <pc:sldChg chg="add del">
        <pc:chgData name="Elhadi" userId="25bd9855-c3c8-4fe0-90d6-09dac4ca243f" providerId="ADAL" clId="{C8038C93-0868-4620-9BA2-33041EC1E42C}" dt="2022-06-09T16:41:02.296" v="3992"/>
        <pc:sldMkLst>
          <pc:docMk/>
          <pc:sldMk cId="2301847351" sldId="323"/>
        </pc:sldMkLst>
      </pc:sldChg>
    </pc:docChg>
  </pc:docChgLst>
  <pc:docChgLst>
    <pc:chgData name="Elhadi Belghache" userId="25bd9855-c3c8-4fe0-90d6-09dac4ca243f" providerId="ADAL" clId="{5036354F-26DB-4B89-91DC-EE01CEE87CCC}"/>
    <pc:docChg chg="delSld modSld">
      <pc:chgData name="Elhadi Belghache" userId="25bd9855-c3c8-4fe0-90d6-09dac4ca243f" providerId="ADAL" clId="{5036354F-26DB-4B89-91DC-EE01CEE87CCC}" dt="2022-03-03T14:30:16.724" v="4" actId="47"/>
      <pc:docMkLst>
        <pc:docMk/>
      </pc:docMkLst>
      <pc:sldChg chg="modSp mod">
        <pc:chgData name="Elhadi Belghache" userId="25bd9855-c3c8-4fe0-90d6-09dac4ca243f" providerId="ADAL" clId="{5036354F-26DB-4B89-91DC-EE01CEE87CCC}" dt="2022-03-03T14:29:22.669" v="1" actId="207"/>
        <pc:sldMkLst>
          <pc:docMk/>
          <pc:sldMk cId="2964921697" sldId="257"/>
        </pc:sldMkLst>
        <pc:spChg chg="mod">
          <ac:chgData name="Elhadi Belghache" userId="25bd9855-c3c8-4fe0-90d6-09dac4ca243f" providerId="ADAL" clId="{5036354F-26DB-4B89-91DC-EE01CEE87CCC}" dt="2022-03-03T14:29:22.669" v="1" actId="207"/>
          <ac:spMkLst>
            <pc:docMk/>
            <pc:sldMk cId="2964921697" sldId="257"/>
            <ac:spMk id="6" creationId="{F317138E-7D63-4FB3-A276-64F43BE70681}"/>
          </ac:spMkLst>
        </pc:spChg>
      </pc:sldChg>
      <pc:sldChg chg="del">
        <pc:chgData name="Elhadi Belghache" userId="25bd9855-c3c8-4fe0-90d6-09dac4ca243f" providerId="ADAL" clId="{5036354F-26DB-4B89-91DC-EE01CEE87CCC}" dt="2022-03-03T14:30:16.724" v="4" actId="47"/>
        <pc:sldMkLst>
          <pc:docMk/>
          <pc:sldMk cId="1536896425" sldId="258"/>
        </pc:sldMkLst>
      </pc:sldChg>
      <pc:sldChg chg="modSp mod">
        <pc:chgData name="Elhadi Belghache" userId="25bd9855-c3c8-4fe0-90d6-09dac4ca243f" providerId="ADAL" clId="{5036354F-26DB-4B89-91DC-EE01CEE87CCC}" dt="2022-03-03T14:29:42.537" v="3" actId="207"/>
        <pc:sldMkLst>
          <pc:docMk/>
          <pc:sldMk cId="538363295" sldId="259"/>
        </pc:sldMkLst>
        <pc:spChg chg="mod">
          <ac:chgData name="Elhadi Belghache" userId="25bd9855-c3c8-4fe0-90d6-09dac4ca243f" providerId="ADAL" clId="{5036354F-26DB-4B89-91DC-EE01CEE87CCC}" dt="2022-03-03T14:29:42.537" v="3" actId="207"/>
          <ac:spMkLst>
            <pc:docMk/>
            <pc:sldMk cId="538363295" sldId="259"/>
            <ac:spMk id="4" creationId="{566EEFCD-CFC8-4B50-BCAC-17E73DAA2F67}"/>
          </ac:spMkLst>
        </pc:spChg>
      </pc:sldChg>
      <pc:sldChg chg="del">
        <pc:chgData name="Elhadi Belghache" userId="25bd9855-c3c8-4fe0-90d6-09dac4ca243f" providerId="ADAL" clId="{5036354F-26DB-4B89-91DC-EE01CEE87CCC}" dt="2022-03-03T14:30:16.724" v="4" actId="47"/>
        <pc:sldMkLst>
          <pc:docMk/>
          <pc:sldMk cId="940264026" sldId="260"/>
        </pc:sldMkLst>
      </pc:sldChg>
      <pc:sldChg chg="del">
        <pc:chgData name="Elhadi Belghache" userId="25bd9855-c3c8-4fe0-90d6-09dac4ca243f" providerId="ADAL" clId="{5036354F-26DB-4B89-91DC-EE01CEE87CCC}" dt="2022-03-03T14:30:16.724" v="4" actId="47"/>
        <pc:sldMkLst>
          <pc:docMk/>
          <pc:sldMk cId="3437490800" sldId="261"/>
        </pc:sldMkLst>
      </pc:sldChg>
      <pc:sldChg chg="del">
        <pc:chgData name="Elhadi Belghache" userId="25bd9855-c3c8-4fe0-90d6-09dac4ca243f" providerId="ADAL" clId="{5036354F-26DB-4B89-91DC-EE01CEE87CCC}" dt="2022-03-03T14:30:16.724" v="4" actId="47"/>
        <pc:sldMkLst>
          <pc:docMk/>
          <pc:sldMk cId="277812447" sldId="262"/>
        </pc:sldMkLst>
      </pc:sldChg>
      <pc:sldChg chg="del">
        <pc:chgData name="Elhadi Belghache" userId="25bd9855-c3c8-4fe0-90d6-09dac4ca243f" providerId="ADAL" clId="{5036354F-26DB-4B89-91DC-EE01CEE87CCC}" dt="2022-03-03T14:30:16.724" v="4" actId="47"/>
        <pc:sldMkLst>
          <pc:docMk/>
          <pc:sldMk cId="3497158437" sldId="263"/>
        </pc:sldMkLst>
      </pc:sldChg>
      <pc:sldChg chg="del">
        <pc:chgData name="Elhadi Belghache" userId="25bd9855-c3c8-4fe0-90d6-09dac4ca243f" providerId="ADAL" clId="{5036354F-26DB-4B89-91DC-EE01CEE87CCC}" dt="2022-03-03T14:30:16.724" v="4" actId="47"/>
        <pc:sldMkLst>
          <pc:docMk/>
          <pc:sldMk cId="1165083045" sldId="264"/>
        </pc:sldMkLst>
      </pc:sldChg>
      <pc:sldChg chg="del">
        <pc:chgData name="Elhadi Belghache" userId="25bd9855-c3c8-4fe0-90d6-09dac4ca243f" providerId="ADAL" clId="{5036354F-26DB-4B89-91DC-EE01CEE87CCC}" dt="2022-03-03T14:30:16.724" v="4" actId="47"/>
        <pc:sldMkLst>
          <pc:docMk/>
          <pc:sldMk cId="2681261513" sldId="265"/>
        </pc:sldMkLst>
      </pc:sldChg>
      <pc:sldChg chg="del">
        <pc:chgData name="Elhadi Belghache" userId="25bd9855-c3c8-4fe0-90d6-09dac4ca243f" providerId="ADAL" clId="{5036354F-26DB-4B89-91DC-EE01CEE87CCC}" dt="2022-03-03T14:30:16.724" v="4" actId="47"/>
        <pc:sldMkLst>
          <pc:docMk/>
          <pc:sldMk cId="2041774038" sldId="266"/>
        </pc:sldMkLst>
      </pc:sldChg>
      <pc:sldChg chg="del">
        <pc:chgData name="Elhadi Belghache" userId="25bd9855-c3c8-4fe0-90d6-09dac4ca243f" providerId="ADAL" clId="{5036354F-26DB-4B89-91DC-EE01CEE87CCC}" dt="2022-03-03T14:30:16.724" v="4" actId="47"/>
        <pc:sldMkLst>
          <pc:docMk/>
          <pc:sldMk cId="3317690750" sldId="267"/>
        </pc:sldMkLst>
      </pc:sldChg>
      <pc:sldChg chg="del">
        <pc:chgData name="Elhadi Belghache" userId="25bd9855-c3c8-4fe0-90d6-09dac4ca243f" providerId="ADAL" clId="{5036354F-26DB-4B89-91DC-EE01CEE87CCC}" dt="2022-03-03T14:30:16.724" v="4" actId="47"/>
        <pc:sldMkLst>
          <pc:docMk/>
          <pc:sldMk cId="4040569582" sldId="268"/>
        </pc:sldMkLst>
      </pc:sldChg>
      <pc:sldChg chg="del">
        <pc:chgData name="Elhadi Belghache" userId="25bd9855-c3c8-4fe0-90d6-09dac4ca243f" providerId="ADAL" clId="{5036354F-26DB-4B89-91DC-EE01CEE87CCC}" dt="2022-03-03T14:30:16.724" v="4" actId="47"/>
        <pc:sldMkLst>
          <pc:docMk/>
          <pc:sldMk cId="1439148805" sldId="269"/>
        </pc:sldMkLst>
      </pc:sldChg>
      <pc:sldChg chg="del">
        <pc:chgData name="Elhadi Belghache" userId="25bd9855-c3c8-4fe0-90d6-09dac4ca243f" providerId="ADAL" clId="{5036354F-26DB-4B89-91DC-EE01CEE87CCC}" dt="2022-03-03T14:30:16.724" v="4" actId="47"/>
        <pc:sldMkLst>
          <pc:docMk/>
          <pc:sldMk cId="527022709" sldId="270"/>
        </pc:sldMkLst>
      </pc:sldChg>
      <pc:sldChg chg="del">
        <pc:chgData name="Elhadi Belghache" userId="25bd9855-c3c8-4fe0-90d6-09dac4ca243f" providerId="ADAL" clId="{5036354F-26DB-4B89-91DC-EE01CEE87CCC}" dt="2022-03-03T14:30:16.724" v="4" actId="47"/>
        <pc:sldMkLst>
          <pc:docMk/>
          <pc:sldMk cId="599423592" sldId="271"/>
        </pc:sldMkLst>
      </pc:sldChg>
      <pc:sldChg chg="del">
        <pc:chgData name="Elhadi Belghache" userId="25bd9855-c3c8-4fe0-90d6-09dac4ca243f" providerId="ADAL" clId="{5036354F-26DB-4B89-91DC-EE01CEE87CCC}" dt="2022-03-03T14:30:16.724" v="4" actId="47"/>
        <pc:sldMkLst>
          <pc:docMk/>
          <pc:sldMk cId="1047590368" sldId="272"/>
        </pc:sldMkLst>
      </pc:sldChg>
      <pc:sldChg chg="del">
        <pc:chgData name="Elhadi Belghache" userId="25bd9855-c3c8-4fe0-90d6-09dac4ca243f" providerId="ADAL" clId="{5036354F-26DB-4B89-91DC-EE01CEE87CCC}" dt="2022-03-03T14:30:16.724" v="4" actId="47"/>
        <pc:sldMkLst>
          <pc:docMk/>
          <pc:sldMk cId="3151706554" sldId="273"/>
        </pc:sldMkLst>
      </pc:sldChg>
      <pc:sldChg chg="del">
        <pc:chgData name="Elhadi Belghache" userId="25bd9855-c3c8-4fe0-90d6-09dac4ca243f" providerId="ADAL" clId="{5036354F-26DB-4B89-91DC-EE01CEE87CCC}" dt="2022-03-03T14:30:16.724" v="4" actId="47"/>
        <pc:sldMkLst>
          <pc:docMk/>
          <pc:sldMk cId="518779196" sldId="274"/>
        </pc:sldMkLst>
      </pc:sldChg>
    </pc:docChg>
  </pc:docChgLst>
  <pc:docChgLst>
    <pc:chgData name="Elhadi" userId="25bd9855-c3c8-4fe0-90d6-09dac4ca243f" providerId="ADAL" clId="{EDE4E29C-3D5C-414D-99F0-F9AF4280DC64}"/>
    <pc:docChg chg="undo redo custSel addSld delSld modSld sldOrd modMainMaster">
      <pc:chgData name="Elhadi" userId="25bd9855-c3c8-4fe0-90d6-09dac4ca243f" providerId="ADAL" clId="{EDE4E29C-3D5C-414D-99F0-F9AF4280DC64}" dt="2022-04-26T13:05:44.385" v="4375" actId="1035"/>
      <pc:docMkLst>
        <pc:docMk/>
      </pc:docMkLst>
      <pc:sldChg chg="modSp mod">
        <pc:chgData name="Elhadi" userId="25bd9855-c3c8-4fe0-90d6-09dac4ca243f" providerId="ADAL" clId="{EDE4E29C-3D5C-414D-99F0-F9AF4280DC64}" dt="2022-04-24T01:21:30.105" v="4251" actId="313"/>
        <pc:sldMkLst>
          <pc:docMk/>
          <pc:sldMk cId="2768659440" sldId="256"/>
        </pc:sldMkLst>
        <pc:spChg chg="mod">
          <ac:chgData name="Elhadi" userId="25bd9855-c3c8-4fe0-90d6-09dac4ca243f" providerId="ADAL" clId="{EDE4E29C-3D5C-414D-99F0-F9AF4280DC64}" dt="2022-04-24T01:21:30.105" v="4251" actId="313"/>
          <ac:spMkLst>
            <pc:docMk/>
            <pc:sldMk cId="2768659440" sldId="256"/>
            <ac:spMk id="3" creationId="{D2C7D867-35F0-4416-A874-46355FA1A488}"/>
          </ac:spMkLst>
        </pc:spChg>
      </pc:sldChg>
      <pc:sldChg chg="modSp mod">
        <pc:chgData name="Elhadi" userId="25bd9855-c3c8-4fe0-90d6-09dac4ca243f" providerId="ADAL" clId="{EDE4E29C-3D5C-414D-99F0-F9AF4280DC64}" dt="2022-04-24T00:46:47.283" v="3871" actId="6549"/>
        <pc:sldMkLst>
          <pc:docMk/>
          <pc:sldMk cId="1536896425" sldId="258"/>
        </pc:sldMkLst>
        <pc:spChg chg="mod">
          <ac:chgData name="Elhadi" userId="25bd9855-c3c8-4fe0-90d6-09dac4ca243f" providerId="ADAL" clId="{EDE4E29C-3D5C-414D-99F0-F9AF4280DC64}" dt="2022-04-24T00:46:47.283" v="3871" actId="6549"/>
          <ac:spMkLst>
            <pc:docMk/>
            <pc:sldMk cId="1536896425" sldId="258"/>
            <ac:spMk id="5" creationId="{0DEECFA4-0101-4E2F-BC91-8586E01542D6}"/>
          </ac:spMkLst>
        </pc:spChg>
      </pc:sldChg>
      <pc:sldChg chg="ord">
        <pc:chgData name="Elhadi" userId="25bd9855-c3c8-4fe0-90d6-09dac4ca243f" providerId="ADAL" clId="{EDE4E29C-3D5C-414D-99F0-F9AF4280DC64}" dt="2022-04-23T00:38:52.940" v="912"/>
        <pc:sldMkLst>
          <pc:docMk/>
          <pc:sldMk cId="3851067448" sldId="261"/>
        </pc:sldMkLst>
      </pc:sldChg>
      <pc:sldChg chg="addSp delSp modSp mod">
        <pc:chgData name="Elhadi" userId="25bd9855-c3c8-4fe0-90d6-09dac4ca243f" providerId="ADAL" clId="{EDE4E29C-3D5C-414D-99F0-F9AF4280DC64}" dt="2022-04-24T00:52:06.848" v="3883" actId="6549"/>
        <pc:sldMkLst>
          <pc:docMk/>
          <pc:sldMk cId="1114077113" sldId="264"/>
        </pc:sldMkLst>
        <pc:spChg chg="mod">
          <ac:chgData name="Elhadi" userId="25bd9855-c3c8-4fe0-90d6-09dac4ca243f" providerId="ADAL" clId="{EDE4E29C-3D5C-414D-99F0-F9AF4280DC64}" dt="2022-04-22T23:52:10.547" v="512" actId="20577"/>
          <ac:spMkLst>
            <pc:docMk/>
            <pc:sldMk cId="1114077113" sldId="264"/>
            <ac:spMk id="4" creationId="{566EEFCD-CFC8-4B50-BCAC-17E73DAA2F67}"/>
          </ac:spMkLst>
        </pc:spChg>
        <pc:spChg chg="mod">
          <ac:chgData name="Elhadi" userId="25bd9855-c3c8-4fe0-90d6-09dac4ca243f" providerId="ADAL" clId="{EDE4E29C-3D5C-414D-99F0-F9AF4280DC64}" dt="2022-04-24T00:52:06.848" v="3883" actId="6549"/>
          <ac:spMkLst>
            <pc:docMk/>
            <pc:sldMk cId="1114077113" sldId="264"/>
            <ac:spMk id="11" creationId="{DFC45420-5D18-40F4-AB7B-FB3875FCA4DF}"/>
          </ac:spMkLst>
        </pc:spChg>
        <pc:spChg chg="add del">
          <ac:chgData name="Elhadi" userId="25bd9855-c3c8-4fe0-90d6-09dac4ca243f" providerId="ADAL" clId="{EDE4E29C-3D5C-414D-99F0-F9AF4280DC64}" dt="2022-04-22T23:38:37.493" v="457" actId="22"/>
          <ac:spMkLst>
            <pc:docMk/>
            <pc:sldMk cId="1114077113" sldId="264"/>
            <ac:spMk id="14" creationId="{7A9ECDEF-8C38-49F0-844F-F64B34B99A58}"/>
          </ac:spMkLst>
        </pc:spChg>
        <pc:spChg chg="add del">
          <ac:chgData name="Elhadi" userId="25bd9855-c3c8-4fe0-90d6-09dac4ca243f" providerId="ADAL" clId="{EDE4E29C-3D5C-414D-99F0-F9AF4280DC64}" dt="2022-04-22T23:38:40.742" v="459" actId="478"/>
          <ac:spMkLst>
            <pc:docMk/>
            <pc:sldMk cId="1114077113" sldId="264"/>
            <ac:spMk id="16" creationId="{B42D22CD-440E-410B-80C7-0154896DF901}"/>
          </ac:spMkLst>
        </pc:spChg>
        <pc:spChg chg="mod">
          <ac:chgData name="Elhadi" userId="25bd9855-c3c8-4fe0-90d6-09dac4ca243f" providerId="ADAL" clId="{EDE4E29C-3D5C-414D-99F0-F9AF4280DC64}" dt="2022-04-22T23:45:24.127" v="477" actId="14826"/>
          <ac:spMkLst>
            <pc:docMk/>
            <pc:sldMk cId="1114077113" sldId="264"/>
            <ac:spMk id="19" creationId="{B7D52132-DD32-4EC1-9F73-A100CC816AE2}"/>
          </ac:spMkLst>
        </pc:spChg>
        <pc:spChg chg="add mod">
          <ac:chgData name="Elhadi" userId="25bd9855-c3c8-4fe0-90d6-09dac4ca243f" providerId="ADAL" clId="{EDE4E29C-3D5C-414D-99F0-F9AF4280DC64}" dt="2022-04-23T23:09:55.426" v="2564" actId="1036"/>
          <ac:spMkLst>
            <pc:docMk/>
            <pc:sldMk cId="1114077113" sldId="264"/>
            <ac:spMk id="26" creationId="{8D30FF15-F5C5-4F60-AB16-B581DEF744ED}"/>
          </ac:spMkLst>
        </pc:spChg>
        <pc:spChg chg="add del">
          <ac:chgData name="Elhadi" userId="25bd9855-c3c8-4fe0-90d6-09dac4ca243f" providerId="ADAL" clId="{EDE4E29C-3D5C-414D-99F0-F9AF4280DC64}" dt="2022-04-23T00:10:19.100" v="698"/>
          <ac:spMkLst>
            <pc:docMk/>
            <pc:sldMk cId="1114077113" sldId="264"/>
            <ac:spMk id="27" creationId="{815BBBB0-3623-41F3-93C8-F223AB07F31E}"/>
          </ac:spMkLst>
        </pc:spChg>
        <pc:spChg chg="del topLvl">
          <ac:chgData name="Elhadi" userId="25bd9855-c3c8-4fe0-90d6-09dac4ca243f" providerId="ADAL" clId="{EDE4E29C-3D5C-414D-99F0-F9AF4280DC64}" dt="2022-04-22T23:13:21.277" v="399" actId="478"/>
          <ac:spMkLst>
            <pc:docMk/>
            <pc:sldMk cId="1114077113" sldId="264"/>
            <ac:spMk id="42" creationId="{920BAFE6-AC73-4DD3-A157-652253B785A6}"/>
          </ac:spMkLst>
        </pc:spChg>
        <pc:grpChg chg="del">
          <ac:chgData name="Elhadi" userId="25bd9855-c3c8-4fe0-90d6-09dac4ca243f" providerId="ADAL" clId="{EDE4E29C-3D5C-414D-99F0-F9AF4280DC64}" dt="2022-04-22T23:13:18.268" v="397" actId="478"/>
          <ac:grpSpMkLst>
            <pc:docMk/>
            <pc:sldMk cId="1114077113" sldId="264"/>
            <ac:grpSpMk id="8" creationId="{6EF63CFB-2A64-4835-BA4A-A1A68D7B299E}"/>
          </ac:grpSpMkLst>
        </pc:grpChg>
        <pc:grpChg chg="del">
          <ac:chgData name="Elhadi" userId="25bd9855-c3c8-4fe0-90d6-09dac4ca243f" providerId="ADAL" clId="{EDE4E29C-3D5C-414D-99F0-F9AF4280DC64}" dt="2022-04-22T23:13:12.284" v="394" actId="478"/>
          <ac:grpSpMkLst>
            <pc:docMk/>
            <pc:sldMk cId="1114077113" sldId="264"/>
            <ac:grpSpMk id="14" creationId="{BD92FC9F-11AB-4806-9C19-A3AD319526DB}"/>
          </ac:grpSpMkLst>
        </pc:grpChg>
        <pc:grpChg chg="mod topLvl">
          <ac:chgData name="Elhadi" userId="25bd9855-c3c8-4fe0-90d6-09dac4ca243f" providerId="ADAL" clId="{EDE4E29C-3D5C-414D-99F0-F9AF4280DC64}" dt="2022-04-23T23:54:53.447" v="3383" actId="1076"/>
          <ac:grpSpMkLst>
            <pc:docMk/>
            <pc:sldMk cId="1114077113" sldId="264"/>
            <ac:grpSpMk id="17" creationId="{54E7B52E-3E6C-4FA5-BF0D-46744E0AECC2}"/>
          </ac:grpSpMkLst>
        </pc:grpChg>
        <pc:grpChg chg="add mod">
          <ac:chgData name="Elhadi" userId="25bd9855-c3c8-4fe0-90d6-09dac4ca243f" providerId="ADAL" clId="{EDE4E29C-3D5C-414D-99F0-F9AF4280DC64}" dt="2022-04-23T23:36:12.927" v="2954" actId="1035"/>
          <ac:grpSpMkLst>
            <pc:docMk/>
            <pc:sldMk cId="1114077113" sldId="264"/>
            <ac:grpSpMk id="25" creationId="{0AF773FD-02AB-441B-8E92-7F86E8415DFF}"/>
          </ac:grpSpMkLst>
        </pc:grpChg>
        <pc:grpChg chg="add del">
          <ac:chgData name="Elhadi" userId="25bd9855-c3c8-4fe0-90d6-09dac4ca243f" providerId="ADAL" clId="{EDE4E29C-3D5C-414D-99F0-F9AF4280DC64}" dt="2022-04-22T23:13:21.277" v="399" actId="478"/>
          <ac:grpSpMkLst>
            <pc:docMk/>
            <pc:sldMk cId="1114077113" sldId="264"/>
            <ac:grpSpMk id="44" creationId="{F803E6D7-EAAD-48F6-9B43-F9937708F6FE}"/>
          </ac:grpSpMkLst>
        </pc:grpChg>
        <pc:graphicFrameChg chg="add del mod">
          <ac:chgData name="Elhadi" userId="25bd9855-c3c8-4fe0-90d6-09dac4ca243f" providerId="ADAL" clId="{EDE4E29C-3D5C-414D-99F0-F9AF4280DC64}" dt="2022-04-22T23:25:08.734" v="442"/>
          <ac:graphicFrameMkLst>
            <pc:docMk/>
            <pc:sldMk cId="1114077113" sldId="264"/>
            <ac:graphicFrameMk id="2" creationId="{5909D6BC-8BB3-455D-AD6D-90037434E5BD}"/>
          </ac:graphicFrameMkLst>
        </pc:graphicFrameChg>
        <pc:graphicFrameChg chg="add del mod modGraphic">
          <ac:chgData name="Elhadi" userId="25bd9855-c3c8-4fe0-90d6-09dac4ca243f" providerId="ADAL" clId="{EDE4E29C-3D5C-414D-99F0-F9AF4280DC64}" dt="2022-04-22T23:30:18.783" v="446"/>
          <ac:graphicFrameMkLst>
            <pc:docMk/>
            <pc:sldMk cId="1114077113" sldId="264"/>
            <ac:graphicFrameMk id="3" creationId="{2EA40123-84C9-4177-B6D5-F25B608BF72D}"/>
          </ac:graphicFrameMkLst>
        </pc:graphicFrameChg>
        <pc:graphicFrameChg chg="add del mod">
          <ac:chgData name="Elhadi" userId="25bd9855-c3c8-4fe0-90d6-09dac4ca243f" providerId="ADAL" clId="{EDE4E29C-3D5C-414D-99F0-F9AF4280DC64}" dt="2022-04-22T23:38:15.033" v="454" actId="478"/>
          <ac:graphicFrameMkLst>
            <pc:docMk/>
            <pc:sldMk cId="1114077113" sldId="264"/>
            <ac:graphicFrameMk id="5" creationId="{A76AB923-F6B5-4C76-BEE9-B28F15375503}"/>
          </ac:graphicFrameMkLst>
        </pc:graphicFrameChg>
        <pc:graphicFrameChg chg="add del mod">
          <ac:chgData name="Elhadi" userId="25bd9855-c3c8-4fe0-90d6-09dac4ca243f" providerId="ADAL" clId="{EDE4E29C-3D5C-414D-99F0-F9AF4280DC64}" dt="2022-04-22T23:38:11.785" v="452"/>
          <ac:graphicFrameMkLst>
            <pc:docMk/>
            <pc:sldMk cId="1114077113" sldId="264"/>
            <ac:graphicFrameMk id="6" creationId="{9E350CE1-4282-4AA7-8AD5-1178F0D8254A}"/>
          </ac:graphicFrameMkLst>
        </pc:graphicFrameChg>
        <pc:graphicFrameChg chg="add del mod">
          <ac:chgData name="Elhadi" userId="25bd9855-c3c8-4fe0-90d6-09dac4ca243f" providerId="ADAL" clId="{EDE4E29C-3D5C-414D-99F0-F9AF4280DC64}" dt="2022-04-22T23:38:33.134" v="455" actId="478"/>
          <ac:graphicFrameMkLst>
            <pc:docMk/>
            <pc:sldMk cId="1114077113" sldId="264"/>
            <ac:graphicFrameMk id="7" creationId="{8F29B829-5489-4574-9568-055F3BEE0C47}"/>
          </ac:graphicFrameMkLst>
        </pc:graphicFrameChg>
        <pc:graphicFrameChg chg="add del mod">
          <ac:chgData name="Elhadi" userId="25bd9855-c3c8-4fe0-90d6-09dac4ca243f" providerId="ADAL" clId="{EDE4E29C-3D5C-414D-99F0-F9AF4280DC64}" dt="2022-04-22T23:38:52.350" v="461"/>
          <ac:graphicFrameMkLst>
            <pc:docMk/>
            <pc:sldMk cId="1114077113" sldId="264"/>
            <ac:graphicFrameMk id="10" creationId="{20DEFAB0-FFDA-47F0-8195-6F2B87626C72}"/>
          </ac:graphicFrameMkLst>
        </pc:graphicFrameChg>
        <pc:graphicFrameChg chg="add del mod">
          <ac:chgData name="Elhadi" userId="25bd9855-c3c8-4fe0-90d6-09dac4ca243f" providerId="ADAL" clId="{EDE4E29C-3D5C-414D-99F0-F9AF4280DC64}" dt="2022-04-22T23:39:13.559" v="463" actId="478"/>
          <ac:graphicFrameMkLst>
            <pc:docMk/>
            <pc:sldMk cId="1114077113" sldId="264"/>
            <ac:graphicFrameMk id="12" creationId="{CCC46D1F-D936-4D65-9632-ACDCA33B9DAF}"/>
          </ac:graphicFrameMkLst>
        </pc:graphicFrameChg>
        <pc:graphicFrameChg chg="add del mod">
          <ac:chgData name="Elhadi" userId="25bd9855-c3c8-4fe0-90d6-09dac4ca243f" providerId="ADAL" clId="{EDE4E29C-3D5C-414D-99F0-F9AF4280DC64}" dt="2022-04-22T23:39:17.471" v="465"/>
          <ac:graphicFrameMkLst>
            <pc:docMk/>
            <pc:sldMk cId="1114077113" sldId="264"/>
            <ac:graphicFrameMk id="13" creationId="{A415109A-7CB2-4D55-8C6B-941EC9F11049}"/>
          </ac:graphicFrameMkLst>
        </pc:graphicFrameChg>
        <pc:graphicFrameChg chg="add del mod">
          <ac:chgData name="Elhadi" userId="25bd9855-c3c8-4fe0-90d6-09dac4ca243f" providerId="ADAL" clId="{EDE4E29C-3D5C-414D-99F0-F9AF4280DC64}" dt="2022-04-22T23:42:52.599" v="467" actId="478"/>
          <ac:graphicFrameMkLst>
            <pc:docMk/>
            <pc:sldMk cId="1114077113" sldId="264"/>
            <ac:graphicFrameMk id="15" creationId="{2CC6743F-91F5-468C-8AE4-A7E5C02FE149}"/>
          </ac:graphicFrameMkLst>
        </pc:graphicFrameChg>
        <pc:graphicFrameChg chg="add del mod">
          <ac:chgData name="Elhadi" userId="25bd9855-c3c8-4fe0-90d6-09dac4ca243f" providerId="ADAL" clId="{EDE4E29C-3D5C-414D-99F0-F9AF4280DC64}" dt="2022-04-22T23:42:56.253" v="469"/>
          <ac:graphicFrameMkLst>
            <pc:docMk/>
            <pc:sldMk cId="1114077113" sldId="264"/>
            <ac:graphicFrameMk id="20" creationId="{FF933F3D-D8BC-4E0B-8B42-376FDB1B01DF}"/>
          </ac:graphicFrameMkLst>
        </pc:graphicFrameChg>
        <pc:graphicFrameChg chg="add del mod">
          <ac:chgData name="Elhadi" userId="25bd9855-c3c8-4fe0-90d6-09dac4ca243f" providerId="ADAL" clId="{EDE4E29C-3D5C-414D-99F0-F9AF4280DC64}" dt="2022-04-22T23:43:02.967" v="473"/>
          <ac:graphicFrameMkLst>
            <pc:docMk/>
            <pc:sldMk cId="1114077113" sldId="264"/>
            <ac:graphicFrameMk id="21" creationId="{CFBA9396-F131-40C3-AF88-9A97658911C9}"/>
          </ac:graphicFrameMkLst>
        </pc:graphicFrameChg>
        <pc:graphicFrameChg chg="add del mod">
          <ac:chgData name="Elhadi" userId="25bd9855-c3c8-4fe0-90d6-09dac4ca243f" providerId="ADAL" clId="{EDE4E29C-3D5C-414D-99F0-F9AF4280DC64}" dt="2022-04-22T23:46:06.251" v="483"/>
          <ac:graphicFrameMkLst>
            <pc:docMk/>
            <pc:sldMk cId="1114077113" sldId="264"/>
            <ac:graphicFrameMk id="23" creationId="{26BB9D26-98F5-4323-903B-1FE121ACC8C4}"/>
          </ac:graphicFrameMkLst>
        </pc:graphicFrameChg>
        <pc:picChg chg="mod">
          <ac:chgData name="Elhadi" userId="25bd9855-c3c8-4fe0-90d6-09dac4ca243f" providerId="ADAL" clId="{EDE4E29C-3D5C-414D-99F0-F9AF4280DC64}" dt="2022-04-22T23:45:36.249" v="478"/>
          <ac:picMkLst>
            <pc:docMk/>
            <pc:sldMk cId="1114077113" sldId="264"/>
            <ac:picMk id="18" creationId="{98615D7D-C9D4-41EC-BFA3-BA3239AF24CF}"/>
          </ac:picMkLst>
        </pc:picChg>
        <pc:picChg chg="add del mod">
          <ac:chgData name="Elhadi" userId="25bd9855-c3c8-4fe0-90d6-09dac4ca243f" providerId="ADAL" clId="{EDE4E29C-3D5C-414D-99F0-F9AF4280DC64}" dt="2022-04-22T23:46:10.620" v="485" actId="478"/>
          <ac:picMkLst>
            <pc:docMk/>
            <pc:sldMk cId="1114077113" sldId="264"/>
            <ac:picMk id="22" creationId="{0531B87F-8EEB-463B-A340-B6A479A1CF19}"/>
          </ac:picMkLst>
        </pc:picChg>
        <pc:picChg chg="add mod">
          <ac:chgData name="Elhadi" userId="25bd9855-c3c8-4fe0-90d6-09dac4ca243f" providerId="ADAL" clId="{EDE4E29C-3D5C-414D-99F0-F9AF4280DC64}" dt="2022-04-22T23:51:19.031" v="509" actId="164"/>
          <ac:picMkLst>
            <pc:docMk/>
            <pc:sldMk cId="1114077113" sldId="264"/>
            <ac:picMk id="24" creationId="{609A0F99-AD9E-4955-A6F6-7873FDD80A5B}"/>
          </ac:picMkLst>
        </pc:picChg>
        <pc:cxnChg chg="del">
          <ac:chgData name="Elhadi" userId="25bd9855-c3c8-4fe0-90d6-09dac4ca243f" providerId="ADAL" clId="{EDE4E29C-3D5C-414D-99F0-F9AF4280DC64}" dt="2022-04-22T23:13:19.840" v="398" actId="478"/>
          <ac:cxnSpMkLst>
            <pc:docMk/>
            <pc:sldMk cId="1114077113" sldId="264"/>
            <ac:cxnSpMk id="36" creationId="{68FA9612-74DF-4FC3-A5F7-F98A3C07E125}"/>
          </ac:cxnSpMkLst>
        </pc:cxnChg>
      </pc:sldChg>
      <pc:sldChg chg="modSp mod">
        <pc:chgData name="Elhadi" userId="25bd9855-c3c8-4fe0-90d6-09dac4ca243f" providerId="ADAL" clId="{EDE4E29C-3D5C-414D-99F0-F9AF4280DC64}" dt="2022-04-24T00:51:10.480" v="3881" actId="27636"/>
        <pc:sldMkLst>
          <pc:docMk/>
          <pc:sldMk cId="2673650201" sldId="269"/>
        </pc:sldMkLst>
        <pc:spChg chg="mod">
          <ac:chgData name="Elhadi" userId="25bd9855-c3c8-4fe0-90d6-09dac4ca243f" providerId="ADAL" clId="{EDE4E29C-3D5C-414D-99F0-F9AF4280DC64}" dt="2022-04-24T00:51:10.480" v="3881" actId="27636"/>
          <ac:spMkLst>
            <pc:docMk/>
            <pc:sldMk cId="2673650201" sldId="269"/>
            <ac:spMk id="5" creationId="{7D266EE9-11C1-4F1C-AAC0-09A6FB709CA3}"/>
          </ac:spMkLst>
        </pc:spChg>
        <pc:spChg chg="mod">
          <ac:chgData name="Elhadi" userId="25bd9855-c3c8-4fe0-90d6-09dac4ca243f" providerId="ADAL" clId="{EDE4E29C-3D5C-414D-99F0-F9AF4280DC64}" dt="2022-04-23T23:08:22.419" v="2555" actId="20577"/>
          <ac:spMkLst>
            <pc:docMk/>
            <pc:sldMk cId="2673650201" sldId="269"/>
            <ac:spMk id="27" creationId="{E203F5FE-D74C-4A9C-B671-DD022EC809BB}"/>
          </ac:spMkLst>
        </pc:spChg>
      </pc:sldChg>
      <pc:sldChg chg="modSp mod">
        <pc:chgData name="Elhadi" userId="25bd9855-c3c8-4fe0-90d6-09dac4ca243f" providerId="ADAL" clId="{EDE4E29C-3D5C-414D-99F0-F9AF4280DC64}" dt="2022-04-23T10:38:52.712" v="949" actId="20577"/>
        <pc:sldMkLst>
          <pc:docMk/>
          <pc:sldMk cId="1571618705" sldId="270"/>
        </pc:sldMkLst>
        <pc:spChg chg="mod">
          <ac:chgData name="Elhadi" userId="25bd9855-c3c8-4fe0-90d6-09dac4ca243f" providerId="ADAL" clId="{EDE4E29C-3D5C-414D-99F0-F9AF4280DC64}" dt="2022-04-23T10:38:52.712" v="949" actId="20577"/>
          <ac:spMkLst>
            <pc:docMk/>
            <pc:sldMk cId="1571618705" sldId="270"/>
            <ac:spMk id="4" creationId="{566EEFCD-CFC8-4B50-BCAC-17E73DAA2F67}"/>
          </ac:spMkLst>
        </pc:spChg>
      </pc:sldChg>
      <pc:sldChg chg="del">
        <pc:chgData name="Elhadi" userId="25bd9855-c3c8-4fe0-90d6-09dac4ca243f" providerId="ADAL" clId="{EDE4E29C-3D5C-414D-99F0-F9AF4280DC64}" dt="2022-04-23T00:39:05.693" v="913" actId="47"/>
        <pc:sldMkLst>
          <pc:docMk/>
          <pc:sldMk cId="3105073692" sldId="272"/>
        </pc:sldMkLst>
      </pc:sldChg>
      <pc:sldChg chg="modSp mod">
        <pc:chgData name="Elhadi" userId="25bd9855-c3c8-4fe0-90d6-09dac4ca243f" providerId="ADAL" clId="{EDE4E29C-3D5C-414D-99F0-F9AF4280DC64}" dt="2022-04-23T22:29:38.358" v="2343" actId="20577"/>
        <pc:sldMkLst>
          <pc:docMk/>
          <pc:sldMk cId="3661185574" sldId="280"/>
        </pc:sldMkLst>
        <pc:spChg chg="mod">
          <ac:chgData name="Elhadi" userId="25bd9855-c3c8-4fe0-90d6-09dac4ca243f" providerId="ADAL" clId="{EDE4E29C-3D5C-414D-99F0-F9AF4280DC64}" dt="2022-04-23T22:29:38.358" v="2343" actId="20577"/>
          <ac:spMkLst>
            <pc:docMk/>
            <pc:sldMk cId="3661185574" sldId="280"/>
            <ac:spMk id="6" creationId="{F317138E-7D63-4FB3-A276-64F43BE70681}"/>
          </ac:spMkLst>
        </pc:spChg>
      </pc:sldChg>
      <pc:sldChg chg="modSp mod">
        <pc:chgData name="Elhadi" userId="25bd9855-c3c8-4fe0-90d6-09dac4ca243f" providerId="ADAL" clId="{EDE4E29C-3D5C-414D-99F0-F9AF4280DC64}" dt="2022-04-23T00:39:53.079" v="919" actId="20577"/>
        <pc:sldMkLst>
          <pc:docMk/>
          <pc:sldMk cId="481142094" sldId="281"/>
        </pc:sldMkLst>
        <pc:spChg chg="mod">
          <ac:chgData name="Elhadi" userId="25bd9855-c3c8-4fe0-90d6-09dac4ca243f" providerId="ADAL" clId="{EDE4E29C-3D5C-414D-99F0-F9AF4280DC64}" dt="2022-04-23T00:39:53.079" v="919" actId="20577"/>
          <ac:spMkLst>
            <pc:docMk/>
            <pc:sldMk cId="481142094" sldId="281"/>
            <ac:spMk id="6" creationId="{F317138E-7D63-4FB3-A276-64F43BE70681}"/>
          </ac:spMkLst>
        </pc:spChg>
      </pc:sldChg>
      <pc:sldChg chg="addSp delSp modSp mod">
        <pc:chgData name="Elhadi" userId="25bd9855-c3c8-4fe0-90d6-09dac4ca243f" providerId="ADAL" clId="{EDE4E29C-3D5C-414D-99F0-F9AF4280DC64}" dt="2022-04-24T01:17:54.054" v="4236" actId="1036"/>
        <pc:sldMkLst>
          <pc:docMk/>
          <pc:sldMk cId="1632297661" sldId="283"/>
        </pc:sldMkLst>
        <pc:spChg chg="mod">
          <ac:chgData name="Elhadi" userId="25bd9855-c3c8-4fe0-90d6-09dac4ca243f" providerId="ADAL" clId="{EDE4E29C-3D5C-414D-99F0-F9AF4280DC64}" dt="2022-04-24T01:06:05.200" v="4146" actId="1036"/>
          <ac:spMkLst>
            <pc:docMk/>
            <pc:sldMk cId="1632297661" sldId="283"/>
            <ac:spMk id="2" creationId="{3B991F51-3CE8-4337-9419-2D224670B995}"/>
          </ac:spMkLst>
        </pc:spChg>
        <pc:spChg chg="mod">
          <ac:chgData name="Elhadi" userId="25bd9855-c3c8-4fe0-90d6-09dac4ca243f" providerId="ADAL" clId="{EDE4E29C-3D5C-414D-99F0-F9AF4280DC64}" dt="2022-04-24T01:17:01.795" v="4227" actId="14100"/>
          <ac:spMkLst>
            <pc:docMk/>
            <pc:sldMk cId="1632297661" sldId="283"/>
            <ac:spMk id="3" creationId="{76BB43A2-C089-475B-AE05-0A80653D0272}"/>
          </ac:spMkLst>
        </pc:spChg>
        <pc:spChg chg="mod">
          <ac:chgData name="Elhadi" userId="25bd9855-c3c8-4fe0-90d6-09dac4ca243f" providerId="ADAL" clId="{EDE4E29C-3D5C-414D-99F0-F9AF4280DC64}" dt="2022-04-23T23:59:41.742" v="3424" actId="20577"/>
          <ac:spMkLst>
            <pc:docMk/>
            <pc:sldMk cId="1632297661" sldId="283"/>
            <ac:spMk id="4" creationId="{566EEFCD-CFC8-4B50-BCAC-17E73DAA2F67}"/>
          </ac:spMkLst>
        </pc:spChg>
        <pc:spChg chg="mod">
          <ac:chgData name="Elhadi" userId="25bd9855-c3c8-4fe0-90d6-09dac4ca243f" providerId="ADAL" clId="{EDE4E29C-3D5C-414D-99F0-F9AF4280DC64}" dt="2022-04-24T01:06:05.200" v="4146" actId="1036"/>
          <ac:spMkLst>
            <pc:docMk/>
            <pc:sldMk cId="1632297661" sldId="283"/>
            <ac:spMk id="5" creationId="{B0582A7B-DE4F-45FA-9C4F-B5C8B15EFFF9}"/>
          </ac:spMkLst>
        </pc:spChg>
        <pc:spChg chg="add del">
          <ac:chgData name="Elhadi" userId="25bd9855-c3c8-4fe0-90d6-09dac4ca243f" providerId="ADAL" clId="{EDE4E29C-3D5C-414D-99F0-F9AF4280DC64}" dt="2022-04-23T20:22:37.455" v="994"/>
          <ac:spMkLst>
            <pc:docMk/>
            <pc:sldMk cId="1632297661" sldId="283"/>
            <ac:spMk id="6" creationId="{0400CE52-22EC-4EE9-8BF6-FE751D5D4227}"/>
          </ac:spMkLst>
        </pc:spChg>
        <pc:spChg chg="add del mod">
          <ac:chgData name="Elhadi" userId="25bd9855-c3c8-4fe0-90d6-09dac4ca243f" providerId="ADAL" clId="{EDE4E29C-3D5C-414D-99F0-F9AF4280DC64}" dt="2022-04-23T20:22:33.320" v="993"/>
          <ac:spMkLst>
            <pc:docMk/>
            <pc:sldMk cId="1632297661" sldId="283"/>
            <ac:spMk id="7" creationId="{7C623413-9EED-4827-AA78-BECB84119A71}"/>
          </ac:spMkLst>
        </pc:spChg>
        <pc:spChg chg="add mod">
          <ac:chgData name="Elhadi" userId="25bd9855-c3c8-4fe0-90d6-09dac4ca243f" providerId="ADAL" clId="{EDE4E29C-3D5C-414D-99F0-F9AF4280DC64}" dt="2022-04-24T01:17:54.054" v="4236" actId="1036"/>
          <ac:spMkLst>
            <pc:docMk/>
            <pc:sldMk cId="1632297661" sldId="283"/>
            <ac:spMk id="8" creationId="{0BC25340-5409-4A7E-8AEA-BC88EF092D2F}"/>
          </ac:spMkLst>
        </pc:spChg>
        <pc:spChg chg="mod">
          <ac:chgData name="Elhadi" userId="25bd9855-c3c8-4fe0-90d6-09dac4ca243f" providerId="ADAL" clId="{EDE4E29C-3D5C-414D-99F0-F9AF4280DC64}" dt="2022-04-24T01:14:48.122" v="4214" actId="2710"/>
          <ac:spMkLst>
            <pc:docMk/>
            <pc:sldMk cId="1632297661" sldId="283"/>
            <ac:spMk id="11" creationId="{DFC45420-5D18-40F4-AB7B-FB3875FCA4DF}"/>
          </ac:spMkLst>
        </pc:spChg>
      </pc:sldChg>
      <pc:sldChg chg="addSp delSp modSp mod modClrScheme chgLayout">
        <pc:chgData name="Elhadi" userId="25bd9855-c3c8-4fe0-90d6-09dac4ca243f" providerId="ADAL" clId="{EDE4E29C-3D5C-414D-99F0-F9AF4280DC64}" dt="2022-04-26T13:05:44.385" v="4375" actId="1035"/>
        <pc:sldMkLst>
          <pc:docMk/>
          <pc:sldMk cId="2036919401" sldId="285"/>
        </pc:sldMkLst>
        <pc:spChg chg="mod ord">
          <ac:chgData name="Elhadi" userId="25bd9855-c3c8-4fe0-90d6-09dac4ca243f" providerId="ADAL" clId="{EDE4E29C-3D5C-414D-99F0-F9AF4280DC64}" dt="2022-04-22T22:36:48.382" v="273" actId="700"/>
          <ac:spMkLst>
            <pc:docMk/>
            <pc:sldMk cId="2036919401" sldId="285"/>
            <ac:spMk id="4" creationId="{40A14A2A-1098-41E1-9F82-CDA3CE6C3127}"/>
          </ac:spMkLst>
        </pc:spChg>
        <pc:spChg chg="mod ord">
          <ac:chgData name="Elhadi" userId="25bd9855-c3c8-4fe0-90d6-09dac4ca243f" providerId="ADAL" clId="{EDE4E29C-3D5C-414D-99F0-F9AF4280DC64}" dt="2022-04-22T22:36:48.382" v="273" actId="700"/>
          <ac:spMkLst>
            <pc:docMk/>
            <pc:sldMk cId="2036919401" sldId="285"/>
            <ac:spMk id="5" creationId="{7F0F4AC9-EF86-4135-8515-A01ACBECB46D}"/>
          </ac:spMkLst>
        </pc:spChg>
        <pc:spChg chg="del mod ord">
          <ac:chgData name="Elhadi" userId="25bd9855-c3c8-4fe0-90d6-09dac4ca243f" providerId="ADAL" clId="{EDE4E29C-3D5C-414D-99F0-F9AF4280DC64}" dt="2022-04-22T23:15:05.550" v="414" actId="478"/>
          <ac:spMkLst>
            <pc:docMk/>
            <pc:sldMk cId="2036919401" sldId="285"/>
            <ac:spMk id="6" creationId="{8058A369-0AD5-4D07-8272-B54A13E8827C}"/>
          </ac:spMkLst>
        </pc:spChg>
        <pc:spChg chg="del mod ord">
          <ac:chgData name="Elhadi" userId="25bd9855-c3c8-4fe0-90d6-09dac4ca243f" providerId="ADAL" clId="{EDE4E29C-3D5C-414D-99F0-F9AF4280DC64}" dt="2022-04-22T22:38:19.669" v="307" actId="478"/>
          <ac:spMkLst>
            <pc:docMk/>
            <pc:sldMk cId="2036919401" sldId="285"/>
            <ac:spMk id="7" creationId="{B9791405-C965-487F-B9D7-D718E45B7366}"/>
          </ac:spMkLst>
        </pc:spChg>
        <pc:spChg chg="add del mod">
          <ac:chgData name="Elhadi" userId="25bd9855-c3c8-4fe0-90d6-09dac4ca243f" providerId="ADAL" clId="{EDE4E29C-3D5C-414D-99F0-F9AF4280DC64}" dt="2022-04-26T13:04:13.317" v="4291"/>
          <ac:spMkLst>
            <pc:docMk/>
            <pc:sldMk cId="2036919401" sldId="285"/>
            <ac:spMk id="19" creationId="{26C44ECE-2174-4C07-A248-224DB02C1434}"/>
          </ac:spMkLst>
        </pc:spChg>
        <pc:spChg chg="add del mod">
          <ac:chgData name="Elhadi" userId="25bd9855-c3c8-4fe0-90d6-09dac4ca243f" providerId="ADAL" clId="{EDE4E29C-3D5C-414D-99F0-F9AF4280DC64}" dt="2022-04-26T13:05:44.385" v="4375" actId="1035"/>
          <ac:spMkLst>
            <pc:docMk/>
            <pc:sldMk cId="2036919401" sldId="285"/>
            <ac:spMk id="20" creationId="{7A4153BB-E6B0-4AFC-AF39-F95A57EF21FC}"/>
          </ac:spMkLst>
        </pc:spChg>
        <pc:spChg chg="mod topLvl">
          <ac:chgData name="Elhadi" userId="25bd9855-c3c8-4fe0-90d6-09dac4ca243f" providerId="ADAL" clId="{EDE4E29C-3D5C-414D-99F0-F9AF4280DC64}" dt="2022-04-22T23:15:30.625" v="416" actId="164"/>
          <ac:spMkLst>
            <pc:docMk/>
            <pc:sldMk cId="2036919401" sldId="285"/>
            <ac:spMk id="21" creationId="{BF26899F-60EA-4D43-B679-448D396D8D3F}"/>
          </ac:spMkLst>
        </pc:spChg>
        <pc:spChg chg="add del mod ord">
          <ac:chgData name="Elhadi" userId="25bd9855-c3c8-4fe0-90d6-09dac4ca243f" providerId="ADAL" clId="{EDE4E29C-3D5C-414D-99F0-F9AF4280DC64}" dt="2022-04-22T22:23:38.657" v="212" actId="700"/>
          <ac:spMkLst>
            <pc:docMk/>
            <pc:sldMk cId="2036919401" sldId="285"/>
            <ac:spMk id="35" creationId="{AEE8B2B0-E724-4C4D-A6C4-9347F6505BB7}"/>
          </ac:spMkLst>
        </pc:spChg>
        <pc:spChg chg="add del mod ord">
          <ac:chgData name="Elhadi" userId="25bd9855-c3c8-4fe0-90d6-09dac4ca243f" providerId="ADAL" clId="{EDE4E29C-3D5C-414D-99F0-F9AF4280DC64}" dt="2022-04-22T22:23:38.657" v="212" actId="700"/>
          <ac:spMkLst>
            <pc:docMk/>
            <pc:sldMk cId="2036919401" sldId="285"/>
            <ac:spMk id="36" creationId="{3078DDA2-B5D1-40E0-9050-F18F8006F4EE}"/>
          </ac:spMkLst>
        </pc:spChg>
        <pc:spChg chg="add mod ord">
          <ac:chgData name="Elhadi" userId="25bd9855-c3c8-4fe0-90d6-09dac4ca243f" providerId="ADAL" clId="{EDE4E29C-3D5C-414D-99F0-F9AF4280DC64}" dt="2022-04-22T22:37:11.906" v="278" actId="27636"/>
          <ac:spMkLst>
            <pc:docMk/>
            <pc:sldMk cId="2036919401" sldId="285"/>
            <ac:spMk id="37" creationId="{8180467B-F1E1-46A1-B6F9-5F237A004A6F}"/>
          </ac:spMkLst>
        </pc:spChg>
        <pc:spChg chg="add mod ord">
          <ac:chgData name="Elhadi" userId="25bd9855-c3c8-4fe0-90d6-09dac4ca243f" providerId="ADAL" clId="{EDE4E29C-3D5C-414D-99F0-F9AF4280DC64}" dt="2022-04-22T22:37:16.241" v="280" actId="27636"/>
          <ac:spMkLst>
            <pc:docMk/>
            <pc:sldMk cId="2036919401" sldId="285"/>
            <ac:spMk id="38" creationId="{991B2BF8-5577-49EA-9113-88C073360202}"/>
          </ac:spMkLst>
        </pc:spChg>
        <pc:spChg chg="add mod">
          <ac:chgData name="Elhadi" userId="25bd9855-c3c8-4fe0-90d6-09dac4ca243f" providerId="ADAL" clId="{EDE4E29C-3D5C-414D-99F0-F9AF4280DC64}" dt="2022-04-22T22:39:56.247" v="326" actId="164"/>
          <ac:spMkLst>
            <pc:docMk/>
            <pc:sldMk cId="2036919401" sldId="285"/>
            <ac:spMk id="39" creationId="{F7C86C0D-71FE-433F-9215-586B418D8394}"/>
          </ac:spMkLst>
        </pc:spChg>
        <pc:spChg chg="add del mod">
          <ac:chgData name="Elhadi" userId="25bd9855-c3c8-4fe0-90d6-09dac4ca243f" providerId="ADAL" clId="{EDE4E29C-3D5C-414D-99F0-F9AF4280DC64}" dt="2022-04-22T22:38:23.833" v="308" actId="478"/>
          <ac:spMkLst>
            <pc:docMk/>
            <pc:sldMk cId="2036919401" sldId="285"/>
            <ac:spMk id="41" creationId="{4A251109-B60E-4507-B73E-5F5810F53C3A}"/>
          </ac:spMkLst>
        </pc:spChg>
        <pc:grpChg chg="add mod">
          <ac:chgData name="Elhadi" userId="25bd9855-c3c8-4fe0-90d6-09dac4ca243f" providerId="ADAL" clId="{EDE4E29C-3D5C-414D-99F0-F9AF4280DC64}" dt="2022-04-26T13:05:37.887" v="4372" actId="1036"/>
          <ac:grpSpMkLst>
            <pc:docMk/>
            <pc:sldMk cId="2036919401" sldId="285"/>
            <ac:grpSpMk id="2" creationId="{2C76660F-911A-42EB-BDFA-668FE154ADFB}"/>
          </ac:grpSpMkLst>
        </pc:grpChg>
        <pc:grpChg chg="mod">
          <ac:chgData name="Elhadi" userId="25bd9855-c3c8-4fe0-90d6-09dac4ca243f" providerId="ADAL" clId="{EDE4E29C-3D5C-414D-99F0-F9AF4280DC64}" dt="2022-04-26T13:05:37.887" v="4372" actId="1036"/>
          <ac:grpSpMkLst>
            <pc:docMk/>
            <pc:sldMk cId="2036919401" sldId="285"/>
            <ac:grpSpMk id="17" creationId="{ABF9767E-8C1A-4FD5-85B7-BED535987AC4}"/>
          </ac:grpSpMkLst>
        </pc:grpChg>
        <pc:grpChg chg="mod">
          <ac:chgData name="Elhadi" userId="25bd9855-c3c8-4fe0-90d6-09dac4ca243f" providerId="ADAL" clId="{EDE4E29C-3D5C-414D-99F0-F9AF4280DC64}" dt="2022-04-26T13:05:37.887" v="4372" actId="1036"/>
          <ac:grpSpMkLst>
            <pc:docMk/>
            <pc:sldMk cId="2036919401" sldId="285"/>
            <ac:grpSpMk id="18" creationId="{F9F3ED3B-FD6D-43C7-B242-690AA4AFE6B9}"/>
          </ac:grpSpMkLst>
        </pc:grpChg>
        <pc:grpChg chg="add del mod">
          <ac:chgData name="Elhadi" userId="25bd9855-c3c8-4fe0-90d6-09dac4ca243f" providerId="ADAL" clId="{EDE4E29C-3D5C-414D-99F0-F9AF4280DC64}" dt="2022-04-22T21:50:57.184" v="85" actId="478"/>
          <ac:grpSpMkLst>
            <pc:docMk/>
            <pc:sldMk cId="2036919401" sldId="285"/>
            <ac:grpSpMk id="19" creationId="{0F8ACB08-8FDF-4D24-927C-00CB8D6DFBED}"/>
          </ac:grpSpMkLst>
        </pc:grpChg>
        <pc:grpChg chg="add mod">
          <ac:chgData name="Elhadi" userId="25bd9855-c3c8-4fe0-90d6-09dac4ca243f" providerId="ADAL" clId="{EDE4E29C-3D5C-414D-99F0-F9AF4280DC64}" dt="2022-04-26T13:05:37.887" v="4372" actId="1036"/>
          <ac:grpSpMkLst>
            <pc:docMk/>
            <pc:sldMk cId="2036919401" sldId="285"/>
            <ac:grpSpMk id="46" creationId="{56559E1B-BC51-46D2-A832-432B7B7A9B9F}"/>
          </ac:grpSpMkLst>
        </pc:grpChg>
        <pc:graphicFrameChg chg="add del mod modGraphic">
          <ac:chgData name="Elhadi" userId="25bd9855-c3c8-4fe0-90d6-09dac4ca243f" providerId="ADAL" clId="{EDE4E29C-3D5C-414D-99F0-F9AF4280DC64}" dt="2022-04-22T21:43:25.427" v="50" actId="478"/>
          <ac:graphicFrameMkLst>
            <pc:docMk/>
            <pc:sldMk cId="2036919401" sldId="285"/>
            <ac:graphicFrameMk id="2" creationId="{0CA18165-4455-4778-BC82-A0F8B5987FAF}"/>
          </ac:graphicFrameMkLst>
        </pc:graphicFrameChg>
        <pc:graphicFrameChg chg="add del mod">
          <ac:chgData name="Elhadi" userId="25bd9855-c3c8-4fe0-90d6-09dac4ca243f" providerId="ADAL" clId="{EDE4E29C-3D5C-414D-99F0-F9AF4280DC64}" dt="2022-04-22T21:39:52.361" v="18"/>
          <ac:graphicFrameMkLst>
            <pc:docMk/>
            <pc:sldMk cId="2036919401" sldId="285"/>
            <ac:graphicFrameMk id="13" creationId="{0F44AE64-C65C-4910-9AFA-4D8CF0AC6738}"/>
          </ac:graphicFrameMkLst>
        </pc:graphicFrameChg>
        <pc:graphicFrameChg chg="add del mod">
          <ac:chgData name="Elhadi" userId="25bd9855-c3c8-4fe0-90d6-09dac4ca243f" providerId="ADAL" clId="{EDE4E29C-3D5C-414D-99F0-F9AF4280DC64}" dt="2022-04-22T22:01:00.114" v="97"/>
          <ac:graphicFrameMkLst>
            <pc:docMk/>
            <pc:sldMk cId="2036919401" sldId="285"/>
            <ac:graphicFrameMk id="22" creationId="{502A28BE-DF81-4008-B50D-0FCD5DD65E44}"/>
          </ac:graphicFrameMkLst>
        </pc:graphicFrameChg>
        <pc:graphicFrameChg chg="add del mod modGraphic">
          <ac:chgData name="Elhadi" userId="25bd9855-c3c8-4fe0-90d6-09dac4ca243f" providerId="ADAL" clId="{EDE4E29C-3D5C-414D-99F0-F9AF4280DC64}" dt="2022-04-22T22:06:42.704" v="107" actId="478"/>
          <ac:graphicFrameMkLst>
            <pc:docMk/>
            <pc:sldMk cId="2036919401" sldId="285"/>
            <ac:graphicFrameMk id="23" creationId="{A426D798-F083-488B-871F-9219CFDB416C}"/>
          </ac:graphicFrameMkLst>
        </pc:graphicFrameChg>
        <pc:graphicFrameChg chg="add del mod">
          <ac:chgData name="Elhadi" userId="25bd9855-c3c8-4fe0-90d6-09dac4ca243f" providerId="ADAL" clId="{EDE4E29C-3D5C-414D-99F0-F9AF4280DC64}" dt="2022-04-22T22:05:41.247" v="102"/>
          <ac:graphicFrameMkLst>
            <pc:docMk/>
            <pc:sldMk cId="2036919401" sldId="285"/>
            <ac:graphicFrameMk id="24" creationId="{720F7B9C-7F89-4E4B-AFBB-C7685843725A}"/>
          </ac:graphicFrameMkLst>
        </pc:graphicFrameChg>
        <pc:graphicFrameChg chg="add del mod">
          <ac:chgData name="Elhadi" userId="25bd9855-c3c8-4fe0-90d6-09dac4ca243f" providerId="ADAL" clId="{EDE4E29C-3D5C-414D-99F0-F9AF4280DC64}" dt="2022-04-22T22:06:40.834" v="106" actId="478"/>
          <ac:graphicFrameMkLst>
            <pc:docMk/>
            <pc:sldMk cId="2036919401" sldId="285"/>
            <ac:graphicFrameMk id="25" creationId="{0276E34A-0EC0-4F03-A33C-473707106FAF}"/>
          </ac:graphicFrameMkLst>
        </pc:graphicFrameChg>
        <pc:graphicFrameChg chg="add del mod">
          <ac:chgData name="Elhadi" userId="25bd9855-c3c8-4fe0-90d6-09dac4ca243f" providerId="ADAL" clId="{EDE4E29C-3D5C-414D-99F0-F9AF4280DC64}" dt="2022-04-22T22:06:50.298" v="111"/>
          <ac:graphicFrameMkLst>
            <pc:docMk/>
            <pc:sldMk cId="2036919401" sldId="285"/>
            <ac:graphicFrameMk id="26" creationId="{53ECEC19-313B-4F2F-80F7-72790FB8153F}"/>
          </ac:graphicFrameMkLst>
        </pc:graphicFrameChg>
        <pc:graphicFrameChg chg="add del mod">
          <ac:chgData name="Elhadi" userId="25bd9855-c3c8-4fe0-90d6-09dac4ca243f" providerId="ADAL" clId="{EDE4E29C-3D5C-414D-99F0-F9AF4280DC64}" dt="2022-04-22T22:07:48.225" v="114" actId="478"/>
          <ac:graphicFrameMkLst>
            <pc:docMk/>
            <pc:sldMk cId="2036919401" sldId="285"/>
            <ac:graphicFrameMk id="27" creationId="{2875A5A1-2585-4091-B49B-C85D9147FBE5}"/>
          </ac:graphicFrameMkLst>
        </pc:graphicFrameChg>
        <pc:graphicFrameChg chg="add del mod">
          <ac:chgData name="Elhadi" userId="25bd9855-c3c8-4fe0-90d6-09dac4ca243f" providerId="ADAL" clId="{EDE4E29C-3D5C-414D-99F0-F9AF4280DC64}" dt="2022-04-22T22:07:52.543" v="118"/>
          <ac:graphicFrameMkLst>
            <pc:docMk/>
            <pc:sldMk cId="2036919401" sldId="285"/>
            <ac:graphicFrameMk id="28" creationId="{2952E4F6-B254-4F30-9C44-3343FF9EA368}"/>
          </ac:graphicFrameMkLst>
        </pc:graphicFrameChg>
        <pc:graphicFrameChg chg="add del mod modGraphic">
          <ac:chgData name="Elhadi" userId="25bd9855-c3c8-4fe0-90d6-09dac4ca243f" providerId="ADAL" clId="{EDE4E29C-3D5C-414D-99F0-F9AF4280DC64}" dt="2022-04-22T22:39:06.169" v="314" actId="21"/>
          <ac:graphicFrameMkLst>
            <pc:docMk/>
            <pc:sldMk cId="2036919401" sldId="285"/>
            <ac:graphicFrameMk id="29" creationId="{B65786C3-F8D3-4B4E-A5DB-15BD494115D2}"/>
          </ac:graphicFrameMkLst>
        </pc:graphicFrameChg>
        <pc:graphicFrameChg chg="add del mod">
          <ac:chgData name="Elhadi" userId="25bd9855-c3c8-4fe0-90d6-09dac4ca243f" providerId="ADAL" clId="{EDE4E29C-3D5C-414D-99F0-F9AF4280DC64}" dt="2022-04-22T22:08:12.659" v="122"/>
          <ac:graphicFrameMkLst>
            <pc:docMk/>
            <pc:sldMk cId="2036919401" sldId="285"/>
            <ac:graphicFrameMk id="30" creationId="{7ED0975C-6AF5-4EF1-8145-E76323FB13D4}"/>
          </ac:graphicFrameMkLst>
        </pc:graphicFrameChg>
        <pc:graphicFrameChg chg="add del mod">
          <ac:chgData name="Elhadi" userId="25bd9855-c3c8-4fe0-90d6-09dac4ca243f" providerId="ADAL" clId="{EDE4E29C-3D5C-414D-99F0-F9AF4280DC64}" dt="2022-04-22T22:39:24.294" v="319" actId="21"/>
          <ac:graphicFrameMkLst>
            <pc:docMk/>
            <pc:sldMk cId="2036919401" sldId="285"/>
            <ac:graphicFrameMk id="31" creationId="{84968EB4-C982-4BC9-9AF0-1E4E092A43A5}"/>
          </ac:graphicFrameMkLst>
        </pc:graphicFrameChg>
        <pc:graphicFrameChg chg="add del mod">
          <ac:chgData name="Elhadi" userId="25bd9855-c3c8-4fe0-90d6-09dac4ca243f" providerId="ADAL" clId="{EDE4E29C-3D5C-414D-99F0-F9AF4280DC64}" dt="2022-04-22T22:39:09.803" v="316"/>
          <ac:graphicFrameMkLst>
            <pc:docMk/>
            <pc:sldMk cId="2036919401" sldId="285"/>
            <ac:graphicFrameMk id="42" creationId="{5CE3BBB5-7083-4557-987F-9B44A3585785}"/>
          </ac:graphicFrameMkLst>
        </pc:graphicFrameChg>
        <pc:graphicFrameChg chg="add del mod">
          <ac:chgData name="Elhadi" userId="25bd9855-c3c8-4fe0-90d6-09dac4ca243f" providerId="ADAL" clId="{EDE4E29C-3D5C-414D-99F0-F9AF4280DC64}" dt="2022-04-22T22:39:28.436" v="321"/>
          <ac:graphicFrameMkLst>
            <pc:docMk/>
            <pc:sldMk cId="2036919401" sldId="285"/>
            <ac:graphicFrameMk id="44" creationId="{E67AD228-7E98-4053-A7EC-FFC2E2494611}"/>
          </ac:graphicFrameMkLst>
        </pc:graphicFrameChg>
        <pc:picChg chg="add del mod">
          <ac:chgData name="Elhadi" userId="25bd9855-c3c8-4fe0-90d6-09dac4ca243f" providerId="ADAL" clId="{EDE4E29C-3D5C-414D-99F0-F9AF4280DC64}" dt="2022-04-22T21:40:10.929" v="22"/>
          <ac:picMkLst>
            <pc:docMk/>
            <pc:sldMk cId="2036919401" sldId="285"/>
            <ac:picMk id="3" creationId="{32DFC9AD-043A-41A4-8871-5FFF5DEEDFB1}"/>
          </ac:picMkLst>
        </pc:picChg>
        <pc:picChg chg="add del mod">
          <ac:chgData name="Elhadi" userId="25bd9855-c3c8-4fe0-90d6-09dac4ca243f" providerId="ADAL" clId="{EDE4E29C-3D5C-414D-99F0-F9AF4280DC64}" dt="2022-04-22T22:06:45.019" v="108" actId="478"/>
          <ac:picMkLst>
            <pc:docMk/>
            <pc:sldMk cId="2036919401" sldId="285"/>
            <ac:picMk id="11" creationId="{61142659-1E36-4C84-B733-12B65B15D900}"/>
          </ac:picMkLst>
        </pc:picChg>
        <pc:picChg chg="add del mod">
          <ac:chgData name="Elhadi" userId="25bd9855-c3c8-4fe0-90d6-09dac4ca243f" providerId="ADAL" clId="{EDE4E29C-3D5C-414D-99F0-F9AF4280DC64}" dt="2022-04-22T22:06:45.829" v="109" actId="478"/>
          <ac:picMkLst>
            <pc:docMk/>
            <pc:sldMk cId="2036919401" sldId="285"/>
            <ac:picMk id="14" creationId="{69C4EAB5-CE33-4F49-A19F-CF081015CC50}"/>
          </ac:picMkLst>
        </pc:picChg>
        <pc:picChg chg="del mod topLvl">
          <ac:chgData name="Elhadi" userId="25bd9855-c3c8-4fe0-90d6-09dac4ca243f" providerId="ADAL" clId="{EDE4E29C-3D5C-414D-99F0-F9AF4280DC64}" dt="2022-04-22T21:50:57.184" v="85" actId="478"/>
          <ac:picMkLst>
            <pc:docMk/>
            <pc:sldMk cId="2036919401" sldId="285"/>
            <ac:picMk id="20" creationId="{984D9E6B-DF8B-41FF-9503-1CBA39FDAAFF}"/>
          </ac:picMkLst>
        </pc:picChg>
        <pc:picChg chg="add mod">
          <ac:chgData name="Elhadi" userId="25bd9855-c3c8-4fe0-90d6-09dac4ca243f" providerId="ADAL" clId="{EDE4E29C-3D5C-414D-99F0-F9AF4280DC64}" dt="2022-04-22T23:15:30.625" v="416" actId="164"/>
          <ac:picMkLst>
            <pc:docMk/>
            <pc:sldMk cId="2036919401" sldId="285"/>
            <ac:picMk id="43" creationId="{C84406C3-FF0F-4C0B-81C1-B75B30509549}"/>
          </ac:picMkLst>
        </pc:picChg>
        <pc:picChg chg="add mod">
          <ac:chgData name="Elhadi" userId="25bd9855-c3c8-4fe0-90d6-09dac4ca243f" providerId="ADAL" clId="{EDE4E29C-3D5C-414D-99F0-F9AF4280DC64}" dt="2022-04-22T22:39:56.247" v="326" actId="164"/>
          <ac:picMkLst>
            <pc:docMk/>
            <pc:sldMk cId="2036919401" sldId="285"/>
            <ac:picMk id="45" creationId="{B1372B8D-16E6-472B-833F-0DD365D3C815}"/>
          </ac:picMkLst>
        </pc:picChg>
        <pc:cxnChg chg="add del mod">
          <ac:chgData name="Elhadi" userId="25bd9855-c3c8-4fe0-90d6-09dac4ca243f" providerId="ADAL" clId="{EDE4E29C-3D5C-414D-99F0-F9AF4280DC64}" dt="2022-04-22T22:17:03.399" v="162" actId="478"/>
          <ac:cxnSpMkLst>
            <pc:docMk/>
            <pc:sldMk cId="2036919401" sldId="285"/>
            <ac:cxnSpMk id="33" creationId="{EBB81AC1-1BF2-4391-BB6E-2FED82696F57}"/>
          </ac:cxnSpMkLst>
        </pc:cxnChg>
        <pc:cxnChg chg="add del mod">
          <ac:chgData name="Elhadi" userId="25bd9855-c3c8-4fe0-90d6-09dac4ca243f" providerId="ADAL" clId="{EDE4E29C-3D5C-414D-99F0-F9AF4280DC64}" dt="2022-04-22T22:22:41.383" v="203"/>
          <ac:cxnSpMkLst>
            <pc:docMk/>
            <pc:sldMk cId="2036919401" sldId="285"/>
            <ac:cxnSpMk id="34" creationId="{2D9B2C15-2000-4082-9989-51941CCC1DEB}"/>
          </ac:cxnSpMkLst>
        </pc:cxnChg>
      </pc:sldChg>
      <pc:sldChg chg="modSp add del mod">
        <pc:chgData name="Elhadi" userId="25bd9855-c3c8-4fe0-90d6-09dac4ca243f" providerId="ADAL" clId="{EDE4E29C-3D5C-414D-99F0-F9AF4280DC64}" dt="2022-04-22T22:14:34.678" v="140" actId="47"/>
        <pc:sldMkLst>
          <pc:docMk/>
          <pc:sldMk cId="593224065" sldId="286"/>
        </pc:sldMkLst>
        <pc:spChg chg="mod">
          <ac:chgData name="Elhadi" userId="25bd9855-c3c8-4fe0-90d6-09dac4ca243f" providerId="ADAL" clId="{EDE4E29C-3D5C-414D-99F0-F9AF4280DC64}" dt="2022-04-22T22:14:33.220" v="139" actId="21"/>
          <ac:spMkLst>
            <pc:docMk/>
            <pc:sldMk cId="593224065" sldId="286"/>
            <ac:spMk id="5" creationId="{7F0F4AC9-EF86-4135-8515-A01ACBECB46D}"/>
          </ac:spMkLst>
        </pc:spChg>
      </pc:sldChg>
      <pc:sldChg chg="add del">
        <pc:chgData name="Elhadi" userId="25bd9855-c3c8-4fe0-90d6-09dac4ca243f" providerId="ADAL" clId="{EDE4E29C-3D5C-414D-99F0-F9AF4280DC64}" dt="2022-04-23T00:01:48.089" v="514" actId="47"/>
        <pc:sldMkLst>
          <pc:docMk/>
          <pc:sldMk cId="3246387661" sldId="287"/>
        </pc:sldMkLst>
      </pc:sldChg>
      <pc:sldChg chg="addSp delSp modSp add mod">
        <pc:chgData name="Elhadi" userId="25bd9855-c3c8-4fe0-90d6-09dac4ca243f" providerId="ADAL" clId="{EDE4E29C-3D5C-414D-99F0-F9AF4280DC64}" dt="2022-04-24T00:52:28.284" v="3884" actId="113"/>
        <pc:sldMkLst>
          <pc:docMk/>
          <pc:sldMk cId="643011039" sldId="288"/>
        </pc:sldMkLst>
        <pc:spChg chg="mod">
          <ac:chgData name="Elhadi" userId="25bd9855-c3c8-4fe0-90d6-09dac4ca243f" providerId="ADAL" clId="{EDE4E29C-3D5C-414D-99F0-F9AF4280DC64}" dt="2022-04-23T10:38:26.217" v="921" actId="20577"/>
          <ac:spMkLst>
            <pc:docMk/>
            <pc:sldMk cId="643011039" sldId="288"/>
            <ac:spMk id="4" creationId="{566EEFCD-CFC8-4B50-BCAC-17E73DAA2F67}"/>
          </ac:spMkLst>
        </pc:spChg>
        <pc:spChg chg="mod">
          <ac:chgData name="Elhadi" userId="25bd9855-c3c8-4fe0-90d6-09dac4ca243f" providerId="ADAL" clId="{EDE4E29C-3D5C-414D-99F0-F9AF4280DC64}" dt="2022-04-24T00:52:28.284" v="3884" actId="113"/>
          <ac:spMkLst>
            <pc:docMk/>
            <pc:sldMk cId="643011039" sldId="288"/>
            <ac:spMk id="11" creationId="{DFC45420-5D18-40F4-AB7B-FB3875FCA4DF}"/>
          </ac:spMkLst>
        </pc:spChg>
        <pc:spChg chg="mod">
          <ac:chgData name="Elhadi" userId="25bd9855-c3c8-4fe0-90d6-09dac4ca243f" providerId="ADAL" clId="{EDE4E29C-3D5C-414D-99F0-F9AF4280DC64}" dt="2022-04-23T00:35:25.351" v="877" actId="20577"/>
          <ac:spMkLst>
            <pc:docMk/>
            <pc:sldMk cId="643011039" sldId="288"/>
            <ac:spMk id="19" creationId="{B7D52132-DD32-4EC1-9F73-A100CC816AE2}"/>
          </ac:spMkLst>
        </pc:spChg>
        <pc:spChg chg="mod topLvl">
          <ac:chgData name="Elhadi" userId="25bd9855-c3c8-4fe0-90d6-09dac4ca243f" providerId="ADAL" clId="{EDE4E29C-3D5C-414D-99F0-F9AF4280DC64}" dt="2022-04-23T23:10:05.338" v="2566" actId="1036"/>
          <ac:spMkLst>
            <pc:docMk/>
            <pc:sldMk cId="643011039" sldId="288"/>
            <ac:spMk id="26" creationId="{8D30FF15-F5C5-4F60-AB16-B581DEF744ED}"/>
          </ac:spMkLst>
        </pc:spChg>
        <pc:grpChg chg="add mod">
          <ac:chgData name="Elhadi" userId="25bd9855-c3c8-4fe0-90d6-09dac4ca243f" providerId="ADAL" clId="{EDE4E29C-3D5C-414D-99F0-F9AF4280DC64}" dt="2022-04-23T23:31:27.151" v="2818" actId="1036"/>
          <ac:grpSpMkLst>
            <pc:docMk/>
            <pc:sldMk cId="643011039" sldId="288"/>
            <ac:grpSpMk id="5" creationId="{09315A3F-ACEE-49A2-8370-38B926B11A1F}"/>
          </ac:grpSpMkLst>
        </pc:grpChg>
        <pc:grpChg chg="mod">
          <ac:chgData name="Elhadi" userId="25bd9855-c3c8-4fe0-90d6-09dac4ca243f" providerId="ADAL" clId="{EDE4E29C-3D5C-414D-99F0-F9AF4280DC64}" dt="2022-04-23T23:31:25.807" v="2816" actId="1076"/>
          <ac:grpSpMkLst>
            <pc:docMk/>
            <pc:sldMk cId="643011039" sldId="288"/>
            <ac:grpSpMk id="17" creationId="{54E7B52E-3E6C-4FA5-BF0D-46744E0AECC2}"/>
          </ac:grpSpMkLst>
        </pc:grpChg>
        <pc:grpChg chg="del">
          <ac:chgData name="Elhadi" userId="25bd9855-c3c8-4fe0-90d6-09dac4ca243f" providerId="ADAL" clId="{EDE4E29C-3D5C-414D-99F0-F9AF4280DC64}" dt="2022-04-23T00:14:46.337" v="708" actId="478"/>
          <ac:grpSpMkLst>
            <pc:docMk/>
            <pc:sldMk cId="643011039" sldId="288"/>
            <ac:grpSpMk id="25" creationId="{0AF773FD-02AB-441B-8E92-7F86E8415DFF}"/>
          </ac:grpSpMkLst>
        </pc:grpChg>
        <pc:graphicFrameChg chg="add del mod">
          <ac:chgData name="Elhadi" userId="25bd9855-c3c8-4fe0-90d6-09dac4ca243f" providerId="ADAL" clId="{EDE4E29C-3D5C-414D-99F0-F9AF4280DC64}" dt="2022-04-23T00:14:21.507" v="702"/>
          <ac:graphicFrameMkLst>
            <pc:docMk/>
            <pc:sldMk cId="643011039" sldId="288"/>
            <ac:graphicFrameMk id="2" creationId="{D9D0AE5B-310E-4757-8E95-431E78C667C9}"/>
          </ac:graphicFrameMkLst>
        </pc:graphicFrameChg>
        <pc:picChg chg="add del mod">
          <ac:chgData name="Elhadi" userId="25bd9855-c3c8-4fe0-90d6-09dac4ca243f" providerId="ADAL" clId="{EDE4E29C-3D5C-414D-99F0-F9AF4280DC64}" dt="2022-04-23T00:15:22.261" v="743" actId="14100"/>
          <ac:picMkLst>
            <pc:docMk/>
            <pc:sldMk cId="643011039" sldId="288"/>
            <ac:picMk id="3" creationId="{02952607-30A3-45CE-BF22-20C9DA549923}"/>
          </ac:picMkLst>
        </pc:picChg>
        <pc:picChg chg="mod">
          <ac:chgData name="Elhadi" userId="25bd9855-c3c8-4fe0-90d6-09dac4ca243f" providerId="ADAL" clId="{EDE4E29C-3D5C-414D-99F0-F9AF4280DC64}" dt="2022-04-23T00:17:31.874" v="749"/>
          <ac:picMkLst>
            <pc:docMk/>
            <pc:sldMk cId="643011039" sldId="288"/>
            <ac:picMk id="18" creationId="{98615D7D-C9D4-41EC-BFA3-BA3239AF24CF}"/>
          </ac:picMkLst>
        </pc:picChg>
        <pc:picChg chg="del mod topLvl">
          <ac:chgData name="Elhadi" userId="25bd9855-c3c8-4fe0-90d6-09dac4ca243f" providerId="ADAL" clId="{EDE4E29C-3D5C-414D-99F0-F9AF4280DC64}" dt="2022-04-23T00:14:46.337" v="708" actId="478"/>
          <ac:picMkLst>
            <pc:docMk/>
            <pc:sldMk cId="643011039" sldId="288"/>
            <ac:picMk id="24" creationId="{609A0F99-AD9E-4955-A6F6-7873FDD80A5B}"/>
          </ac:picMkLst>
        </pc:picChg>
      </pc:sldChg>
      <pc:sldChg chg="add del">
        <pc:chgData name="Elhadi" userId="25bd9855-c3c8-4fe0-90d6-09dac4ca243f" providerId="ADAL" clId="{EDE4E29C-3D5C-414D-99F0-F9AF4280DC64}" dt="2022-04-22T23:13:32.722" v="400" actId="47"/>
        <pc:sldMkLst>
          <pc:docMk/>
          <pc:sldMk cId="3019876423" sldId="288"/>
        </pc:sldMkLst>
      </pc:sldChg>
      <pc:sldChg chg="add">
        <pc:chgData name="Elhadi" userId="25bd9855-c3c8-4fe0-90d6-09dac4ca243f" providerId="ADAL" clId="{EDE4E29C-3D5C-414D-99F0-F9AF4280DC64}" dt="2022-04-23T10:38:34.581" v="922" actId="2890"/>
        <pc:sldMkLst>
          <pc:docMk/>
          <pc:sldMk cId="1396421997" sldId="289"/>
        </pc:sldMkLst>
      </pc:sldChg>
      <pc:sldChg chg="modSp mod">
        <pc:chgData name="Elhadi" userId="25bd9855-c3c8-4fe0-90d6-09dac4ca243f" providerId="ADAL" clId="{EDE4E29C-3D5C-414D-99F0-F9AF4280DC64}" dt="2022-04-24T00:47:31.689" v="3873" actId="20577"/>
        <pc:sldMkLst>
          <pc:docMk/>
          <pc:sldMk cId="3351082235" sldId="291"/>
        </pc:sldMkLst>
        <pc:spChg chg="mod">
          <ac:chgData name="Elhadi" userId="25bd9855-c3c8-4fe0-90d6-09dac4ca243f" providerId="ADAL" clId="{EDE4E29C-3D5C-414D-99F0-F9AF4280DC64}" dt="2022-04-23T23:42:12.262" v="3033" actId="20577"/>
          <ac:spMkLst>
            <pc:docMk/>
            <pc:sldMk cId="3351082235" sldId="291"/>
            <ac:spMk id="2" creationId="{A83BE4AE-2B03-477B-A3ED-01C37EDE23A3}"/>
          </ac:spMkLst>
        </pc:spChg>
        <pc:spChg chg="mod">
          <ac:chgData name="Elhadi" userId="25bd9855-c3c8-4fe0-90d6-09dac4ca243f" providerId="ADAL" clId="{EDE4E29C-3D5C-414D-99F0-F9AF4280DC64}" dt="2022-04-24T00:47:31.689" v="3873" actId="20577"/>
          <ac:spMkLst>
            <pc:docMk/>
            <pc:sldMk cId="3351082235" sldId="291"/>
            <ac:spMk id="4" creationId="{958B6320-FBA1-4C75-B27D-9E9A0437CEFB}"/>
          </ac:spMkLst>
        </pc:spChg>
      </pc:sldChg>
      <pc:sldChg chg="modSp mod">
        <pc:chgData name="Elhadi" userId="25bd9855-c3c8-4fe0-90d6-09dac4ca243f" providerId="ADAL" clId="{EDE4E29C-3D5C-414D-99F0-F9AF4280DC64}" dt="2022-04-24T00:48:57.808" v="3877" actId="20577"/>
        <pc:sldMkLst>
          <pc:docMk/>
          <pc:sldMk cId="2154881766" sldId="293"/>
        </pc:sldMkLst>
        <pc:spChg chg="mod">
          <ac:chgData name="Elhadi" userId="25bd9855-c3c8-4fe0-90d6-09dac4ca243f" providerId="ADAL" clId="{EDE4E29C-3D5C-414D-99F0-F9AF4280DC64}" dt="2022-04-24T00:48:57.808" v="3877" actId="20577"/>
          <ac:spMkLst>
            <pc:docMk/>
            <pc:sldMk cId="2154881766" sldId="293"/>
            <ac:spMk id="6" creationId="{F317138E-7D63-4FB3-A276-64F43BE70681}"/>
          </ac:spMkLst>
        </pc:spChg>
      </pc:sldChg>
      <pc:sldChg chg="addSp delSp modSp mod">
        <pc:chgData name="Elhadi" userId="25bd9855-c3c8-4fe0-90d6-09dac4ca243f" providerId="ADAL" clId="{EDE4E29C-3D5C-414D-99F0-F9AF4280DC64}" dt="2022-04-24T00:43:29.990" v="3835" actId="20577"/>
        <pc:sldMkLst>
          <pc:docMk/>
          <pc:sldMk cId="1683478379" sldId="296"/>
        </pc:sldMkLst>
        <pc:spChg chg="del">
          <ac:chgData name="Elhadi" userId="25bd9855-c3c8-4fe0-90d6-09dac4ca243f" providerId="ADAL" clId="{EDE4E29C-3D5C-414D-99F0-F9AF4280DC64}" dt="2022-04-23T22:13:14.182" v="2212" actId="478"/>
          <ac:spMkLst>
            <pc:docMk/>
            <pc:sldMk cId="1683478379" sldId="296"/>
            <ac:spMk id="10" creationId="{89227867-860E-4C1D-AF9D-1A8DFC7FC502}"/>
          </ac:spMkLst>
        </pc:spChg>
        <pc:spChg chg="add mod topLvl">
          <ac:chgData name="Elhadi" userId="25bd9855-c3c8-4fe0-90d6-09dac4ca243f" providerId="ADAL" clId="{EDE4E29C-3D5C-414D-99F0-F9AF4280DC64}" dt="2022-04-23T22:22:13.438" v="2293" actId="164"/>
          <ac:spMkLst>
            <pc:docMk/>
            <pc:sldMk cId="1683478379" sldId="296"/>
            <ac:spMk id="14" creationId="{AB9D6756-7711-41C0-A23E-AB6177C5EB66}"/>
          </ac:spMkLst>
        </pc:spChg>
        <pc:spChg chg="add mod topLvl">
          <ac:chgData name="Elhadi" userId="25bd9855-c3c8-4fe0-90d6-09dac4ca243f" providerId="ADAL" clId="{EDE4E29C-3D5C-414D-99F0-F9AF4280DC64}" dt="2022-04-23T22:23:28.389" v="2315" actId="164"/>
          <ac:spMkLst>
            <pc:docMk/>
            <pc:sldMk cId="1683478379" sldId="296"/>
            <ac:spMk id="15" creationId="{0CD81248-3509-474E-8594-5BC5D0ADB122}"/>
          </ac:spMkLst>
        </pc:spChg>
        <pc:spChg chg="add mod">
          <ac:chgData name="Elhadi" userId="25bd9855-c3c8-4fe0-90d6-09dac4ca243f" providerId="ADAL" clId="{EDE4E29C-3D5C-414D-99F0-F9AF4280DC64}" dt="2022-04-23T22:24:37.567" v="2336" actId="1076"/>
          <ac:spMkLst>
            <pc:docMk/>
            <pc:sldMk cId="1683478379" sldId="296"/>
            <ac:spMk id="16" creationId="{649CD9E3-0ACF-4D5F-A756-21CB813CB757}"/>
          </ac:spMkLst>
        </pc:spChg>
        <pc:spChg chg="mod">
          <ac:chgData name="Elhadi" userId="25bd9855-c3c8-4fe0-90d6-09dac4ca243f" providerId="ADAL" clId="{EDE4E29C-3D5C-414D-99F0-F9AF4280DC64}" dt="2022-04-24T00:43:29.990" v="3835" actId="20577"/>
          <ac:spMkLst>
            <pc:docMk/>
            <pc:sldMk cId="1683478379" sldId="296"/>
            <ac:spMk id="18" creationId="{D4F0A2F5-323C-433E-96AB-609F5674BF9B}"/>
          </ac:spMkLst>
        </pc:spChg>
        <pc:grpChg chg="add mod">
          <ac:chgData name="Elhadi" userId="25bd9855-c3c8-4fe0-90d6-09dac4ca243f" providerId="ADAL" clId="{EDE4E29C-3D5C-414D-99F0-F9AF4280DC64}" dt="2022-04-23T22:32:35.396" v="2390" actId="1035"/>
          <ac:grpSpMkLst>
            <pc:docMk/>
            <pc:sldMk cId="1683478379" sldId="296"/>
            <ac:grpSpMk id="2" creationId="{730D49E7-431C-4953-9545-A2BF158268D3}"/>
          </ac:grpSpMkLst>
        </pc:grpChg>
        <pc:grpChg chg="add del mod">
          <ac:chgData name="Elhadi" userId="25bd9855-c3c8-4fe0-90d6-09dac4ca243f" providerId="ADAL" clId="{EDE4E29C-3D5C-414D-99F0-F9AF4280DC64}" dt="2022-04-23T22:22:18.301" v="2294" actId="165"/>
          <ac:grpSpMkLst>
            <pc:docMk/>
            <pc:sldMk cId="1683478379" sldId="296"/>
            <ac:grpSpMk id="3" creationId="{F4C17AE4-6B8F-46D1-A76F-ACFFE465B959}"/>
          </ac:grpSpMkLst>
        </pc:grpChg>
        <pc:grpChg chg="add del mod">
          <ac:chgData name="Elhadi" userId="25bd9855-c3c8-4fe0-90d6-09dac4ca243f" providerId="ADAL" clId="{EDE4E29C-3D5C-414D-99F0-F9AF4280DC64}" dt="2022-04-23T22:22:00.992" v="2291" actId="165"/>
          <ac:grpSpMkLst>
            <pc:docMk/>
            <pc:sldMk cId="1683478379" sldId="296"/>
            <ac:grpSpMk id="4" creationId="{4688B15A-7CB7-4268-8981-C165DEBF532D}"/>
          </ac:grpSpMkLst>
        </pc:grpChg>
        <pc:grpChg chg="add mod">
          <ac:chgData name="Elhadi" userId="25bd9855-c3c8-4fe0-90d6-09dac4ca243f" providerId="ADAL" clId="{EDE4E29C-3D5C-414D-99F0-F9AF4280DC64}" dt="2022-04-23T22:32:41.997" v="2395" actId="1035"/>
          <ac:grpSpMkLst>
            <pc:docMk/>
            <pc:sldMk cId="1683478379" sldId="296"/>
            <ac:grpSpMk id="6" creationId="{49C685FA-8D3D-454E-B24B-2215F63FE841}"/>
          </ac:grpSpMkLst>
        </pc:grpChg>
        <pc:grpChg chg="del">
          <ac:chgData name="Elhadi" userId="25bd9855-c3c8-4fe0-90d6-09dac4ca243f" providerId="ADAL" clId="{EDE4E29C-3D5C-414D-99F0-F9AF4280DC64}" dt="2022-04-23T22:13:11.717" v="2211" actId="478"/>
          <ac:grpSpMkLst>
            <pc:docMk/>
            <pc:sldMk cId="1683478379" sldId="296"/>
            <ac:grpSpMk id="8" creationId="{A8550FC3-FBE6-4998-94B9-12E4E480B395}"/>
          </ac:grpSpMkLst>
        </pc:grpChg>
        <pc:grpChg chg="add mod">
          <ac:chgData name="Elhadi" userId="25bd9855-c3c8-4fe0-90d6-09dac4ca243f" providerId="ADAL" clId="{EDE4E29C-3D5C-414D-99F0-F9AF4280DC64}" dt="2022-04-23T22:32:41.997" v="2395" actId="1035"/>
          <ac:grpSpMkLst>
            <pc:docMk/>
            <pc:sldMk cId="1683478379" sldId="296"/>
            <ac:grpSpMk id="17" creationId="{FDBA32C8-73C5-4B23-AD1E-9C6C3E27AAD0}"/>
          </ac:grpSpMkLst>
        </pc:grpChg>
        <pc:picChg chg="add mod topLvl">
          <ac:chgData name="Elhadi" userId="25bd9855-c3c8-4fe0-90d6-09dac4ca243f" providerId="ADAL" clId="{EDE4E29C-3D5C-414D-99F0-F9AF4280DC64}" dt="2022-04-23T22:22:13.438" v="2293" actId="164"/>
          <ac:picMkLst>
            <pc:docMk/>
            <pc:sldMk cId="1683478379" sldId="296"/>
            <ac:picMk id="11" creationId="{DE88923C-CF87-44F7-B4CB-4E480987B3A7}"/>
          </ac:picMkLst>
        </pc:picChg>
        <pc:picChg chg="add mod topLvl">
          <ac:chgData name="Elhadi" userId="25bd9855-c3c8-4fe0-90d6-09dac4ca243f" providerId="ADAL" clId="{EDE4E29C-3D5C-414D-99F0-F9AF4280DC64}" dt="2022-04-23T22:23:28.389" v="2315" actId="164"/>
          <ac:picMkLst>
            <pc:docMk/>
            <pc:sldMk cId="1683478379" sldId="296"/>
            <ac:picMk id="12" creationId="{523E219F-9113-4913-ADAD-0E0B8DAAEB6F}"/>
          </ac:picMkLst>
        </pc:picChg>
        <pc:picChg chg="add mod">
          <ac:chgData name="Elhadi" userId="25bd9855-c3c8-4fe0-90d6-09dac4ca243f" providerId="ADAL" clId="{EDE4E29C-3D5C-414D-99F0-F9AF4280DC64}" dt="2022-04-23T22:19:35.406" v="2261" actId="164"/>
          <ac:picMkLst>
            <pc:docMk/>
            <pc:sldMk cId="1683478379" sldId="296"/>
            <ac:picMk id="13" creationId="{B915D3F1-687C-4883-ACED-71FE83075B2B}"/>
          </ac:picMkLst>
        </pc:picChg>
      </pc:sldChg>
      <pc:sldChg chg="modSp mod">
        <pc:chgData name="Elhadi" userId="25bd9855-c3c8-4fe0-90d6-09dac4ca243f" providerId="ADAL" clId="{EDE4E29C-3D5C-414D-99F0-F9AF4280DC64}" dt="2022-04-24T00:45:42.578" v="3867" actId="313"/>
        <pc:sldMkLst>
          <pc:docMk/>
          <pc:sldMk cId="1738777771" sldId="298"/>
        </pc:sldMkLst>
        <pc:spChg chg="mod">
          <ac:chgData name="Elhadi" userId="25bd9855-c3c8-4fe0-90d6-09dac4ca243f" providerId="ADAL" clId="{EDE4E29C-3D5C-414D-99F0-F9AF4280DC64}" dt="2022-04-24T00:45:42.578" v="3867" actId="313"/>
          <ac:spMkLst>
            <pc:docMk/>
            <pc:sldMk cId="1738777771" sldId="298"/>
            <ac:spMk id="18" creationId="{D4F0A2F5-323C-433E-96AB-609F5674BF9B}"/>
          </ac:spMkLst>
        </pc:spChg>
      </pc:sldChg>
      <pc:sldChg chg="addSp delSp modSp mod">
        <pc:chgData name="Elhadi" userId="25bd9855-c3c8-4fe0-90d6-09dac4ca243f" providerId="ADAL" clId="{EDE4E29C-3D5C-414D-99F0-F9AF4280DC64}" dt="2022-04-24T00:48:50.971" v="3875" actId="6549"/>
        <pc:sldMkLst>
          <pc:docMk/>
          <pc:sldMk cId="348379310" sldId="299"/>
        </pc:sldMkLst>
        <pc:spChg chg="del mod">
          <ac:chgData name="Elhadi" userId="25bd9855-c3c8-4fe0-90d6-09dac4ca243f" providerId="ADAL" clId="{EDE4E29C-3D5C-414D-99F0-F9AF4280DC64}" dt="2022-04-23T22:06:21.292" v="2171" actId="21"/>
          <ac:spMkLst>
            <pc:docMk/>
            <pc:sldMk cId="348379310" sldId="299"/>
            <ac:spMk id="5" creationId="{8AE90560-3882-4ECB-9C2A-E5417396D2F0}"/>
          </ac:spMkLst>
        </pc:spChg>
        <pc:spChg chg="mod">
          <ac:chgData name="Elhadi" userId="25bd9855-c3c8-4fe0-90d6-09dac4ca243f" providerId="ADAL" clId="{EDE4E29C-3D5C-414D-99F0-F9AF4280DC64}" dt="2022-04-23T22:06:06.753" v="2170" actId="404"/>
          <ac:spMkLst>
            <pc:docMk/>
            <pc:sldMk cId="348379310" sldId="299"/>
            <ac:spMk id="11" creationId="{BA76A97F-3509-4FED-BDDB-1B1DB251B5F3}"/>
          </ac:spMkLst>
        </pc:spChg>
        <pc:spChg chg="mod">
          <ac:chgData name="Elhadi" userId="25bd9855-c3c8-4fe0-90d6-09dac4ca243f" providerId="ADAL" clId="{EDE4E29C-3D5C-414D-99F0-F9AF4280DC64}" dt="2022-04-23T22:06:06.753" v="2170" actId="404"/>
          <ac:spMkLst>
            <pc:docMk/>
            <pc:sldMk cId="348379310" sldId="299"/>
            <ac:spMk id="13" creationId="{43F08392-CAC7-46FB-A0FF-873051B18A0F}"/>
          </ac:spMkLst>
        </pc:spChg>
        <pc:spChg chg="mod">
          <ac:chgData name="Elhadi" userId="25bd9855-c3c8-4fe0-90d6-09dac4ca243f" providerId="ADAL" clId="{EDE4E29C-3D5C-414D-99F0-F9AF4280DC64}" dt="2022-04-24T00:48:50.971" v="3875" actId="6549"/>
          <ac:spMkLst>
            <pc:docMk/>
            <pc:sldMk cId="348379310" sldId="299"/>
            <ac:spMk id="18" creationId="{D4F0A2F5-323C-433E-96AB-609F5674BF9B}"/>
          </ac:spMkLst>
        </pc:spChg>
        <pc:spChg chg="mod">
          <ac:chgData name="Elhadi" userId="25bd9855-c3c8-4fe0-90d6-09dac4ca243f" providerId="ADAL" clId="{EDE4E29C-3D5C-414D-99F0-F9AF4280DC64}" dt="2022-04-23T22:06:06.753" v="2170" actId="404"/>
          <ac:spMkLst>
            <pc:docMk/>
            <pc:sldMk cId="348379310" sldId="299"/>
            <ac:spMk id="21" creationId="{4658D1D2-B409-42F4-AE2E-D26795E63605}"/>
          </ac:spMkLst>
        </pc:spChg>
        <pc:spChg chg="del mod">
          <ac:chgData name="Elhadi" userId="25bd9855-c3c8-4fe0-90d6-09dac4ca243f" providerId="ADAL" clId="{EDE4E29C-3D5C-414D-99F0-F9AF4280DC64}" dt="2022-04-23T22:06:21.292" v="2171" actId="21"/>
          <ac:spMkLst>
            <pc:docMk/>
            <pc:sldMk cId="348379310" sldId="299"/>
            <ac:spMk id="27" creationId="{5F33A9FD-20ED-42AE-9BFC-5DF867E310C1}"/>
          </ac:spMkLst>
        </pc:spChg>
        <pc:spChg chg="del mod">
          <ac:chgData name="Elhadi" userId="25bd9855-c3c8-4fe0-90d6-09dac4ca243f" providerId="ADAL" clId="{EDE4E29C-3D5C-414D-99F0-F9AF4280DC64}" dt="2022-04-23T22:06:21.292" v="2171" actId="21"/>
          <ac:spMkLst>
            <pc:docMk/>
            <pc:sldMk cId="348379310" sldId="299"/>
            <ac:spMk id="28" creationId="{E88E4E07-DD86-4735-9C12-946A2D368B68}"/>
          </ac:spMkLst>
        </pc:spChg>
        <pc:spChg chg="del mod">
          <ac:chgData name="Elhadi" userId="25bd9855-c3c8-4fe0-90d6-09dac4ca243f" providerId="ADAL" clId="{EDE4E29C-3D5C-414D-99F0-F9AF4280DC64}" dt="2022-04-23T22:06:21.292" v="2171" actId="21"/>
          <ac:spMkLst>
            <pc:docMk/>
            <pc:sldMk cId="348379310" sldId="299"/>
            <ac:spMk id="30" creationId="{422C5AE7-0963-4062-96E0-89282A187767}"/>
          </ac:spMkLst>
        </pc:spChg>
        <pc:spChg chg="mod">
          <ac:chgData name="Elhadi" userId="25bd9855-c3c8-4fe0-90d6-09dac4ca243f" providerId="ADAL" clId="{EDE4E29C-3D5C-414D-99F0-F9AF4280DC64}" dt="2022-04-23T22:06:06.753" v="2170" actId="404"/>
          <ac:spMkLst>
            <pc:docMk/>
            <pc:sldMk cId="348379310" sldId="299"/>
            <ac:spMk id="39" creationId="{72B14124-0E31-42D1-85A0-785BEC0F7819}"/>
          </ac:spMkLst>
        </pc:spChg>
        <pc:spChg chg="mod">
          <ac:chgData name="Elhadi" userId="25bd9855-c3c8-4fe0-90d6-09dac4ca243f" providerId="ADAL" clId="{EDE4E29C-3D5C-414D-99F0-F9AF4280DC64}" dt="2022-04-23T22:06:06.753" v="2170" actId="404"/>
          <ac:spMkLst>
            <pc:docMk/>
            <pc:sldMk cId="348379310" sldId="299"/>
            <ac:spMk id="40" creationId="{BBCEDE25-D9F7-4EDE-A6DC-1BBFB1C943C0}"/>
          </ac:spMkLst>
        </pc:spChg>
        <pc:spChg chg="mod">
          <ac:chgData name="Elhadi" userId="25bd9855-c3c8-4fe0-90d6-09dac4ca243f" providerId="ADAL" clId="{EDE4E29C-3D5C-414D-99F0-F9AF4280DC64}" dt="2022-04-23T22:06:06.753" v="2170" actId="404"/>
          <ac:spMkLst>
            <pc:docMk/>
            <pc:sldMk cId="348379310" sldId="299"/>
            <ac:spMk id="41" creationId="{930038B5-46CD-4AD8-9B50-4E60846D359F}"/>
          </ac:spMkLst>
        </pc:spChg>
        <pc:spChg chg="mod">
          <ac:chgData name="Elhadi" userId="25bd9855-c3c8-4fe0-90d6-09dac4ca243f" providerId="ADAL" clId="{EDE4E29C-3D5C-414D-99F0-F9AF4280DC64}" dt="2022-04-23T22:06:06.753" v="2170" actId="404"/>
          <ac:spMkLst>
            <pc:docMk/>
            <pc:sldMk cId="348379310" sldId="299"/>
            <ac:spMk id="61" creationId="{CEB910F4-B578-49A7-A299-86BFE29B58C9}"/>
          </ac:spMkLst>
        </pc:spChg>
        <pc:spChg chg="add mod">
          <ac:chgData name="Elhadi" userId="25bd9855-c3c8-4fe0-90d6-09dac4ca243f" providerId="ADAL" clId="{EDE4E29C-3D5C-414D-99F0-F9AF4280DC64}" dt="2022-04-23T22:06:23.233" v="2172"/>
          <ac:spMkLst>
            <pc:docMk/>
            <pc:sldMk cId="348379310" sldId="299"/>
            <ac:spMk id="68" creationId="{5D794536-5ACE-4824-B8BE-A7B8FEB41615}"/>
          </ac:spMkLst>
        </pc:spChg>
        <pc:spChg chg="add del mod">
          <ac:chgData name="Elhadi" userId="25bd9855-c3c8-4fe0-90d6-09dac4ca243f" providerId="ADAL" clId="{EDE4E29C-3D5C-414D-99F0-F9AF4280DC64}" dt="2022-04-23T22:06:30.973" v="2173" actId="21"/>
          <ac:spMkLst>
            <pc:docMk/>
            <pc:sldMk cId="348379310" sldId="299"/>
            <ac:spMk id="69" creationId="{C6272980-5018-4C0E-8DBA-E26364F22BBA}"/>
          </ac:spMkLst>
        </pc:spChg>
        <pc:spChg chg="mod">
          <ac:chgData name="Elhadi" userId="25bd9855-c3c8-4fe0-90d6-09dac4ca243f" providerId="ADAL" clId="{EDE4E29C-3D5C-414D-99F0-F9AF4280DC64}" dt="2022-04-23T22:06:06.753" v="2170" actId="404"/>
          <ac:spMkLst>
            <pc:docMk/>
            <pc:sldMk cId="348379310" sldId="299"/>
            <ac:spMk id="71" creationId="{EC94488D-8589-4645-9349-34C93EA98A3E}"/>
          </ac:spMkLst>
        </pc:spChg>
        <pc:spChg chg="mod">
          <ac:chgData name="Elhadi" userId="25bd9855-c3c8-4fe0-90d6-09dac4ca243f" providerId="ADAL" clId="{EDE4E29C-3D5C-414D-99F0-F9AF4280DC64}" dt="2022-04-23T22:06:06.753" v="2170" actId="404"/>
          <ac:spMkLst>
            <pc:docMk/>
            <pc:sldMk cId="348379310" sldId="299"/>
            <ac:spMk id="72" creationId="{600EE0BE-8F8A-42BD-B0B2-0ECFFB0936F1}"/>
          </ac:spMkLst>
        </pc:spChg>
        <pc:spChg chg="mod">
          <ac:chgData name="Elhadi" userId="25bd9855-c3c8-4fe0-90d6-09dac4ca243f" providerId="ADAL" clId="{EDE4E29C-3D5C-414D-99F0-F9AF4280DC64}" dt="2022-04-23T22:06:06.753" v="2170" actId="404"/>
          <ac:spMkLst>
            <pc:docMk/>
            <pc:sldMk cId="348379310" sldId="299"/>
            <ac:spMk id="73" creationId="{CC1C0AE9-F6D7-4610-999C-7F3B8C130135}"/>
          </ac:spMkLst>
        </pc:spChg>
        <pc:spChg chg="mod">
          <ac:chgData name="Elhadi" userId="25bd9855-c3c8-4fe0-90d6-09dac4ca243f" providerId="ADAL" clId="{EDE4E29C-3D5C-414D-99F0-F9AF4280DC64}" dt="2022-04-23T22:06:06.753" v="2170" actId="404"/>
          <ac:spMkLst>
            <pc:docMk/>
            <pc:sldMk cId="348379310" sldId="299"/>
            <ac:spMk id="74" creationId="{72F55494-CD7E-492F-8B4D-1B886C5C5966}"/>
          </ac:spMkLst>
        </pc:spChg>
        <pc:spChg chg="mod">
          <ac:chgData name="Elhadi" userId="25bd9855-c3c8-4fe0-90d6-09dac4ca243f" providerId="ADAL" clId="{EDE4E29C-3D5C-414D-99F0-F9AF4280DC64}" dt="2022-04-23T22:06:06.753" v="2170" actId="404"/>
          <ac:spMkLst>
            <pc:docMk/>
            <pc:sldMk cId="348379310" sldId="299"/>
            <ac:spMk id="76" creationId="{5BFD88EB-5868-461A-AFE2-813DFDD2B23D}"/>
          </ac:spMkLst>
        </pc:spChg>
        <pc:spChg chg="add del mod">
          <ac:chgData name="Elhadi" userId="25bd9855-c3c8-4fe0-90d6-09dac4ca243f" providerId="ADAL" clId="{EDE4E29C-3D5C-414D-99F0-F9AF4280DC64}" dt="2022-04-23T22:06:30.973" v="2173" actId="21"/>
          <ac:spMkLst>
            <pc:docMk/>
            <pc:sldMk cId="348379310" sldId="299"/>
            <ac:spMk id="77" creationId="{CB2E5141-736C-4332-9FDC-3C311ED341AC}"/>
          </ac:spMkLst>
        </pc:spChg>
        <pc:spChg chg="add del mod">
          <ac:chgData name="Elhadi" userId="25bd9855-c3c8-4fe0-90d6-09dac4ca243f" providerId="ADAL" clId="{EDE4E29C-3D5C-414D-99F0-F9AF4280DC64}" dt="2022-04-23T22:06:30.973" v="2173" actId="21"/>
          <ac:spMkLst>
            <pc:docMk/>
            <pc:sldMk cId="348379310" sldId="299"/>
            <ac:spMk id="78" creationId="{5E0EEC8F-E576-4281-8636-FC0E56815FB5}"/>
          </ac:spMkLst>
        </pc:spChg>
        <pc:spChg chg="mod">
          <ac:chgData name="Elhadi" userId="25bd9855-c3c8-4fe0-90d6-09dac4ca243f" providerId="ADAL" clId="{EDE4E29C-3D5C-414D-99F0-F9AF4280DC64}" dt="2022-04-23T22:06:23.233" v="2172"/>
          <ac:spMkLst>
            <pc:docMk/>
            <pc:sldMk cId="348379310" sldId="299"/>
            <ac:spMk id="80" creationId="{4C9224F6-C39A-4C63-B56A-FB9F2A8B8ACD}"/>
          </ac:spMkLst>
        </pc:spChg>
        <pc:spChg chg="mod">
          <ac:chgData name="Elhadi" userId="25bd9855-c3c8-4fe0-90d6-09dac4ca243f" providerId="ADAL" clId="{EDE4E29C-3D5C-414D-99F0-F9AF4280DC64}" dt="2022-04-23T22:06:06.753" v="2170" actId="404"/>
          <ac:spMkLst>
            <pc:docMk/>
            <pc:sldMk cId="348379310" sldId="299"/>
            <ac:spMk id="82" creationId="{0C150243-2D64-40B0-BE18-F00E8DAABF55}"/>
          </ac:spMkLst>
        </pc:spChg>
        <pc:spChg chg="mod">
          <ac:chgData name="Elhadi" userId="25bd9855-c3c8-4fe0-90d6-09dac4ca243f" providerId="ADAL" clId="{EDE4E29C-3D5C-414D-99F0-F9AF4280DC64}" dt="2022-04-23T22:06:23.233" v="2172"/>
          <ac:spMkLst>
            <pc:docMk/>
            <pc:sldMk cId="348379310" sldId="299"/>
            <ac:spMk id="95" creationId="{B04E4ED8-9207-4137-9955-C09F20328CBE}"/>
          </ac:spMkLst>
        </pc:spChg>
        <pc:spChg chg="mod">
          <ac:chgData name="Elhadi" userId="25bd9855-c3c8-4fe0-90d6-09dac4ca243f" providerId="ADAL" clId="{EDE4E29C-3D5C-414D-99F0-F9AF4280DC64}" dt="2022-04-23T22:06:23.233" v="2172"/>
          <ac:spMkLst>
            <pc:docMk/>
            <pc:sldMk cId="348379310" sldId="299"/>
            <ac:spMk id="96" creationId="{7E2D60A4-8D41-433B-887C-0661F2DE5EFF}"/>
          </ac:spMkLst>
        </pc:spChg>
        <pc:spChg chg="mod">
          <ac:chgData name="Elhadi" userId="25bd9855-c3c8-4fe0-90d6-09dac4ca243f" providerId="ADAL" clId="{EDE4E29C-3D5C-414D-99F0-F9AF4280DC64}" dt="2022-04-23T22:06:23.233" v="2172"/>
          <ac:spMkLst>
            <pc:docMk/>
            <pc:sldMk cId="348379310" sldId="299"/>
            <ac:spMk id="97" creationId="{346184BD-853C-4847-9EB8-3090266A9BB7}"/>
          </ac:spMkLst>
        </pc:spChg>
        <pc:spChg chg="mod">
          <ac:chgData name="Elhadi" userId="25bd9855-c3c8-4fe0-90d6-09dac4ca243f" providerId="ADAL" clId="{EDE4E29C-3D5C-414D-99F0-F9AF4280DC64}" dt="2022-04-23T22:06:06.753" v="2170" actId="404"/>
          <ac:spMkLst>
            <pc:docMk/>
            <pc:sldMk cId="348379310" sldId="299"/>
            <ac:spMk id="99" creationId="{52309D61-28B1-4643-91F0-A2B0F7C3702F}"/>
          </ac:spMkLst>
        </pc:spChg>
        <pc:spChg chg="mod">
          <ac:chgData name="Elhadi" userId="25bd9855-c3c8-4fe0-90d6-09dac4ca243f" providerId="ADAL" clId="{EDE4E29C-3D5C-414D-99F0-F9AF4280DC64}" dt="2022-04-23T22:06:06.753" v="2170" actId="404"/>
          <ac:spMkLst>
            <pc:docMk/>
            <pc:sldMk cId="348379310" sldId="299"/>
            <ac:spMk id="102" creationId="{BD0579E9-7B69-49D7-9476-1D39A5B91CCD}"/>
          </ac:spMkLst>
        </pc:spChg>
        <pc:spChg chg="mod">
          <ac:chgData name="Elhadi" userId="25bd9855-c3c8-4fe0-90d6-09dac4ca243f" providerId="ADAL" clId="{EDE4E29C-3D5C-414D-99F0-F9AF4280DC64}" dt="2022-04-23T22:06:06.753" v="2170" actId="404"/>
          <ac:spMkLst>
            <pc:docMk/>
            <pc:sldMk cId="348379310" sldId="299"/>
            <ac:spMk id="103" creationId="{BEE4D99F-5F6A-44BF-9C1F-1F3C8D017380}"/>
          </ac:spMkLst>
        </pc:spChg>
        <pc:spChg chg="mod">
          <ac:chgData name="Elhadi" userId="25bd9855-c3c8-4fe0-90d6-09dac4ca243f" providerId="ADAL" clId="{EDE4E29C-3D5C-414D-99F0-F9AF4280DC64}" dt="2022-04-23T22:06:06.753" v="2170" actId="404"/>
          <ac:spMkLst>
            <pc:docMk/>
            <pc:sldMk cId="348379310" sldId="299"/>
            <ac:spMk id="104" creationId="{45E2097C-E277-4794-A898-7DD59FB386CA}"/>
          </ac:spMkLst>
        </pc:spChg>
        <pc:spChg chg="mod">
          <ac:chgData name="Elhadi" userId="25bd9855-c3c8-4fe0-90d6-09dac4ca243f" providerId="ADAL" clId="{EDE4E29C-3D5C-414D-99F0-F9AF4280DC64}" dt="2022-04-23T22:06:06.753" v="2170" actId="404"/>
          <ac:spMkLst>
            <pc:docMk/>
            <pc:sldMk cId="348379310" sldId="299"/>
            <ac:spMk id="105" creationId="{6B72379B-F3F4-4D04-A868-860F25FE38E1}"/>
          </ac:spMkLst>
        </pc:spChg>
        <pc:spChg chg="mod">
          <ac:chgData name="Elhadi" userId="25bd9855-c3c8-4fe0-90d6-09dac4ca243f" providerId="ADAL" clId="{EDE4E29C-3D5C-414D-99F0-F9AF4280DC64}" dt="2022-04-23T22:06:06.753" v="2170" actId="404"/>
          <ac:spMkLst>
            <pc:docMk/>
            <pc:sldMk cId="348379310" sldId="299"/>
            <ac:spMk id="107" creationId="{625EC69A-9EBD-4075-A8CD-4DD73B56E2FB}"/>
          </ac:spMkLst>
        </pc:spChg>
        <pc:spChg chg="mod">
          <ac:chgData name="Elhadi" userId="25bd9855-c3c8-4fe0-90d6-09dac4ca243f" providerId="ADAL" clId="{EDE4E29C-3D5C-414D-99F0-F9AF4280DC64}" dt="2022-04-23T22:06:23.233" v="2172"/>
          <ac:spMkLst>
            <pc:docMk/>
            <pc:sldMk cId="348379310" sldId="299"/>
            <ac:spMk id="109" creationId="{697F5E0A-A873-4BAC-BE4A-991DDA66C53A}"/>
          </ac:spMkLst>
        </pc:spChg>
        <pc:spChg chg="mod">
          <ac:chgData name="Elhadi" userId="25bd9855-c3c8-4fe0-90d6-09dac4ca243f" providerId="ADAL" clId="{EDE4E29C-3D5C-414D-99F0-F9AF4280DC64}" dt="2022-04-23T22:06:23.233" v="2172"/>
          <ac:spMkLst>
            <pc:docMk/>
            <pc:sldMk cId="348379310" sldId="299"/>
            <ac:spMk id="110" creationId="{F0986FFD-2569-46A6-88FA-8AB8702DD4B9}"/>
          </ac:spMkLst>
        </pc:spChg>
        <pc:spChg chg="mod">
          <ac:chgData name="Elhadi" userId="25bd9855-c3c8-4fe0-90d6-09dac4ca243f" providerId="ADAL" clId="{EDE4E29C-3D5C-414D-99F0-F9AF4280DC64}" dt="2022-04-23T22:06:23.233" v="2172"/>
          <ac:spMkLst>
            <pc:docMk/>
            <pc:sldMk cId="348379310" sldId="299"/>
            <ac:spMk id="111" creationId="{9D3EE5BA-874C-4543-905F-CC792355DDA8}"/>
          </ac:spMkLst>
        </pc:spChg>
        <pc:spChg chg="mod">
          <ac:chgData name="Elhadi" userId="25bd9855-c3c8-4fe0-90d6-09dac4ca243f" providerId="ADAL" clId="{EDE4E29C-3D5C-414D-99F0-F9AF4280DC64}" dt="2022-04-23T22:06:23.233" v="2172"/>
          <ac:spMkLst>
            <pc:docMk/>
            <pc:sldMk cId="348379310" sldId="299"/>
            <ac:spMk id="112" creationId="{4C4EB8DF-1463-479C-9805-4A6A4305E1D9}"/>
          </ac:spMkLst>
        </pc:spChg>
        <pc:spChg chg="mod">
          <ac:chgData name="Elhadi" userId="25bd9855-c3c8-4fe0-90d6-09dac4ca243f" providerId="ADAL" clId="{EDE4E29C-3D5C-414D-99F0-F9AF4280DC64}" dt="2022-04-23T22:06:23.233" v="2172"/>
          <ac:spMkLst>
            <pc:docMk/>
            <pc:sldMk cId="348379310" sldId="299"/>
            <ac:spMk id="113" creationId="{1256FA89-06D3-4D65-A051-7F0BEFC3416A}"/>
          </ac:spMkLst>
        </pc:spChg>
        <pc:spChg chg="mod">
          <ac:chgData name="Elhadi" userId="25bd9855-c3c8-4fe0-90d6-09dac4ca243f" providerId="ADAL" clId="{EDE4E29C-3D5C-414D-99F0-F9AF4280DC64}" dt="2022-04-23T22:06:23.233" v="2172"/>
          <ac:spMkLst>
            <pc:docMk/>
            <pc:sldMk cId="348379310" sldId="299"/>
            <ac:spMk id="114" creationId="{EA56DC9F-D46B-49C3-A4D5-EE007F6A5573}"/>
          </ac:spMkLst>
        </pc:spChg>
        <pc:spChg chg="mod">
          <ac:chgData name="Elhadi" userId="25bd9855-c3c8-4fe0-90d6-09dac4ca243f" providerId="ADAL" clId="{EDE4E29C-3D5C-414D-99F0-F9AF4280DC64}" dt="2022-04-23T22:06:23.233" v="2172"/>
          <ac:spMkLst>
            <pc:docMk/>
            <pc:sldMk cId="348379310" sldId="299"/>
            <ac:spMk id="115" creationId="{3B32ABEB-3C2F-457B-9D4E-E29F05D09B35}"/>
          </ac:spMkLst>
        </pc:spChg>
        <pc:spChg chg="mod">
          <ac:chgData name="Elhadi" userId="25bd9855-c3c8-4fe0-90d6-09dac4ca243f" providerId="ADAL" clId="{EDE4E29C-3D5C-414D-99F0-F9AF4280DC64}" dt="2022-04-23T22:06:23.233" v="2172"/>
          <ac:spMkLst>
            <pc:docMk/>
            <pc:sldMk cId="348379310" sldId="299"/>
            <ac:spMk id="116" creationId="{5EEF258E-61CB-4A27-8747-B9397A5EB257}"/>
          </ac:spMkLst>
        </pc:spChg>
        <pc:spChg chg="mod">
          <ac:chgData name="Elhadi" userId="25bd9855-c3c8-4fe0-90d6-09dac4ca243f" providerId="ADAL" clId="{EDE4E29C-3D5C-414D-99F0-F9AF4280DC64}" dt="2022-04-23T22:06:06.753" v="2170" actId="404"/>
          <ac:spMkLst>
            <pc:docMk/>
            <pc:sldMk cId="348379310" sldId="299"/>
            <ac:spMk id="117" creationId="{4B6C15BE-281D-4BB4-AA47-86F8F4836C9D}"/>
          </ac:spMkLst>
        </pc:spChg>
        <pc:spChg chg="mod">
          <ac:chgData name="Elhadi" userId="25bd9855-c3c8-4fe0-90d6-09dac4ca243f" providerId="ADAL" clId="{EDE4E29C-3D5C-414D-99F0-F9AF4280DC64}" dt="2022-04-23T22:06:23.233" v="2172"/>
          <ac:spMkLst>
            <pc:docMk/>
            <pc:sldMk cId="348379310" sldId="299"/>
            <ac:spMk id="118" creationId="{39C891AE-D57A-492F-B45A-2D76883ECE31}"/>
          </ac:spMkLst>
        </pc:spChg>
        <pc:spChg chg="mod">
          <ac:chgData name="Elhadi" userId="25bd9855-c3c8-4fe0-90d6-09dac4ca243f" providerId="ADAL" clId="{EDE4E29C-3D5C-414D-99F0-F9AF4280DC64}" dt="2022-04-23T22:06:23.233" v="2172"/>
          <ac:spMkLst>
            <pc:docMk/>
            <pc:sldMk cId="348379310" sldId="299"/>
            <ac:spMk id="119" creationId="{B31EA5E3-88FA-412D-A925-F1DEE7A6AF81}"/>
          </ac:spMkLst>
        </pc:spChg>
        <pc:spChg chg="mod">
          <ac:chgData name="Elhadi" userId="25bd9855-c3c8-4fe0-90d6-09dac4ca243f" providerId="ADAL" clId="{EDE4E29C-3D5C-414D-99F0-F9AF4280DC64}" dt="2022-04-23T22:06:23.233" v="2172"/>
          <ac:spMkLst>
            <pc:docMk/>
            <pc:sldMk cId="348379310" sldId="299"/>
            <ac:spMk id="120" creationId="{13A90986-56E4-42D4-9016-4CF583AB0C0F}"/>
          </ac:spMkLst>
        </pc:spChg>
        <pc:spChg chg="mod">
          <ac:chgData name="Elhadi" userId="25bd9855-c3c8-4fe0-90d6-09dac4ca243f" providerId="ADAL" clId="{EDE4E29C-3D5C-414D-99F0-F9AF4280DC64}" dt="2022-04-23T22:06:23.233" v="2172"/>
          <ac:spMkLst>
            <pc:docMk/>
            <pc:sldMk cId="348379310" sldId="299"/>
            <ac:spMk id="121" creationId="{A609E414-73AD-4B6E-A94D-AF436F63DFAF}"/>
          </ac:spMkLst>
        </pc:spChg>
        <pc:spChg chg="mod">
          <ac:chgData name="Elhadi" userId="25bd9855-c3c8-4fe0-90d6-09dac4ca243f" providerId="ADAL" clId="{EDE4E29C-3D5C-414D-99F0-F9AF4280DC64}" dt="2022-04-23T22:06:23.233" v="2172"/>
          <ac:spMkLst>
            <pc:docMk/>
            <pc:sldMk cId="348379310" sldId="299"/>
            <ac:spMk id="123" creationId="{7DAED862-84A9-4E86-B89B-04CB8812206A}"/>
          </ac:spMkLst>
        </pc:spChg>
        <pc:spChg chg="mod">
          <ac:chgData name="Elhadi" userId="25bd9855-c3c8-4fe0-90d6-09dac4ca243f" providerId="ADAL" clId="{EDE4E29C-3D5C-414D-99F0-F9AF4280DC64}" dt="2022-04-23T22:06:23.233" v="2172"/>
          <ac:spMkLst>
            <pc:docMk/>
            <pc:sldMk cId="348379310" sldId="299"/>
            <ac:spMk id="124" creationId="{ADC16927-93A2-4768-BF85-94552619CD7E}"/>
          </ac:spMkLst>
        </pc:spChg>
        <pc:spChg chg="mod">
          <ac:chgData name="Elhadi" userId="25bd9855-c3c8-4fe0-90d6-09dac4ca243f" providerId="ADAL" clId="{EDE4E29C-3D5C-414D-99F0-F9AF4280DC64}" dt="2022-04-23T22:06:06.753" v="2170" actId="404"/>
          <ac:spMkLst>
            <pc:docMk/>
            <pc:sldMk cId="348379310" sldId="299"/>
            <ac:spMk id="127" creationId="{29D3346F-0179-4FFF-8C90-1EA1C6F80D86}"/>
          </ac:spMkLst>
        </pc:spChg>
        <pc:spChg chg="mod">
          <ac:chgData name="Elhadi" userId="25bd9855-c3c8-4fe0-90d6-09dac4ca243f" providerId="ADAL" clId="{EDE4E29C-3D5C-414D-99F0-F9AF4280DC64}" dt="2022-04-23T22:06:23.233" v="2172"/>
          <ac:spMkLst>
            <pc:docMk/>
            <pc:sldMk cId="348379310" sldId="299"/>
            <ac:spMk id="128" creationId="{1BF2905C-B4A7-433C-B1BD-2986873C11A3}"/>
          </ac:spMkLst>
        </pc:spChg>
        <pc:spChg chg="mod">
          <ac:chgData name="Elhadi" userId="25bd9855-c3c8-4fe0-90d6-09dac4ca243f" providerId="ADAL" clId="{EDE4E29C-3D5C-414D-99F0-F9AF4280DC64}" dt="2022-04-23T22:06:06.753" v="2170" actId="404"/>
          <ac:spMkLst>
            <pc:docMk/>
            <pc:sldMk cId="348379310" sldId="299"/>
            <ac:spMk id="129" creationId="{BE4B6AE4-059A-48AF-A591-8C3DC6369D5C}"/>
          </ac:spMkLst>
        </pc:spChg>
        <pc:spChg chg="mod">
          <ac:chgData name="Elhadi" userId="25bd9855-c3c8-4fe0-90d6-09dac4ca243f" providerId="ADAL" clId="{EDE4E29C-3D5C-414D-99F0-F9AF4280DC64}" dt="2022-04-23T22:06:23.233" v="2172"/>
          <ac:spMkLst>
            <pc:docMk/>
            <pc:sldMk cId="348379310" sldId="299"/>
            <ac:spMk id="130" creationId="{B156ED07-EAD4-41EE-8050-8A31415710CF}"/>
          </ac:spMkLst>
        </pc:spChg>
        <pc:spChg chg="mod">
          <ac:chgData name="Elhadi" userId="25bd9855-c3c8-4fe0-90d6-09dac4ca243f" providerId="ADAL" clId="{EDE4E29C-3D5C-414D-99F0-F9AF4280DC64}" dt="2022-04-23T22:06:23.233" v="2172"/>
          <ac:spMkLst>
            <pc:docMk/>
            <pc:sldMk cId="348379310" sldId="299"/>
            <ac:spMk id="131" creationId="{29C9511E-9D0C-4354-B3F1-C5C74B15DE81}"/>
          </ac:spMkLst>
        </pc:spChg>
        <pc:spChg chg="mod">
          <ac:chgData name="Elhadi" userId="25bd9855-c3c8-4fe0-90d6-09dac4ca243f" providerId="ADAL" clId="{EDE4E29C-3D5C-414D-99F0-F9AF4280DC64}" dt="2022-04-23T22:06:23.233" v="2172"/>
          <ac:spMkLst>
            <pc:docMk/>
            <pc:sldMk cId="348379310" sldId="299"/>
            <ac:spMk id="132" creationId="{3826C30C-A988-4855-B3BC-19F7F846A326}"/>
          </ac:spMkLst>
        </pc:spChg>
        <pc:spChg chg="mod">
          <ac:chgData name="Elhadi" userId="25bd9855-c3c8-4fe0-90d6-09dac4ca243f" providerId="ADAL" clId="{EDE4E29C-3D5C-414D-99F0-F9AF4280DC64}" dt="2022-04-23T22:06:23.233" v="2172"/>
          <ac:spMkLst>
            <pc:docMk/>
            <pc:sldMk cId="348379310" sldId="299"/>
            <ac:spMk id="134" creationId="{C3728A8F-85FB-4C95-BF0C-2AFF107E05E2}"/>
          </ac:spMkLst>
        </pc:spChg>
        <pc:spChg chg="mod">
          <ac:chgData name="Elhadi" userId="25bd9855-c3c8-4fe0-90d6-09dac4ca243f" providerId="ADAL" clId="{EDE4E29C-3D5C-414D-99F0-F9AF4280DC64}" dt="2022-04-23T22:06:06.753" v="2170" actId="404"/>
          <ac:spMkLst>
            <pc:docMk/>
            <pc:sldMk cId="348379310" sldId="299"/>
            <ac:spMk id="137" creationId="{B8CE3C0C-BBCB-4CB4-ACDD-8A11ECAF2BC8}"/>
          </ac:spMkLst>
        </pc:spChg>
        <pc:spChg chg="mod">
          <ac:chgData name="Elhadi" userId="25bd9855-c3c8-4fe0-90d6-09dac4ca243f" providerId="ADAL" clId="{EDE4E29C-3D5C-414D-99F0-F9AF4280DC64}" dt="2022-04-23T22:06:23.233" v="2172"/>
          <ac:spMkLst>
            <pc:docMk/>
            <pc:sldMk cId="348379310" sldId="299"/>
            <ac:spMk id="141" creationId="{E809D90E-ACB7-401D-BF6E-82DF82F1240F}"/>
          </ac:spMkLst>
        </pc:spChg>
        <pc:spChg chg="add del mod">
          <ac:chgData name="Elhadi" userId="25bd9855-c3c8-4fe0-90d6-09dac4ca243f" providerId="ADAL" clId="{EDE4E29C-3D5C-414D-99F0-F9AF4280DC64}" dt="2022-04-23T22:06:30.973" v="2173" actId="21"/>
          <ac:spMkLst>
            <pc:docMk/>
            <pc:sldMk cId="348379310" sldId="299"/>
            <ac:spMk id="142" creationId="{CA3A8B3D-3F6C-4916-94EA-C731CF84E686}"/>
          </ac:spMkLst>
        </pc:spChg>
        <pc:spChg chg="add del mod">
          <ac:chgData name="Elhadi" userId="25bd9855-c3c8-4fe0-90d6-09dac4ca243f" providerId="ADAL" clId="{EDE4E29C-3D5C-414D-99F0-F9AF4280DC64}" dt="2022-04-23T22:06:30.973" v="2173" actId="21"/>
          <ac:spMkLst>
            <pc:docMk/>
            <pc:sldMk cId="348379310" sldId="299"/>
            <ac:spMk id="147" creationId="{DC07AC57-5E8C-490D-A435-3DADFA34F6BA}"/>
          </ac:spMkLst>
        </pc:spChg>
        <pc:spChg chg="mod">
          <ac:chgData name="Elhadi" userId="25bd9855-c3c8-4fe0-90d6-09dac4ca243f" providerId="ADAL" clId="{EDE4E29C-3D5C-414D-99F0-F9AF4280DC64}" dt="2022-04-23T22:06:23.233" v="2172"/>
          <ac:spMkLst>
            <pc:docMk/>
            <pc:sldMk cId="348379310" sldId="299"/>
            <ac:spMk id="150" creationId="{62FB7259-8529-45FF-8677-751B8021E65A}"/>
          </ac:spMkLst>
        </pc:spChg>
        <pc:spChg chg="mod">
          <ac:chgData name="Elhadi" userId="25bd9855-c3c8-4fe0-90d6-09dac4ca243f" providerId="ADAL" clId="{EDE4E29C-3D5C-414D-99F0-F9AF4280DC64}" dt="2022-04-23T22:06:23.233" v="2172"/>
          <ac:spMkLst>
            <pc:docMk/>
            <pc:sldMk cId="348379310" sldId="299"/>
            <ac:spMk id="151" creationId="{4969BA01-CD40-4FA2-A352-1157C398153E}"/>
          </ac:spMkLst>
        </pc:spChg>
        <pc:spChg chg="mod">
          <ac:chgData name="Elhadi" userId="25bd9855-c3c8-4fe0-90d6-09dac4ca243f" providerId="ADAL" clId="{EDE4E29C-3D5C-414D-99F0-F9AF4280DC64}" dt="2022-04-23T22:06:23.233" v="2172"/>
          <ac:spMkLst>
            <pc:docMk/>
            <pc:sldMk cId="348379310" sldId="299"/>
            <ac:spMk id="152" creationId="{1FF54627-8788-4DD6-8467-62B72CB3CC11}"/>
          </ac:spMkLst>
        </pc:spChg>
        <pc:spChg chg="mod">
          <ac:chgData name="Elhadi" userId="25bd9855-c3c8-4fe0-90d6-09dac4ca243f" providerId="ADAL" clId="{EDE4E29C-3D5C-414D-99F0-F9AF4280DC64}" dt="2022-04-23T22:06:23.233" v="2172"/>
          <ac:spMkLst>
            <pc:docMk/>
            <pc:sldMk cId="348379310" sldId="299"/>
            <ac:spMk id="153" creationId="{4B2643A7-E062-47BE-B67A-5A31AF3987D3}"/>
          </ac:spMkLst>
        </pc:spChg>
        <pc:spChg chg="mod">
          <ac:chgData name="Elhadi" userId="25bd9855-c3c8-4fe0-90d6-09dac4ca243f" providerId="ADAL" clId="{EDE4E29C-3D5C-414D-99F0-F9AF4280DC64}" dt="2022-04-23T22:06:23.233" v="2172"/>
          <ac:spMkLst>
            <pc:docMk/>
            <pc:sldMk cId="348379310" sldId="299"/>
            <ac:spMk id="154" creationId="{5EBC9137-E097-4838-8256-48C89F17DED7}"/>
          </ac:spMkLst>
        </pc:spChg>
        <pc:spChg chg="add del mod">
          <ac:chgData name="Elhadi" userId="25bd9855-c3c8-4fe0-90d6-09dac4ca243f" providerId="ADAL" clId="{EDE4E29C-3D5C-414D-99F0-F9AF4280DC64}" dt="2022-04-23T22:06:38.391" v="2175"/>
          <ac:spMkLst>
            <pc:docMk/>
            <pc:sldMk cId="348379310" sldId="299"/>
            <ac:spMk id="159" creationId="{C98B6C6F-E710-457E-BD37-B5C123D03662}"/>
          </ac:spMkLst>
        </pc:spChg>
        <pc:spChg chg="add del mod">
          <ac:chgData name="Elhadi" userId="25bd9855-c3c8-4fe0-90d6-09dac4ca243f" providerId="ADAL" clId="{EDE4E29C-3D5C-414D-99F0-F9AF4280DC64}" dt="2022-04-23T22:06:38.391" v="2175"/>
          <ac:spMkLst>
            <pc:docMk/>
            <pc:sldMk cId="348379310" sldId="299"/>
            <ac:spMk id="160" creationId="{98526153-5E65-4479-9266-2DEDA9190FC0}"/>
          </ac:spMkLst>
        </pc:spChg>
        <pc:spChg chg="add del mod">
          <ac:chgData name="Elhadi" userId="25bd9855-c3c8-4fe0-90d6-09dac4ca243f" providerId="ADAL" clId="{EDE4E29C-3D5C-414D-99F0-F9AF4280DC64}" dt="2022-04-23T22:06:38.391" v="2175"/>
          <ac:spMkLst>
            <pc:docMk/>
            <pc:sldMk cId="348379310" sldId="299"/>
            <ac:spMk id="161" creationId="{2117A829-CFF9-4BDC-9BD7-FABBA5868174}"/>
          </ac:spMkLst>
        </pc:spChg>
        <pc:spChg chg="mod">
          <ac:chgData name="Elhadi" userId="25bd9855-c3c8-4fe0-90d6-09dac4ca243f" providerId="ADAL" clId="{EDE4E29C-3D5C-414D-99F0-F9AF4280DC64}" dt="2022-04-23T22:06:32.560" v="2174"/>
          <ac:spMkLst>
            <pc:docMk/>
            <pc:sldMk cId="348379310" sldId="299"/>
            <ac:spMk id="163" creationId="{AC15BCBA-A027-4280-8823-8F23E229A572}"/>
          </ac:spMkLst>
        </pc:spChg>
        <pc:spChg chg="mod">
          <ac:chgData name="Elhadi" userId="25bd9855-c3c8-4fe0-90d6-09dac4ca243f" providerId="ADAL" clId="{EDE4E29C-3D5C-414D-99F0-F9AF4280DC64}" dt="2022-04-23T22:06:06.753" v="2170" actId="404"/>
          <ac:spMkLst>
            <pc:docMk/>
            <pc:sldMk cId="348379310" sldId="299"/>
            <ac:spMk id="171" creationId="{3DD931CE-AE3B-48B7-9A6B-1AD4431C15C7}"/>
          </ac:spMkLst>
        </pc:spChg>
        <pc:spChg chg="del mod">
          <ac:chgData name="Elhadi" userId="25bd9855-c3c8-4fe0-90d6-09dac4ca243f" providerId="ADAL" clId="{EDE4E29C-3D5C-414D-99F0-F9AF4280DC64}" dt="2022-04-23T22:06:21.292" v="2171" actId="21"/>
          <ac:spMkLst>
            <pc:docMk/>
            <pc:sldMk cId="348379310" sldId="299"/>
            <ac:spMk id="174" creationId="{2A43AB16-E144-48B4-92D0-C2BF6694B159}"/>
          </ac:spMkLst>
        </pc:spChg>
        <pc:spChg chg="mod">
          <ac:chgData name="Elhadi" userId="25bd9855-c3c8-4fe0-90d6-09dac4ca243f" providerId="ADAL" clId="{EDE4E29C-3D5C-414D-99F0-F9AF4280DC64}" dt="2022-04-23T22:06:06.753" v="2170" actId="404"/>
          <ac:spMkLst>
            <pc:docMk/>
            <pc:sldMk cId="348379310" sldId="299"/>
            <ac:spMk id="175" creationId="{AB5F4707-7B36-4942-858A-777058028D6A}"/>
          </ac:spMkLst>
        </pc:spChg>
        <pc:spChg chg="mod">
          <ac:chgData name="Elhadi" userId="25bd9855-c3c8-4fe0-90d6-09dac4ca243f" providerId="ADAL" clId="{EDE4E29C-3D5C-414D-99F0-F9AF4280DC64}" dt="2022-04-23T22:06:32.560" v="2174"/>
          <ac:spMkLst>
            <pc:docMk/>
            <pc:sldMk cId="348379310" sldId="299"/>
            <ac:spMk id="178" creationId="{1B4D3DF5-53E4-4982-AC09-0D0C65398307}"/>
          </ac:spMkLst>
        </pc:spChg>
        <pc:spChg chg="mod">
          <ac:chgData name="Elhadi" userId="25bd9855-c3c8-4fe0-90d6-09dac4ca243f" providerId="ADAL" clId="{EDE4E29C-3D5C-414D-99F0-F9AF4280DC64}" dt="2022-04-23T22:06:32.560" v="2174"/>
          <ac:spMkLst>
            <pc:docMk/>
            <pc:sldMk cId="348379310" sldId="299"/>
            <ac:spMk id="179" creationId="{DB38F18C-10C3-41D8-8B6C-2A17AF051D8F}"/>
          </ac:spMkLst>
        </pc:spChg>
        <pc:spChg chg="mod">
          <ac:chgData name="Elhadi" userId="25bd9855-c3c8-4fe0-90d6-09dac4ca243f" providerId="ADAL" clId="{EDE4E29C-3D5C-414D-99F0-F9AF4280DC64}" dt="2022-04-23T22:06:32.560" v="2174"/>
          <ac:spMkLst>
            <pc:docMk/>
            <pc:sldMk cId="348379310" sldId="299"/>
            <ac:spMk id="181" creationId="{DD11D0AF-5CEE-4B81-B27F-687D5DA27C4F}"/>
          </ac:spMkLst>
        </pc:spChg>
        <pc:spChg chg="mod">
          <ac:chgData name="Elhadi" userId="25bd9855-c3c8-4fe0-90d6-09dac4ca243f" providerId="ADAL" clId="{EDE4E29C-3D5C-414D-99F0-F9AF4280DC64}" dt="2022-04-23T22:06:32.560" v="2174"/>
          <ac:spMkLst>
            <pc:docMk/>
            <pc:sldMk cId="348379310" sldId="299"/>
            <ac:spMk id="185" creationId="{2EEBAE20-0CDF-4087-8337-8854D17D47D6}"/>
          </ac:spMkLst>
        </pc:spChg>
        <pc:spChg chg="mod">
          <ac:chgData name="Elhadi" userId="25bd9855-c3c8-4fe0-90d6-09dac4ca243f" providerId="ADAL" clId="{EDE4E29C-3D5C-414D-99F0-F9AF4280DC64}" dt="2022-04-23T22:06:32.560" v="2174"/>
          <ac:spMkLst>
            <pc:docMk/>
            <pc:sldMk cId="348379310" sldId="299"/>
            <ac:spMk id="186" creationId="{BA9B6F72-B246-4C01-9470-5CD697E8A0AD}"/>
          </ac:spMkLst>
        </pc:spChg>
        <pc:spChg chg="mod">
          <ac:chgData name="Elhadi" userId="25bd9855-c3c8-4fe0-90d6-09dac4ca243f" providerId="ADAL" clId="{EDE4E29C-3D5C-414D-99F0-F9AF4280DC64}" dt="2022-04-23T22:06:32.560" v="2174"/>
          <ac:spMkLst>
            <pc:docMk/>
            <pc:sldMk cId="348379310" sldId="299"/>
            <ac:spMk id="187" creationId="{613F83A0-520E-4964-B68A-0A7584F9E457}"/>
          </ac:spMkLst>
        </pc:spChg>
        <pc:spChg chg="mod">
          <ac:chgData name="Elhadi" userId="25bd9855-c3c8-4fe0-90d6-09dac4ca243f" providerId="ADAL" clId="{EDE4E29C-3D5C-414D-99F0-F9AF4280DC64}" dt="2022-04-23T22:06:32.560" v="2174"/>
          <ac:spMkLst>
            <pc:docMk/>
            <pc:sldMk cId="348379310" sldId="299"/>
            <ac:spMk id="188" creationId="{CC2B17ED-29BF-485F-BDC5-72AA24528C80}"/>
          </ac:spMkLst>
        </pc:spChg>
        <pc:spChg chg="mod">
          <ac:chgData name="Elhadi" userId="25bd9855-c3c8-4fe0-90d6-09dac4ca243f" providerId="ADAL" clId="{EDE4E29C-3D5C-414D-99F0-F9AF4280DC64}" dt="2022-04-23T22:06:32.560" v="2174"/>
          <ac:spMkLst>
            <pc:docMk/>
            <pc:sldMk cId="348379310" sldId="299"/>
            <ac:spMk id="189" creationId="{882B7C36-CBFA-4FDB-AB1A-B2B2B2203EB2}"/>
          </ac:spMkLst>
        </pc:spChg>
        <pc:spChg chg="mod">
          <ac:chgData name="Elhadi" userId="25bd9855-c3c8-4fe0-90d6-09dac4ca243f" providerId="ADAL" clId="{EDE4E29C-3D5C-414D-99F0-F9AF4280DC64}" dt="2022-04-23T22:06:32.560" v="2174"/>
          <ac:spMkLst>
            <pc:docMk/>
            <pc:sldMk cId="348379310" sldId="299"/>
            <ac:spMk id="190" creationId="{6284D44A-4432-431B-8FD9-A9358C67B3F8}"/>
          </ac:spMkLst>
        </pc:spChg>
        <pc:spChg chg="del mod">
          <ac:chgData name="Elhadi" userId="25bd9855-c3c8-4fe0-90d6-09dac4ca243f" providerId="ADAL" clId="{EDE4E29C-3D5C-414D-99F0-F9AF4280DC64}" dt="2022-04-23T22:06:21.292" v="2171" actId="21"/>
          <ac:spMkLst>
            <pc:docMk/>
            <pc:sldMk cId="348379310" sldId="299"/>
            <ac:spMk id="191" creationId="{6BBB3009-6188-4356-B46E-B96DC74BA6E2}"/>
          </ac:spMkLst>
        </pc:spChg>
        <pc:spChg chg="mod">
          <ac:chgData name="Elhadi" userId="25bd9855-c3c8-4fe0-90d6-09dac4ca243f" providerId="ADAL" clId="{EDE4E29C-3D5C-414D-99F0-F9AF4280DC64}" dt="2022-04-23T22:06:32.560" v="2174"/>
          <ac:spMkLst>
            <pc:docMk/>
            <pc:sldMk cId="348379310" sldId="299"/>
            <ac:spMk id="193" creationId="{1ED3D045-9F5F-4D31-AD03-F2B1E2DD598A}"/>
          </ac:spMkLst>
        </pc:spChg>
        <pc:spChg chg="mod">
          <ac:chgData name="Elhadi" userId="25bd9855-c3c8-4fe0-90d6-09dac4ca243f" providerId="ADAL" clId="{EDE4E29C-3D5C-414D-99F0-F9AF4280DC64}" dt="2022-04-23T22:06:32.560" v="2174"/>
          <ac:spMkLst>
            <pc:docMk/>
            <pc:sldMk cId="348379310" sldId="299"/>
            <ac:spMk id="194" creationId="{A2539A67-332D-4EC4-B94E-79E1B9E9AE64}"/>
          </ac:spMkLst>
        </pc:spChg>
        <pc:spChg chg="mod">
          <ac:chgData name="Elhadi" userId="25bd9855-c3c8-4fe0-90d6-09dac4ca243f" providerId="ADAL" clId="{EDE4E29C-3D5C-414D-99F0-F9AF4280DC64}" dt="2022-04-23T22:06:32.560" v="2174"/>
          <ac:spMkLst>
            <pc:docMk/>
            <pc:sldMk cId="348379310" sldId="299"/>
            <ac:spMk id="195" creationId="{B19B4A7E-FDE7-45EA-9CF4-7D635430ABAD}"/>
          </ac:spMkLst>
        </pc:spChg>
        <pc:spChg chg="mod">
          <ac:chgData name="Elhadi" userId="25bd9855-c3c8-4fe0-90d6-09dac4ca243f" providerId="ADAL" clId="{EDE4E29C-3D5C-414D-99F0-F9AF4280DC64}" dt="2022-04-23T22:06:32.560" v="2174"/>
          <ac:spMkLst>
            <pc:docMk/>
            <pc:sldMk cId="348379310" sldId="299"/>
            <ac:spMk id="196" creationId="{8C698EF2-D84E-4BEA-964D-F6B1807CF2AF}"/>
          </ac:spMkLst>
        </pc:spChg>
        <pc:spChg chg="mod">
          <ac:chgData name="Elhadi" userId="25bd9855-c3c8-4fe0-90d6-09dac4ca243f" providerId="ADAL" clId="{EDE4E29C-3D5C-414D-99F0-F9AF4280DC64}" dt="2022-04-23T22:06:06.753" v="2170" actId="404"/>
          <ac:spMkLst>
            <pc:docMk/>
            <pc:sldMk cId="348379310" sldId="299"/>
            <ac:spMk id="197" creationId="{7CFDA193-D845-4ECE-B52F-5111362B8667}"/>
          </ac:spMkLst>
        </pc:spChg>
        <pc:spChg chg="mod">
          <ac:chgData name="Elhadi" userId="25bd9855-c3c8-4fe0-90d6-09dac4ca243f" providerId="ADAL" clId="{EDE4E29C-3D5C-414D-99F0-F9AF4280DC64}" dt="2022-04-23T22:06:06.753" v="2170" actId="404"/>
          <ac:spMkLst>
            <pc:docMk/>
            <pc:sldMk cId="348379310" sldId="299"/>
            <ac:spMk id="198" creationId="{EBF88938-5F35-49AE-B524-F8CFFC2BE42A}"/>
          </ac:spMkLst>
        </pc:spChg>
        <pc:spChg chg="mod">
          <ac:chgData name="Elhadi" userId="25bd9855-c3c8-4fe0-90d6-09dac4ca243f" providerId="ADAL" clId="{EDE4E29C-3D5C-414D-99F0-F9AF4280DC64}" dt="2022-04-23T22:06:06.753" v="2170" actId="404"/>
          <ac:spMkLst>
            <pc:docMk/>
            <pc:sldMk cId="348379310" sldId="299"/>
            <ac:spMk id="199" creationId="{870CDF23-D3A4-4600-A4EA-78AF85C671ED}"/>
          </ac:spMkLst>
        </pc:spChg>
        <pc:spChg chg="mod">
          <ac:chgData name="Elhadi" userId="25bd9855-c3c8-4fe0-90d6-09dac4ca243f" providerId="ADAL" clId="{EDE4E29C-3D5C-414D-99F0-F9AF4280DC64}" dt="2022-04-23T22:06:06.753" v="2170" actId="404"/>
          <ac:spMkLst>
            <pc:docMk/>
            <pc:sldMk cId="348379310" sldId="299"/>
            <ac:spMk id="200" creationId="{49405A49-C1BC-4721-A90D-A8A38F97DD0F}"/>
          </ac:spMkLst>
        </pc:spChg>
        <pc:spChg chg="mod">
          <ac:chgData name="Elhadi" userId="25bd9855-c3c8-4fe0-90d6-09dac4ca243f" providerId="ADAL" clId="{EDE4E29C-3D5C-414D-99F0-F9AF4280DC64}" dt="2022-04-23T22:06:32.560" v="2174"/>
          <ac:spMkLst>
            <pc:docMk/>
            <pc:sldMk cId="348379310" sldId="299"/>
            <ac:spMk id="202" creationId="{EA258286-3D0D-4A53-8FCA-6157215BD1E2}"/>
          </ac:spMkLst>
        </pc:spChg>
        <pc:spChg chg="mod">
          <ac:chgData name="Elhadi" userId="25bd9855-c3c8-4fe0-90d6-09dac4ca243f" providerId="ADAL" clId="{EDE4E29C-3D5C-414D-99F0-F9AF4280DC64}" dt="2022-04-23T22:06:32.560" v="2174"/>
          <ac:spMkLst>
            <pc:docMk/>
            <pc:sldMk cId="348379310" sldId="299"/>
            <ac:spMk id="203" creationId="{B77AB8CE-42C3-4ECC-922A-8A87CAE5FA47}"/>
          </ac:spMkLst>
        </pc:spChg>
        <pc:spChg chg="mod">
          <ac:chgData name="Elhadi" userId="25bd9855-c3c8-4fe0-90d6-09dac4ca243f" providerId="ADAL" clId="{EDE4E29C-3D5C-414D-99F0-F9AF4280DC64}" dt="2022-04-23T22:06:32.560" v="2174"/>
          <ac:spMkLst>
            <pc:docMk/>
            <pc:sldMk cId="348379310" sldId="299"/>
            <ac:spMk id="204" creationId="{D708A6D7-8D29-487F-85F0-C65A01C3CD76}"/>
          </ac:spMkLst>
        </pc:spChg>
        <pc:spChg chg="mod">
          <ac:chgData name="Elhadi" userId="25bd9855-c3c8-4fe0-90d6-09dac4ca243f" providerId="ADAL" clId="{EDE4E29C-3D5C-414D-99F0-F9AF4280DC64}" dt="2022-04-23T22:06:32.560" v="2174"/>
          <ac:spMkLst>
            <pc:docMk/>
            <pc:sldMk cId="348379310" sldId="299"/>
            <ac:spMk id="205" creationId="{910FEF4B-3CC2-411C-9824-A6DEAAE6E31E}"/>
          </ac:spMkLst>
        </pc:spChg>
        <pc:spChg chg="mod">
          <ac:chgData name="Elhadi" userId="25bd9855-c3c8-4fe0-90d6-09dac4ca243f" providerId="ADAL" clId="{EDE4E29C-3D5C-414D-99F0-F9AF4280DC64}" dt="2022-04-23T22:06:32.560" v="2174"/>
          <ac:spMkLst>
            <pc:docMk/>
            <pc:sldMk cId="348379310" sldId="299"/>
            <ac:spMk id="208" creationId="{9C3CDEC1-6B31-4810-B6D9-E115F0870E11}"/>
          </ac:spMkLst>
        </pc:spChg>
        <pc:spChg chg="mod">
          <ac:chgData name="Elhadi" userId="25bd9855-c3c8-4fe0-90d6-09dac4ca243f" providerId="ADAL" clId="{EDE4E29C-3D5C-414D-99F0-F9AF4280DC64}" dt="2022-04-23T22:06:32.560" v="2174"/>
          <ac:spMkLst>
            <pc:docMk/>
            <pc:sldMk cId="348379310" sldId="299"/>
            <ac:spMk id="209" creationId="{2754D713-09F6-4AB6-8477-EA123CEF53F8}"/>
          </ac:spMkLst>
        </pc:spChg>
        <pc:spChg chg="mod">
          <ac:chgData name="Elhadi" userId="25bd9855-c3c8-4fe0-90d6-09dac4ca243f" providerId="ADAL" clId="{EDE4E29C-3D5C-414D-99F0-F9AF4280DC64}" dt="2022-04-23T22:06:32.560" v="2174"/>
          <ac:spMkLst>
            <pc:docMk/>
            <pc:sldMk cId="348379310" sldId="299"/>
            <ac:spMk id="210" creationId="{96170D22-7B3D-42A8-BE31-8C8CD58F5C7B}"/>
          </ac:spMkLst>
        </pc:spChg>
        <pc:spChg chg="mod">
          <ac:chgData name="Elhadi" userId="25bd9855-c3c8-4fe0-90d6-09dac4ca243f" providerId="ADAL" clId="{EDE4E29C-3D5C-414D-99F0-F9AF4280DC64}" dt="2022-04-23T22:06:32.560" v="2174"/>
          <ac:spMkLst>
            <pc:docMk/>
            <pc:sldMk cId="348379310" sldId="299"/>
            <ac:spMk id="212" creationId="{F3F371FD-F457-4DD8-AF81-12DDFF62FB7F}"/>
          </ac:spMkLst>
        </pc:spChg>
        <pc:spChg chg="mod">
          <ac:chgData name="Elhadi" userId="25bd9855-c3c8-4fe0-90d6-09dac4ca243f" providerId="ADAL" clId="{EDE4E29C-3D5C-414D-99F0-F9AF4280DC64}" dt="2022-04-23T22:06:32.560" v="2174"/>
          <ac:spMkLst>
            <pc:docMk/>
            <pc:sldMk cId="348379310" sldId="299"/>
            <ac:spMk id="214" creationId="{C7A2651C-EB02-4267-AC7E-04B4E2264655}"/>
          </ac:spMkLst>
        </pc:spChg>
        <pc:spChg chg="mod">
          <ac:chgData name="Elhadi" userId="25bd9855-c3c8-4fe0-90d6-09dac4ca243f" providerId="ADAL" clId="{EDE4E29C-3D5C-414D-99F0-F9AF4280DC64}" dt="2022-04-23T22:06:32.560" v="2174"/>
          <ac:spMkLst>
            <pc:docMk/>
            <pc:sldMk cId="348379310" sldId="299"/>
            <ac:spMk id="218" creationId="{4FF7204D-CFCB-4899-B381-FE46CAA23C3C}"/>
          </ac:spMkLst>
        </pc:spChg>
        <pc:spChg chg="add del mod">
          <ac:chgData name="Elhadi" userId="25bd9855-c3c8-4fe0-90d6-09dac4ca243f" providerId="ADAL" clId="{EDE4E29C-3D5C-414D-99F0-F9AF4280DC64}" dt="2022-04-23T22:06:38.391" v="2175"/>
          <ac:spMkLst>
            <pc:docMk/>
            <pc:sldMk cId="348379310" sldId="299"/>
            <ac:spMk id="219" creationId="{66F0EDED-A9BB-4C10-8A20-66F72F1A25E0}"/>
          </ac:spMkLst>
        </pc:spChg>
        <pc:spChg chg="add del mod">
          <ac:chgData name="Elhadi" userId="25bd9855-c3c8-4fe0-90d6-09dac4ca243f" providerId="ADAL" clId="{EDE4E29C-3D5C-414D-99F0-F9AF4280DC64}" dt="2022-04-23T22:06:38.391" v="2175"/>
          <ac:spMkLst>
            <pc:docMk/>
            <pc:sldMk cId="348379310" sldId="299"/>
            <ac:spMk id="223" creationId="{21F21B29-DA45-420F-8AD6-4F93DEA305DC}"/>
          </ac:spMkLst>
        </pc:spChg>
        <pc:spChg chg="mod">
          <ac:chgData name="Elhadi" userId="25bd9855-c3c8-4fe0-90d6-09dac4ca243f" providerId="ADAL" clId="{EDE4E29C-3D5C-414D-99F0-F9AF4280DC64}" dt="2022-04-23T22:06:32.560" v="2174"/>
          <ac:spMkLst>
            <pc:docMk/>
            <pc:sldMk cId="348379310" sldId="299"/>
            <ac:spMk id="226" creationId="{74B10E4A-2FE6-4F66-856E-89013C54BD6B}"/>
          </ac:spMkLst>
        </pc:spChg>
        <pc:spChg chg="mod">
          <ac:chgData name="Elhadi" userId="25bd9855-c3c8-4fe0-90d6-09dac4ca243f" providerId="ADAL" clId="{EDE4E29C-3D5C-414D-99F0-F9AF4280DC64}" dt="2022-04-23T22:06:32.560" v="2174"/>
          <ac:spMkLst>
            <pc:docMk/>
            <pc:sldMk cId="348379310" sldId="299"/>
            <ac:spMk id="227" creationId="{8D1CBF28-91D9-4172-A75B-65805C29BE60}"/>
          </ac:spMkLst>
        </pc:spChg>
        <pc:spChg chg="mod">
          <ac:chgData name="Elhadi" userId="25bd9855-c3c8-4fe0-90d6-09dac4ca243f" providerId="ADAL" clId="{EDE4E29C-3D5C-414D-99F0-F9AF4280DC64}" dt="2022-04-23T22:06:32.560" v="2174"/>
          <ac:spMkLst>
            <pc:docMk/>
            <pc:sldMk cId="348379310" sldId="299"/>
            <ac:spMk id="228" creationId="{233EC6B7-BCB4-4130-B5EF-47654A8630D8}"/>
          </ac:spMkLst>
        </pc:spChg>
        <pc:spChg chg="mod">
          <ac:chgData name="Elhadi" userId="25bd9855-c3c8-4fe0-90d6-09dac4ca243f" providerId="ADAL" clId="{EDE4E29C-3D5C-414D-99F0-F9AF4280DC64}" dt="2022-04-23T22:06:32.560" v="2174"/>
          <ac:spMkLst>
            <pc:docMk/>
            <pc:sldMk cId="348379310" sldId="299"/>
            <ac:spMk id="229" creationId="{8902DBC7-E6FC-4E2A-BD63-43E6F7461D73}"/>
          </ac:spMkLst>
        </pc:spChg>
        <pc:spChg chg="mod">
          <ac:chgData name="Elhadi" userId="25bd9855-c3c8-4fe0-90d6-09dac4ca243f" providerId="ADAL" clId="{EDE4E29C-3D5C-414D-99F0-F9AF4280DC64}" dt="2022-04-23T22:06:32.560" v="2174"/>
          <ac:spMkLst>
            <pc:docMk/>
            <pc:sldMk cId="348379310" sldId="299"/>
            <ac:spMk id="230" creationId="{F7B1AD00-724A-4ED9-8C34-A882BA703A0A}"/>
          </ac:spMkLst>
        </pc:spChg>
        <pc:spChg chg="add del mod">
          <ac:chgData name="Elhadi" userId="25bd9855-c3c8-4fe0-90d6-09dac4ca243f" providerId="ADAL" clId="{EDE4E29C-3D5C-414D-99F0-F9AF4280DC64}" dt="2022-04-23T22:51:44.610" v="2399"/>
          <ac:spMkLst>
            <pc:docMk/>
            <pc:sldMk cId="348379310" sldId="299"/>
            <ac:spMk id="237" creationId="{6F1E816A-D5E4-4DAF-821E-52A669E6F1E8}"/>
          </ac:spMkLst>
        </pc:spChg>
        <pc:spChg chg="add del mod">
          <ac:chgData name="Elhadi" userId="25bd9855-c3c8-4fe0-90d6-09dac4ca243f" providerId="ADAL" clId="{EDE4E29C-3D5C-414D-99F0-F9AF4280DC64}" dt="2022-04-23T22:51:44.610" v="2399"/>
          <ac:spMkLst>
            <pc:docMk/>
            <pc:sldMk cId="348379310" sldId="299"/>
            <ac:spMk id="238" creationId="{7DA4184C-D0AB-4BFD-918A-FE6D63837F23}"/>
          </ac:spMkLst>
        </pc:spChg>
        <pc:spChg chg="add del mod">
          <ac:chgData name="Elhadi" userId="25bd9855-c3c8-4fe0-90d6-09dac4ca243f" providerId="ADAL" clId="{EDE4E29C-3D5C-414D-99F0-F9AF4280DC64}" dt="2022-04-23T22:51:44.610" v="2399"/>
          <ac:spMkLst>
            <pc:docMk/>
            <pc:sldMk cId="348379310" sldId="299"/>
            <ac:spMk id="239" creationId="{7E86C26C-C86B-41B3-BEC1-0868F07A02C1}"/>
          </ac:spMkLst>
        </pc:spChg>
        <pc:spChg chg="add del mod">
          <ac:chgData name="Elhadi" userId="25bd9855-c3c8-4fe0-90d6-09dac4ca243f" providerId="ADAL" clId="{EDE4E29C-3D5C-414D-99F0-F9AF4280DC64}" dt="2022-04-23T22:51:44.610" v="2399"/>
          <ac:spMkLst>
            <pc:docMk/>
            <pc:sldMk cId="348379310" sldId="299"/>
            <ac:spMk id="240" creationId="{6A5F01B2-BD0D-4E76-BAAA-BE4F8D9D7BAE}"/>
          </ac:spMkLst>
        </pc:spChg>
        <pc:spChg chg="mod">
          <ac:chgData name="Elhadi" userId="25bd9855-c3c8-4fe0-90d6-09dac4ca243f" providerId="ADAL" clId="{EDE4E29C-3D5C-414D-99F0-F9AF4280DC64}" dt="2022-04-23T22:51:38.497" v="2398"/>
          <ac:spMkLst>
            <pc:docMk/>
            <pc:sldMk cId="348379310" sldId="299"/>
            <ac:spMk id="242" creationId="{DA325469-D221-4140-BCA8-4C7C0008B15A}"/>
          </ac:spMkLst>
        </pc:spChg>
        <pc:spChg chg="mod">
          <ac:chgData name="Elhadi" userId="25bd9855-c3c8-4fe0-90d6-09dac4ca243f" providerId="ADAL" clId="{EDE4E29C-3D5C-414D-99F0-F9AF4280DC64}" dt="2022-04-23T22:51:38.497" v="2398"/>
          <ac:spMkLst>
            <pc:docMk/>
            <pc:sldMk cId="348379310" sldId="299"/>
            <ac:spMk id="245" creationId="{18877E52-061A-4C60-A9D0-427A80119575}"/>
          </ac:spMkLst>
        </pc:spChg>
        <pc:spChg chg="mod">
          <ac:chgData name="Elhadi" userId="25bd9855-c3c8-4fe0-90d6-09dac4ca243f" providerId="ADAL" clId="{EDE4E29C-3D5C-414D-99F0-F9AF4280DC64}" dt="2022-04-23T22:51:38.497" v="2398"/>
          <ac:spMkLst>
            <pc:docMk/>
            <pc:sldMk cId="348379310" sldId="299"/>
            <ac:spMk id="246" creationId="{AFBCC962-3001-4BE6-8339-74B7BC76D192}"/>
          </ac:spMkLst>
        </pc:spChg>
        <pc:spChg chg="mod">
          <ac:chgData name="Elhadi" userId="25bd9855-c3c8-4fe0-90d6-09dac4ca243f" providerId="ADAL" clId="{EDE4E29C-3D5C-414D-99F0-F9AF4280DC64}" dt="2022-04-23T22:51:38.497" v="2398"/>
          <ac:spMkLst>
            <pc:docMk/>
            <pc:sldMk cId="348379310" sldId="299"/>
            <ac:spMk id="247" creationId="{2CD40923-178F-4B21-A3E1-CD71B7CE332F}"/>
          </ac:spMkLst>
        </pc:spChg>
        <pc:spChg chg="mod">
          <ac:chgData name="Elhadi" userId="25bd9855-c3c8-4fe0-90d6-09dac4ca243f" providerId="ADAL" clId="{EDE4E29C-3D5C-414D-99F0-F9AF4280DC64}" dt="2022-04-23T22:51:38.497" v="2398"/>
          <ac:spMkLst>
            <pc:docMk/>
            <pc:sldMk cId="348379310" sldId="299"/>
            <ac:spMk id="248" creationId="{3FD3DF4D-7C2D-4B24-8FE7-7AEBBDC808D4}"/>
          </ac:spMkLst>
        </pc:spChg>
        <pc:spChg chg="mod">
          <ac:chgData name="Elhadi" userId="25bd9855-c3c8-4fe0-90d6-09dac4ca243f" providerId="ADAL" clId="{EDE4E29C-3D5C-414D-99F0-F9AF4280DC64}" dt="2022-04-23T22:51:38.497" v="2398"/>
          <ac:spMkLst>
            <pc:docMk/>
            <pc:sldMk cId="348379310" sldId="299"/>
            <ac:spMk id="250" creationId="{8D4BE3F7-0FD7-4EA2-99ED-D915C2C65850}"/>
          </ac:spMkLst>
        </pc:spChg>
        <pc:spChg chg="mod">
          <ac:chgData name="Elhadi" userId="25bd9855-c3c8-4fe0-90d6-09dac4ca243f" providerId="ADAL" clId="{EDE4E29C-3D5C-414D-99F0-F9AF4280DC64}" dt="2022-04-23T22:51:38.497" v="2398"/>
          <ac:spMkLst>
            <pc:docMk/>
            <pc:sldMk cId="348379310" sldId="299"/>
            <ac:spMk id="254" creationId="{76F8FC89-C962-4C34-A7F4-2A15C3C9F4A0}"/>
          </ac:spMkLst>
        </pc:spChg>
        <pc:spChg chg="mod">
          <ac:chgData name="Elhadi" userId="25bd9855-c3c8-4fe0-90d6-09dac4ca243f" providerId="ADAL" clId="{EDE4E29C-3D5C-414D-99F0-F9AF4280DC64}" dt="2022-04-23T22:51:38.497" v="2398"/>
          <ac:spMkLst>
            <pc:docMk/>
            <pc:sldMk cId="348379310" sldId="299"/>
            <ac:spMk id="255" creationId="{670C48C9-5AA8-4AA8-BB8A-49C8C0D35C85}"/>
          </ac:spMkLst>
        </pc:spChg>
        <pc:spChg chg="mod">
          <ac:chgData name="Elhadi" userId="25bd9855-c3c8-4fe0-90d6-09dac4ca243f" providerId="ADAL" clId="{EDE4E29C-3D5C-414D-99F0-F9AF4280DC64}" dt="2022-04-23T22:51:38.497" v="2398"/>
          <ac:spMkLst>
            <pc:docMk/>
            <pc:sldMk cId="348379310" sldId="299"/>
            <ac:spMk id="256" creationId="{526DD8A3-8928-4FE4-AF7A-E9D93E3D386A}"/>
          </ac:spMkLst>
        </pc:spChg>
        <pc:spChg chg="mod">
          <ac:chgData name="Elhadi" userId="25bd9855-c3c8-4fe0-90d6-09dac4ca243f" providerId="ADAL" clId="{EDE4E29C-3D5C-414D-99F0-F9AF4280DC64}" dt="2022-04-23T22:51:38.497" v="2398"/>
          <ac:spMkLst>
            <pc:docMk/>
            <pc:sldMk cId="348379310" sldId="299"/>
            <ac:spMk id="257" creationId="{0C8B8A9C-F525-428D-B195-0EECB20D758A}"/>
          </ac:spMkLst>
        </pc:spChg>
        <pc:spChg chg="mod">
          <ac:chgData name="Elhadi" userId="25bd9855-c3c8-4fe0-90d6-09dac4ca243f" providerId="ADAL" clId="{EDE4E29C-3D5C-414D-99F0-F9AF4280DC64}" dt="2022-04-23T22:51:38.497" v="2398"/>
          <ac:spMkLst>
            <pc:docMk/>
            <pc:sldMk cId="348379310" sldId="299"/>
            <ac:spMk id="258" creationId="{7C2BAD1D-4D27-411B-BED2-BE64EA75F103}"/>
          </ac:spMkLst>
        </pc:spChg>
        <pc:spChg chg="mod">
          <ac:chgData name="Elhadi" userId="25bd9855-c3c8-4fe0-90d6-09dac4ca243f" providerId="ADAL" clId="{EDE4E29C-3D5C-414D-99F0-F9AF4280DC64}" dt="2022-04-23T22:51:38.497" v="2398"/>
          <ac:spMkLst>
            <pc:docMk/>
            <pc:sldMk cId="348379310" sldId="299"/>
            <ac:spMk id="261" creationId="{DB303886-1F50-440D-A467-01DADDEFE437}"/>
          </ac:spMkLst>
        </pc:spChg>
        <pc:spChg chg="mod">
          <ac:chgData name="Elhadi" userId="25bd9855-c3c8-4fe0-90d6-09dac4ca243f" providerId="ADAL" clId="{EDE4E29C-3D5C-414D-99F0-F9AF4280DC64}" dt="2022-04-23T22:51:38.497" v="2398"/>
          <ac:spMkLst>
            <pc:docMk/>
            <pc:sldMk cId="348379310" sldId="299"/>
            <ac:spMk id="267" creationId="{DC13BA15-773B-4C5E-951F-0B6FA4DD170C}"/>
          </ac:spMkLst>
        </pc:spChg>
        <pc:spChg chg="mod">
          <ac:chgData name="Elhadi" userId="25bd9855-c3c8-4fe0-90d6-09dac4ca243f" providerId="ADAL" clId="{EDE4E29C-3D5C-414D-99F0-F9AF4280DC64}" dt="2022-04-23T22:51:38.497" v="2398"/>
          <ac:spMkLst>
            <pc:docMk/>
            <pc:sldMk cId="348379310" sldId="299"/>
            <ac:spMk id="268" creationId="{D88BDE89-C026-4965-92D2-25A3CA36C545}"/>
          </ac:spMkLst>
        </pc:spChg>
        <pc:spChg chg="mod">
          <ac:chgData name="Elhadi" userId="25bd9855-c3c8-4fe0-90d6-09dac4ca243f" providerId="ADAL" clId="{EDE4E29C-3D5C-414D-99F0-F9AF4280DC64}" dt="2022-04-23T22:51:38.497" v="2398"/>
          <ac:spMkLst>
            <pc:docMk/>
            <pc:sldMk cId="348379310" sldId="299"/>
            <ac:spMk id="269" creationId="{E63FC949-86B6-41DB-9B7A-51BFCDFB6069}"/>
          </ac:spMkLst>
        </pc:spChg>
        <pc:spChg chg="mod">
          <ac:chgData name="Elhadi" userId="25bd9855-c3c8-4fe0-90d6-09dac4ca243f" providerId="ADAL" clId="{EDE4E29C-3D5C-414D-99F0-F9AF4280DC64}" dt="2022-04-23T22:51:38.497" v="2398"/>
          <ac:spMkLst>
            <pc:docMk/>
            <pc:sldMk cId="348379310" sldId="299"/>
            <ac:spMk id="270" creationId="{0D865D7B-2A94-40E1-B03A-2369DFEEDE33}"/>
          </ac:spMkLst>
        </pc:spChg>
        <pc:spChg chg="mod">
          <ac:chgData name="Elhadi" userId="25bd9855-c3c8-4fe0-90d6-09dac4ca243f" providerId="ADAL" clId="{EDE4E29C-3D5C-414D-99F0-F9AF4280DC64}" dt="2022-04-23T22:51:38.497" v="2398"/>
          <ac:spMkLst>
            <pc:docMk/>
            <pc:sldMk cId="348379310" sldId="299"/>
            <ac:spMk id="271" creationId="{F7A3EA19-5A25-45AC-9428-A93D9F9073EA}"/>
          </ac:spMkLst>
        </pc:spChg>
        <pc:spChg chg="mod">
          <ac:chgData name="Elhadi" userId="25bd9855-c3c8-4fe0-90d6-09dac4ca243f" providerId="ADAL" clId="{EDE4E29C-3D5C-414D-99F0-F9AF4280DC64}" dt="2022-04-23T22:51:38.497" v="2398"/>
          <ac:spMkLst>
            <pc:docMk/>
            <pc:sldMk cId="348379310" sldId="299"/>
            <ac:spMk id="272" creationId="{75444CD6-E3F4-4962-871A-C5A40BA3C7AE}"/>
          </ac:spMkLst>
        </pc:spChg>
        <pc:spChg chg="mod">
          <ac:chgData name="Elhadi" userId="25bd9855-c3c8-4fe0-90d6-09dac4ca243f" providerId="ADAL" clId="{EDE4E29C-3D5C-414D-99F0-F9AF4280DC64}" dt="2022-04-23T22:51:38.497" v="2398"/>
          <ac:spMkLst>
            <pc:docMk/>
            <pc:sldMk cId="348379310" sldId="299"/>
            <ac:spMk id="273" creationId="{8B1F1344-C8BF-4185-A920-E293367F6889}"/>
          </ac:spMkLst>
        </pc:spChg>
        <pc:spChg chg="add del mod">
          <ac:chgData name="Elhadi" userId="25bd9855-c3c8-4fe0-90d6-09dac4ca243f" providerId="ADAL" clId="{EDE4E29C-3D5C-414D-99F0-F9AF4280DC64}" dt="2022-04-23T22:51:44.610" v="2399"/>
          <ac:spMkLst>
            <pc:docMk/>
            <pc:sldMk cId="348379310" sldId="299"/>
            <ac:spMk id="275" creationId="{1B8EFB14-29A4-433F-9E32-D7126191D044}"/>
          </ac:spMkLst>
        </pc:spChg>
        <pc:spChg chg="add del mod">
          <ac:chgData name="Elhadi" userId="25bd9855-c3c8-4fe0-90d6-09dac4ca243f" providerId="ADAL" clId="{EDE4E29C-3D5C-414D-99F0-F9AF4280DC64}" dt="2022-04-23T22:51:44.610" v="2399"/>
          <ac:spMkLst>
            <pc:docMk/>
            <pc:sldMk cId="348379310" sldId="299"/>
            <ac:spMk id="276" creationId="{4ABD7544-74C1-49CE-8D85-3B4EDFBED446}"/>
          </ac:spMkLst>
        </pc:spChg>
        <pc:spChg chg="add del mod">
          <ac:chgData name="Elhadi" userId="25bd9855-c3c8-4fe0-90d6-09dac4ca243f" providerId="ADAL" clId="{EDE4E29C-3D5C-414D-99F0-F9AF4280DC64}" dt="2022-04-23T22:51:44.610" v="2399"/>
          <ac:spMkLst>
            <pc:docMk/>
            <pc:sldMk cId="348379310" sldId="299"/>
            <ac:spMk id="277" creationId="{716565D7-90D6-4F05-A9AC-3793A022F0F0}"/>
          </ac:spMkLst>
        </pc:spChg>
        <pc:spChg chg="mod">
          <ac:chgData name="Elhadi" userId="25bd9855-c3c8-4fe0-90d6-09dac4ca243f" providerId="ADAL" clId="{EDE4E29C-3D5C-414D-99F0-F9AF4280DC64}" dt="2022-04-23T22:51:38.497" v="2398"/>
          <ac:spMkLst>
            <pc:docMk/>
            <pc:sldMk cId="348379310" sldId="299"/>
            <ac:spMk id="282" creationId="{CA624FDF-E609-405D-8F8C-589A1DB5B393}"/>
          </ac:spMkLst>
        </pc:spChg>
        <pc:spChg chg="add del mod">
          <ac:chgData name="Elhadi" userId="25bd9855-c3c8-4fe0-90d6-09dac4ca243f" providerId="ADAL" clId="{EDE4E29C-3D5C-414D-99F0-F9AF4280DC64}" dt="2022-04-23T22:51:44.610" v="2399"/>
          <ac:spMkLst>
            <pc:docMk/>
            <pc:sldMk cId="348379310" sldId="299"/>
            <ac:spMk id="283" creationId="{7A517E75-6292-4F06-B17D-B55FD0C8DA8B}"/>
          </ac:spMkLst>
        </pc:spChg>
        <pc:spChg chg="add del mod">
          <ac:chgData name="Elhadi" userId="25bd9855-c3c8-4fe0-90d6-09dac4ca243f" providerId="ADAL" clId="{EDE4E29C-3D5C-414D-99F0-F9AF4280DC64}" dt="2022-04-23T22:51:44.610" v="2399"/>
          <ac:spMkLst>
            <pc:docMk/>
            <pc:sldMk cId="348379310" sldId="299"/>
            <ac:spMk id="287" creationId="{A177AED3-0FDD-4012-BC47-DD67C1C39E1E}"/>
          </ac:spMkLst>
        </pc:spChg>
        <pc:spChg chg="mod">
          <ac:chgData name="Elhadi" userId="25bd9855-c3c8-4fe0-90d6-09dac4ca243f" providerId="ADAL" clId="{EDE4E29C-3D5C-414D-99F0-F9AF4280DC64}" dt="2022-04-23T22:51:38.497" v="2398"/>
          <ac:spMkLst>
            <pc:docMk/>
            <pc:sldMk cId="348379310" sldId="299"/>
            <ac:spMk id="290" creationId="{0E1B93E5-93FA-424D-AE16-B1C9752BE8E4}"/>
          </ac:spMkLst>
        </pc:spChg>
        <pc:spChg chg="mod">
          <ac:chgData name="Elhadi" userId="25bd9855-c3c8-4fe0-90d6-09dac4ca243f" providerId="ADAL" clId="{EDE4E29C-3D5C-414D-99F0-F9AF4280DC64}" dt="2022-04-23T22:51:38.497" v="2398"/>
          <ac:spMkLst>
            <pc:docMk/>
            <pc:sldMk cId="348379310" sldId="299"/>
            <ac:spMk id="291" creationId="{03B27964-C9D8-4EAD-A60C-7E40F09234C5}"/>
          </ac:spMkLst>
        </pc:spChg>
        <pc:spChg chg="mod">
          <ac:chgData name="Elhadi" userId="25bd9855-c3c8-4fe0-90d6-09dac4ca243f" providerId="ADAL" clId="{EDE4E29C-3D5C-414D-99F0-F9AF4280DC64}" dt="2022-04-23T22:51:38.497" v="2398"/>
          <ac:spMkLst>
            <pc:docMk/>
            <pc:sldMk cId="348379310" sldId="299"/>
            <ac:spMk id="292" creationId="{71BE0F08-4A56-408D-8052-6E8103E0D1A8}"/>
          </ac:spMkLst>
        </pc:spChg>
        <pc:spChg chg="mod">
          <ac:chgData name="Elhadi" userId="25bd9855-c3c8-4fe0-90d6-09dac4ca243f" providerId="ADAL" clId="{EDE4E29C-3D5C-414D-99F0-F9AF4280DC64}" dt="2022-04-23T22:51:38.497" v="2398"/>
          <ac:spMkLst>
            <pc:docMk/>
            <pc:sldMk cId="348379310" sldId="299"/>
            <ac:spMk id="293" creationId="{22F5BCB2-76AB-47E2-9C72-EB2DF7F88E19}"/>
          </ac:spMkLst>
        </pc:spChg>
        <pc:spChg chg="mod">
          <ac:chgData name="Elhadi" userId="25bd9855-c3c8-4fe0-90d6-09dac4ca243f" providerId="ADAL" clId="{EDE4E29C-3D5C-414D-99F0-F9AF4280DC64}" dt="2022-04-23T22:51:38.497" v="2398"/>
          <ac:spMkLst>
            <pc:docMk/>
            <pc:sldMk cId="348379310" sldId="299"/>
            <ac:spMk id="294" creationId="{9E1FB352-A429-4D5E-86C3-14D32639D0C4}"/>
          </ac:spMkLst>
        </pc:spChg>
        <pc:spChg chg="add mod">
          <ac:chgData name="Elhadi" userId="25bd9855-c3c8-4fe0-90d6-09dac4ca243f" providerId="ADAL" clId="{EDE4E29C-3D5C-414D-99F0-F9AF4280DC64}" dt="2022-04-23T23:00:18.454" v="2528" actId="1076"/>
          <ac:spMkLst>
            <pc:docMk/>
            <pc:sldMk cId="348379310" sldId="299"/>
            <ac:spMk id="299" creationId="{6CD4A0A9-5BC1-4A97-8848-A493FBE5702F}"/>
          </ac:spMkLst>
        </pc:spChg>
        <pc:spChg chg="add mod">
          <ac:chgData name="Elhadi" userId="25bd9855-c3c8-4fe0-90d6-09dac4ca243f" providerId="ADAL" clId="{EDE4E29C-3D5C-414D-99F0-F9AF4280DC64}" dt="2022-04-23T23:01:06.069" v="2535" actId="1076"/>
          <ac:spMkLst>
            <pc:docMk/>
            <pc:sldMk cId="348379310" sldId="299"/>
            <ac:spMk id="300" creationId="{227353CA-526C-4226-B428-23D5F7C1E9D4}"/>
          </ac:spMkLst>
        </pc:spChg>
        <pc:spChg chg="add mod">
          <ac:chgData name="Elhadi" userId="25bd9855-c3c8-4fe0-90d6-09dac4ca243f" providerId="ADAL" clId="{EDE4E29C-3D5C-414D-99F0-F9AF4280DC64}" dt="2022-04-23T23:01:09.601" v="2536" actId="1076"/>
          <ac:spMkLst>
            <pc:docMk/>
            <pc:sldMk cId="348379310" sldId="299"/>
            <ac:spMk id="301" creationId="{0218E163-5A96-41DB-965A-101D40B1FB7B}"/>
          </ac:spMkLst>
        </pc:spChg>
        <pc:spChg chg="add mod">
          <ac:chgData name="Elhadi" userId="25bd9855-c3c8-4fe0-90d6-09dac4ca243f" providerId="ADAL" clId="{EDE4E29C-3D5C-414D-99F0-F9AF4280DC64}" dt="2022-04-23T22:59:05.920" v="2510" actId="1036"/>
          <ac:spMkLst>
            <pc:docMk/>
            <pc:sldMk cId="348379310" sldId="299"/>
            <ac:spMk id="302" creationId="{E71942AB-57FA-4CFC-93CF-7B80EA655B39}"/>
          </ac:spMkLst>
        </pc:spChg>
        <pc:spChg chg="mod">
          <ac:chgData name="Elhadi" userId="25bd9855-c3c8-4fe0-90d6-09dac4ca243f" providerId="ADAL" clId="{EDE4E29C-3D5C-414D-99F0-F9AF4280DC64}" dt="2022-04-23T22:51:45.863" v="2400"/>
          <ac:spMkLst>
            <pc:docMk/>
            <pc:sldMk cId="348379310" sldId="299"/>
            <ac:spMk id="304" creationId="{81382827-0AAD-4346-BD32-A9BAC805746E}"/>
          </ac:spMkLst>
        </pc:spChg>
        <pc:spChg chg="mod">
          <ac:chgData name="Elhadi" userId="25bd9855-c3c8-4fe0-90d6-09dac4ca243f" providerId="ADAL" clId="{EDE4E29C-3D5C-414D-99F0-F9AF4280DC64}" dt="2022-04-23T22:51:45.863" v="2400"/>
          <ac:spMkLst>
            <pc:docMk/>
            <pc:sldMk cId="348379310" sldId="299"/>
            <ac:spMk id="307" creationId="{1CA3CAAD-D933-4247-A8D2-637CE59F1EFC}"/>
          </ac:spMkLst>
        </pc:spChg>
        <pc:spChg chg="mod">
          <ac:chgData name="Elhadi" userId="25bd9855-c3c8-4fe0-90d6-09dac4ca243f" providerId="ADAL" clId="{EDE4E29C-3D5C-414D-99F0-F9AF4280DC64}" dt="2022-04-23T22:51:45.863" v="2400"/>
          <ac:spMkLst>
            <pc:docMk/>
            <pc:sldMk cId="348379310" sldId="299"/>
            <ac:spMk id="308" creationId="{BC5726FF-E93A-4D33-9945-17AFE654D88A}"/>
          </ac:spMkLst>
        </pc:spChg>
        <pc:spChg chg="mod">
          <ac:chgData name="Elhadi" userId="25bd9855-c3c8-4fe0-90d6-09dac4ca243f" providerId="ADAL" clId="{EDE4E29C-3D5C-414D-99F0-F9AF4280DC64}" dt="2022-04-23T22:51:45.863" v="2400"/>
          <ac:spMkLst>
            <pc:docMk/>
            <pc:sldMk cId="348379310" sldId="299"/>
            <ac:spMk id="309" creationId="{DE796E53-893D-438F-8E96-9002F5E808D2}"/>
          </ac:spMkLst>
        </pc:spChg>
        <pc:spChg chg="mod">
          <ac:chgData name="Elhadi" userId="25bd9855-c3c8-4fe0-90d6-09dac4ca243f" providerId="ADAL" clId="{EDE4E29C-3D5C-414D-99F0-F9AF4280DC64}" dt="2022-04-23T22:51:45.863" v="2400"/>
          <ac:spMkLst>
            <pc:docMk/>
            <pc:sldMk cId="348379310" sldId="299"/>
            <ac:spMk id="310" creationId="{F38C3304-8CCA-4029-B1DB-E592F820BF46}"/>
          </ac:spMkLst>
        </pc:spChg>
        <pc:spChg chg="mod">
          <ac:chgData name="Elhadi" userId="25bd9855-c3c8-4fe0-90d6-09dac4ca243f" providerId="ADAL" clId="{EDE4E29C-3D5C-414D-99F0-F9AF4280DC64}" dt="2022-04-23T22:51:45.863" v="2400"/>
          <ac:spMkLst>
            <pc:docMk/>
            <pc:sldMk cId="348379310" sldId="299"/>
            <ac:spMk id="312" creationId="{6DB73674-BF8A-4B46-AD30-994E866DBFDC}"/>
          </ac:spMkLst>
        </pc:spChg>
        <pc:spChg chg="mod">
          <ac:chgData name="Elhadi" userId="25bd9855-c3c8-4fe0-90d6-09dac4ca243f" providerId="ADAL" clId="{EDE4E29C-3D5C-414D-99F0-F9AF4280DC64}" dt="2022-04-23T22:51:45.863" v="2400"/>
          <ac:spMkLst>
            <pc:docMk/>
            <pc:sldMk cId="348379310" sldId="299"/>
            <ac:spMk id="316" creationId="{CC63FA7C-EB7A-46A9-9285-BC078290EC67}"/>
          </ac:spMkLst>
        </pc:spChg>
        <pc:spChg chg="mod">
          <ac:chgData name="Elhadi" userId="25bd9855-c3c8-4fe0-90d6-09dac4ca243f" providerId="ADAL" clId="{EDE4E29C-3D5C-414D-99F0-F9AF4280DC64}" dt="2022-04-23T22:51:45.863" v="2400"/>
          <ac:spMkLst>
            <pc:docMk/>
            <pc:sldMk cId="348379310" sldId="299"/>
            <ac:spMk id="317" creationId="{B0E6AF3E-5393-4928-899A-997210ACF961}"/>
          </ac:spMkLst>
        </pc:spChg>
        <pc:spChg chg="mod">
          <ac:chgData name="Elhadi" userId="25bd9855-c3c8-4fe0-90d6-09dac4ca243f" providerId="ADAL" clId="{EDE4E29C-3D5C-414D-99F0-F9AF4280DC64}" dt="2022-04-23T22:51:45.863" v="2400"/>
          <ac:spMkLst>
            <pc:docMk/>
            <pc:sldMk cId="348379310" sldId="299"/>
            <ac:spMk id="318" creationId="{FEEA239E-6B5D-4E9F-A635-BA60FDDF8863}"/>
          </ac:spMkLst>
        </pc:spChg>
        <pc:spChg chg="mod">
          <ac:chgData name="Elhadi" userId="25bd9855-c3c8-4fe0-90d6-09dac4ca243f" providerId="ADAL" clId="{EDE4E29C-3D5C-414D-99F0-F9AF4280DC64}" dt="2022-04-23T22:51:45.863" v="2400"/>
          <ac:spMkLst>
            <pc:docMk/>
            <pc:sldMk cId="348379310" sldId="299"/>
            <ac:spMk id="319" creationId="{C21A6587-1D41-4C5F-8808-B1655CA81984}"/>
          </ac:spMkLst>
        </pc:spChg>
        <pc:spChg chg="mod">
          <ac:chgData name="Elhadi" userId="25bd9855-c3c8-4fe0-90d6-09dac4ca243f" providerId="ADAL" clId="{EDE4E29C-3D5C-414D-99F0-F9AF4280DC64}" dt="2022-04-23T22:51:45.863" v="2400"/>
          <ac:spMkLst>
            <pc:docMk/>
            <pc:sldMk cId="348379310" sldId="299"/>
            <ac:spMk id="320" creationId="{E746C8F9-45E5-4C41-8C7A-F8C79967B4EA}"/>
          </ac:spMkLst>
        </pc:spChg>
        <pc:spChg chg="mod">
          <ac:chgData name="Elhadi" userId="25bd9855-c3c8-4fe0-90d6-09dac4ca243f" providerId="ADAL" clId="{EDE4E29C-3D5C-414D-99F0-F9AF4280DC64}" dt="2022-04-23T22:51:45.863" v="2400"/>
          <ac:spMkLst>
            <pc:docMk/>
            <pc:sldMk cId="348379310" sldId="299"/>
            <ac:spMk id="321" creationId="{998A18A6-BFF8-48C8-A897-0EECEAF5CFDF}"/>
          </ac:spMkLst>
        </pc:spChg>
        <pc:spChg chg="mod">
          <ac:chgData name="Elhadi" userId="25bd9855-c3c8-4fe0-90d6-09dac4ca243f" providerId="ADAL" clId="{EDE4E29C-3D5C-414D-99F0-F9AF4280DC64}" dt="2022-04-23T22:51:45.863" v="2400"/>
          <ac:spMkLst>
            <pc:docMk/>
            <pc:sldMk cId="348379310" sldId="299"/>
            <ac:spMk id="327" creationId="{64979020-F1D0-477B-82B2-65AB1543486C}"/>
          </ac:spMkLst>
        </pc:spChg>
        <pc:spChg chg="mod">
          <ac:chgData name="Elhadi" userId="25bd9855-c3c8-4fe0-90d6-09dac4ca243f" providerId="ADAL" clId="{EDE4E29C-3D5C-414D-99F0-F9AF4280DC64}" dt="2022-04-23T22:51:45.863" v="2400"/>
          <ac:spMkLst>
            <pc:docMk/>
            <pc:sldMk cId="348379310" sldId="299"/>
            <ac:spMk id="328" creationId="{5346BB76-FCF9-4A4D-887C-5CAF472ADFC4}"/>
          </ac:spMkLst>
        </pc:spChg>
        <pc:spChg chg="mod">
          <ac:chgData name="Elhadi" userId="25bd9855-c3c8-4fe0-90d6-09dac4ca243f" providerId="ADAL" clId="{EDE4E29C-3D5C-414D-99F0-F9AF4280DC64}" dt="2022-04-23T22:51:45.863" v="2400"/>
          <ac:spMkLst>
            <pc:docMk/>
            <pc:sldMk cId="348379310" sldId="299"/>
            <ac:spMk id="329" creationId="{6043350E-F2E0-4149-AC7C-6F28EB3DEE40}"/>
          </ac:spMkLst>
        </pc:spChg>
        <pc:spChg chg="mod">
          <ac:chgData name="Elhadi" userId="25bd9855-c3c8-4fe0-90d6-09dac4ca243f" providerId="ADAL" clId="{EDE4E29C-3D5C-414D-99F0-F9AF4280DC64}" dt="2022-04-23T22:51:45.863" v="2400"/>
          <ac:spMkLst>
            <pc:docMk/>
            <pc:sldMk cId="348379310" sldId="299"/>
            <ac:spMk id="330" creationId="{4CF5CA81-64D3-4BCA-AF6D-2E7EF380F48E}"/>
          </ac:spMkLst>
        </pc:spChg>
        <pc:spChg chg="mod">
          <ac:chgData name="Elhadi" userId="25bd9855-c3c8-4fe0-90d6-09dac4ca243f" providerId="ADAL" clId="{EDE4E29C-3D5C-414D-99F0-F9AF4280DC64}" dt="2022-04-23T22:51:45.863" v="2400"/>
          <ac:spMkLst>
            <pc:docMk/>
            <pc:sldMk cId="348379310" sldId="299"/>
            <ac:spMk id="331" creationId="{11DEAAFC-6C5D-42F1-86E0-047D53E5921E}"/>
          </ac:spMkLst>
        </pc:spChg>
        <pc:spChg chg="mod">
          <ac:chgData name="Elhadi" userId="25bd9855-c3c8-4fe0-90d6-09dac4ca243f" providerId="ADAL" clId="{EDE4E29C-3D5C-414D-99F0-F9AF4280DC64}" dt="2022-04-23T22:51:45.863" v="2400"/>
          <ac:spMkLst>
            <pc:docMk/>
            <pc:sldMk cId="348379310" sldId="299"/>
            <ac:spMk id="332" creationId="{22328F8C-A9CD-4905-AC7D-08535A135188}"/>
          </ac:spMkLst>
        </pc:spChg>
        <pc:spChg chg="mod">
          <ac:chgData name="Elhadi" userId="25bd9855-c3c8-4fe0-90d6-09dac4ca243f" providerId="ADAL" clId="{EDE4E29C-3D5C-414D-99F0-F9AF4280DC64}" dt="2022-04-23T22:51:45.863" v="2400"/>
          <ac:spMkLst>
            <pc:docMk/>
            <pc:sldMk cId="348379310" sldId="299"/>
            <ac:spMk id="333" creationId="{1C8984F8-7549-4701-843F-AAF2F4698F37}"/>
          </ac:spMkLst>
        </pc:spChg>
        <pc:spChg chg="add mod">
          <ac:chgData name="Elhadi" userId="25bd9855-c3c8-4fe0-90d6-09dac4ca243f" providerId="ADAL" clId="{EDE4E29C-3D5C-414D-99F0-F9AF4280DC64}" dt="2022-04-23T22:59:05.920" v="2510" actId="1036"/>
          <ac:spMkLst>
            <pc:docMk/>
            <pc:sldMk cId="348379310" sldId="299"/>
            <ac:spMk id="335" creationId="{EF645BCB-B663-4DBD-82F2-626306A39398}"/>
          </ac:spMkLst>
        </pc:spChg>
        <pc:spChg chg="add mod">
          <ac:chgData name="Elhadi" userId="25bd9855-c3c8-4fe0-90d6-09dac4ca243f" providerId="ADAL" clId="{EDE4E29C-3D5C-414D-99F0-F9AF4280DC64}" dt="2022-04-23T22:59:05.920" v="2510" actId="1036"/>
          <ac:spMkLst>
            <pc:docMk/>
            <pc:sldMk cId="348379310" sldId="299"/>
            <ac:spMk id="336" creationId="{57847E1B-21C4-462E-8DF2-13C060925E84}"/>
          </ac:spMkLst>
        </pc:spChg>
        <pc:spChg chg="add mod">
          <ac:chgData name="Elhadi" userId="25bd9855-c3c8-4fe0-90d6-09dac4ca243f" providerId="ADAL" clId="{EDE4E29C-3D5C-414D-99F0-F9AF4280DC64}" dt="2022-04-23T22:59:05.920" v="2510" actId="1036"/>
          <ac:spMkLst>
            <pc:docMk/>
            <pc:sldMk cId="348379310" sldId="299"/>
            <ac:spMk id="337" creationId="{6B842FDF-6DAC-44D3-9113-DF927FE646AF}"/>
          </ac:spMkLst>
        </pc:spChg>
        <pc:spChg chg="mod topLvl">
          <ac:chgData name="Elhadi" userId="25bd9855-c3c8-4fe0-90d6-09dac4ca243f" providerId="ADAL" clId="{EDE4E29C-3D5C-414D-99F0-F9AF4280DC64}" dt="2022-04-23T23:00:42.649" v="2532" actId="1076"/>
          <ac:spMkLst>
            <pc:docMk/>
            <pc:sldMk cId="348379310" sldId="299"/>
            <ac:spMk id="342" creationId="{B3190989-E2E1-40E1-8A1C-26229A8DF04D}"/>
          </ac:spMkLst>
        </pc:spChg>
        <pc:spChg chg="add mod">
          <ac:chgData name="Elhadi" userId="25bd9855-c3c8-4fe0-90d6-09dac4ca243f" providerId="ADAL" clId="{EDE4E29C-3D5C-414D-99F0-F9AF4280DC64}" dt="2022-04-23T22:59:05.920" v="2510" actId="1036"/>
          <ac:spMkLst>
            <pc:docMk/>
            <pc:sldMk cId="348379310" sldId="299"/>
            <ac:spMk id="343" creationId="{E655F046-6CD8-4A09-8A1B-4B047698E217}"/>
          </ac:spMkLst>
        </pc:spChg>
        <pc:spChg chg="add mod">
          <ac:chgData name="Elhadi" userId="25bd9855-c3c8-4fe0-90d6-09dac4ca243f" providerId="ADAL" clId="{EDE4E29C-3D5C-414D-99F0-F9AF4280DC64}" dt="2022-04-23T23:01:01.749" v="2534" actId="1076"/>
          <ac:spMkLst>
            <pc:docMk/>
            <pc:sldMk cId="348379310" sldId="299"/>
            <ac:spMk id="347" creationId="{F4B7D1AD-A959-4629-B1E1-446A1D058718}"/>
          </ac:spMkLst>
        </pc:spChg>
        <pc:spChg chg="mod topLvl">
          <ac:chgData name="Elhadi" userId="25bd9855-c3c8-4fe0-90d6-09dac4ca243f" providerId="ADAL" clId="{EDE4E29C-3D5C-414D-99F0-F9AF4280DC64}" dt="2022-04-23T23:00:08.857" v="2525" actId="14100"/>
          <ac:spMkLst>
            <pc:docMk/>
            <pc:sldMk cId="348379310" sldId="299"/>
            <ac:spMk id="350" creationId="{93ABBF79-DDAB-4DA0-B049-934E18A3E54F}"/>
          </ac:spMkLst>
        </pc:spChg>
        <pc:spChg chg="mod ord topLvl">
          <ac:chgData name="Elhadi" userId="25bd9855-c3c8-4fe0-90d6-09dac4ca243f" providerId="ADAL" clId="{EDE4E29C-3D5C-414D-99F0-F9AF4280DC64}" dt="2022-04-23T22:59:52.545" v="2524" actId="1035"/>
          <ac:spMkLst>
            <pc:docMk/>
            <pc:sldMk cId="348379310" sldId="299"/>
            <ac:spMk id="351" creationId="{9FF4015C-80C9-47E6-A80F-0E08FA808426}"/>
          </ac:spMkLst>
        </pc:spChg>
        <pc:spChg chg="mod topLvl">
          <ac:chgData name="Elhadi" userId="25bd9855-c3c8-4fe0-90d6-09dac4ca243f" providerId="ADAL" clId="{EDE4E29C-3D5C-414D-99F0-F9AF4280DC64}" dt="2022-04-23T22:59:05.920" v="2510" actId="1036"/>
          <ac:spMkLst>
            <pc:docMk/>
            <pc:sldMk cId="348379310" sldId="299"/>
            <ac:spMk id="352" creationId="{CC5D76C2-492F-4527-9308-3F6FD444472C}"/>
          </ac:spMkLst>
        </pc:spChg>
        <pc:spChg chg="mod topLvl">
          <ac:chgData name="Elhadi" userId="25bd9855-c3c8-4fe0-90d6-09dac4ca243f" providerId="ADAL" clId="{EDE4E29C-3D5C-414D-99F0-F9AF4280DC64}" dt="2022-04-23T22:59:05.920" v="2510" actId="1036"/>
          <ac:spMkLst>
            <pc:docMk/>
            <pc:sldMk cId="348379310" sldId="299"/>
            <ac:spMk id="353" creationId="{2BCA627E-C62D-4739-89F3-432A51ADCA8E}"/>
          </ac:spMkLst>
        </pc:spChg>
        <pc:spChg chg="mod topLvl">
          <ac:chgData name="Elhadi" userId="25bd9855-c3c8-4fe0-90d6-09dac4ca243f" providerId="ADAL" clId="{EDE4E29C-3D5C-414D-99F0-F9AF4280DC64}" dt="2022-04-23T22:59:37.921" v="2516" actId="1076"/>
          <ac:spMkLst>
            <pc:docMk/>
            <pc:sldMk cId="348379310" sldId="299"/>
            <ac:spMk id="354" creationId="{43BBBB87-17A9-4FE8-9419-FC6A254B689B}"/>
          </ac:spMkLst>
        </pc:spChg>
        <pc:grpChg chg="add del mod">
          <ac:chgData name="Elhadi" userId="25bd9855-c3c8-4fe0-90d6-09dac4ca243f" providerId="ADAL" clId="{EDE4E29C-3D5C-414D-99F0-F9AF4280DC64}" dt="2022-04-23T22:06:30.973" v="2173" actId="21"/>
          <ac:grpSpMkLst>
            <pc:docMk/>
            <pc:sldMk cId="348379310" sldId="299"/>
            <ac:grpSpMk id="79" creationId="{CDF0ED89-7F34-4483-9D16-9983019949C0}"/>
          </ac:grpSpMkLst>
        </pc:grpChg>
        <pc:grpChg chg="mod">
          <ac:chgData name="Elhadi" userId="25bd9855-c3c8-4fe0-90d6-09dac4ca243f" providerId="ADAL" clId="{EDE4E29C-3D5C-414D-99F0-F9AF4280DC64}" dt="2022-04-23T22:06:23.233" v="2172"/>
          <ac:grpSpMkLst>
            <pc:docMk/>
            <pc:sldMk cId="348379310" sldId="299"/>
            <ac:grpSpMk id="81" creationId="{D5F7989D-7AF8-4A09-840D-BD6E88FA0661}"/>
          </ac:grpSpMkLst>
        </pc:grpChg>
        <pc:grpChg chg="mod">
          <ac:chgData name="Elhadi" userId="25bd9855-c3c8-4fe0-90d6-09dac4ca243f" providerId="ADAL" clId="{EDE4E29C-3D5C-414D-99F0-F9AF4280DC64}" dt="2022-04-23T22:06:23.233" v="2172"/>
          <ac:grpSpMkLst>
            <pc:docMk/>
            <pc:sldMk cId="348379310" sldId="299"/>
            <ac:grpSpMk id="87" creationId="{D71FA621-1CA2-4258-B8CA-9F8FFD0B1F06}"/>
          </ac:grpSpMkLst>
        </pc:grpChg>
        <pc:grpChg chg="mod">
          <ac:chgData name="Elhadi" userId="25bd9855-c3c8-4fe0-90d6-09dac4ca243f" providerId="ADAL" clId="{EDE4E29C-3D5C-414D-99F0-F9AF4280DC64}" dt="2022-04-23T22:06:23.233" v="2172"/>
          <ac:grpSpMkLst>
            <pc:docMk/>
            <pc:sldMk cId="348379310" sldId="299"/>
            <ac:grpSpMk id="92" creationId="{BCCEC34F-E49F-49A0-8BC4-9083E3BF44B4}"/>
          </ac:grpSpMkLst>
        </pc:grpChg>
        <pc:grpChg chg="add del mod">
          <ac:chgData name="Elhadi" userId="25bd9855-c3c8-4fe0-90d6-09dac4ca243f" providerId="ADAL" clId="{EDE4E29C-3D5C-414D-99F0-F9AF4280DC64}" dt="2022-04-23T22:06:30.973" v="2173" actId="21"/>
          <ac:grpSpMkLst>
            <pc:docMk/>
            <pc:sldMk cId="348379310" sldId="299"/>
            <ac:grpSpMk id="138" creationId="{8F28946F-6496-498A-B439-84693534904F}"/>
          </ac:grpSpMkLst>
        </pc:grpChg>
        <pc:grpChg chg="add del mod">
          <ac:chgData name="Elhadi" userId="25bd9855-c3c8-4fe0-90d6-09dac4ca243f" providerId="ADAL" clId="{EDE4E29C-3D5C-414D-99F0-F9AF4280DC64}" dt="2022-04-23T22:06:30.973" v="2173" actId="21"/>
          <ac:grpSpMkLst>
            <pc:docMk/>
            <pc:sldMk cId="348379310" sldId="299"/>
            <ac:grpSpMk id="149" creationId="{DA6DA340-4AAE-4D41-B7BD-1D3B28ED2D4D}"/>
          </ac:grpSpMkLst>
        </pc:grpChg>
        <pc:grpChg chg="add del mod">
          <ac:chgData name="Elhadi" userId="25bd9855-c3c8-4fe0-90d6-09dac4ca243f" providerId="ADAL" clId="{EDE4E29C-3D5C-414D-99F0-F9AF4280DC64}" dt="2022-04-23T22:06:38.391" v="2175"/>
          <ac:grpSpMkLst>
            <pc:docMk/>
            <pc:sldMk cId="348379310" sldId="299"/>
            <ac:grpSpMk id="162" creationId="{BFB90517-2A47-4B8D-ADD0-3BBD59DE25EB}"/>
          </ac:grpSpMkLst>
        </pc:grpChg>
        <pc:grpChg chg="mod">
          <ac:chgData name="Elhadi" userId="25bd9855-c3c8-4fe0-90d6-09dac4ca243f" providerId="ADAL" clId="{EDE4E29C-3D5C-414D-99F0-F9AF4280DC64}" dt="2022-04-23T22:06:32.560" v="2174"/>
          <ac:grpSpMkLst>
            <pc:docMk/>
            <pc:sldMk cId="348379310" sldId="299"/>
            <ac:grpSpMk id="164" creationId="{E0906702-C154-4780-8C0F-96A32CC5A787}"/>
          </ac:grpSpMkLst>
        </pc:grpChg>
        <pc:grpChg chg="mod">
          <ac:chgData name="Elhadi" userId="25bd9855-c3c8-4fe0-90d6-09dac4ca243f" providerId="ADAL" clId="{EDE4E29C-3D5C-414D-99F0-F9AF4280DC64}" dt="2022-04-23T22:06:32.560" v="2174"/>
          <ac:grpSpMkLst>
            <pc:docMk/>
            <pc:sldMk cId="348379310" sldId="299"/>
            <ac:grpSpMk id="167" creationId="{618EBBB3-2213-4F7D-B917-5CC809A851B2}"/>
          </ac:grpSpMkLst>
        </pc:grpChg>
        <pc:grpChg chg="mod">
          <ac:chgData name="Elhadi" userId="25bd9855-c3c8-4fe0-90d6-09dac4ca243f" providerId="ADAL" clId="{EDE4E29C-3D5C-414D-99F0-F9AF4280DC64}" dt="2022-04-23T22:06:32.560" v="2174"/>
          <ac:grpSpMkLst>
            <pc:docMk/>
            <pc:sldMk cId="348379310" sldId="299"/>
            <ac:grpSpMk id="173" creationId="{2E6311A2-6246-4CA8-9E32-FC25253D5568}"/>
          </ac:grpSpMkLst>
        </pc:grpChg>
        <pc:grpChg chg="del">
          <ac:chgData name="Elhadi" userId="25bd9855-c3c8-4fe0-90d6-09dac4ca243f" providerId="ADAL" clId="{EDE4E29C-3D5C-414D-99F0-F9AF4280DC64}" dt="2022-04-23T22:06:21.292" v="2171" actId="21"/>
          <ac:grpSpMkLst>
            <pc:docMk/>
            <pc:sldMk cId="348379310" sldId="299"/>
            <ac:grpSpMk id="192" creationId="{C7D0B8DC-ED5C-4413-A66F-923316E49039}"/>
          </ac:grpSpMkLst>
        </pc:grpChg>
        <pc:grpChg chg="del">
          <ac:chgData name="Elhadi" userId="25bd9855-c3c8-4fe0-90d6-09dac4ca243f" providerId="ADAL" clId="{EDE4E29C-3D5C-414D-99F0-F9AF4280DC64}" dt="2022-04-23T22:06:21.292" v="2171" actId="21"/>
          <ac:grpSpMkLst>
            <pc:docMk/>
            <pc:sldMk cId="348379310" sldId="299"/>
            <ac:grpSpMk id="201" creationId="{E7ACEA3F-DC68-4E20-AA1E-C6EA4CC89C60}"/>
          </ac:grpSpMkLst>
        </pc:grpChg>
        <pc:grpChg chg="add del mod">
          <ac:chgData name="Elhadi" userId="25bd9855-c3c8-4fe0-90d6-09dac4ca243f" providerId="ADAL" clId="{EDE4E29C-3D5C-414D-99F0-F9AF4280DC64}" dt="2022-04-23T22:06:38.391" v="2175"/>
          <ac:grpSpMkLst>
            <pc:docMk/>
            <pc:sldMk cId="348379310" sldId="299"/>
            <ac:grpSpMk id="216" creationId="{B865A69B-A149-4453-9A89-9B100C61DD52}"/>
          </ac:grpSpMkLst>
        </pc:grpChg>
        <pc:grpChg chg="add del mod">
          <ac:chgData name="Elhadi" userId="25bd9855-c3c8-4fe0-90d6-09dac4ca243f" providerId="ADAL" clId="{EDE4E29C-3D5C-414D-99F0-F9AF4280DC64}" dt="2022-04-23T22:06:38.391" v="2175"/>
          <ac:grpSpMkLst>
            <pc:docMk/>
            <pc:sldMk cId="348379310" sldId="299"/>
            <ac:grpSpMk id="225" creationId="{62F4C8DC-63E5-4DEB-9FDF-6D9E9FB89B13}"/>
          </ac:grpSpMkLst>
        </pc:grpChg>
        <pc:grpChg chg="add del mod">
          <ac:chgData name="Elhadi" userId="25bd9855-c3c8-4fe0-90d6-09dac4ca243f" providerId="ADAL" clId="{EDE4E29C-3D5C-414D-99F0-F9AF4280DC64}" dt="2022-04-23T22:51:44.610" v="2399"/>
          <ac:grpSpMkLst>
            <pc:docMk/>
            <pc:sldMk cId="348379310" sldId="299"/>
            <ac:grpSpMk id="241" creationId="{B33C4F5D-3E09-4BB2-B30C-CCDB5CF513C5}"/>
          </ac:grpSpMkLst>
        </pc:grpChg>
        <pc:grpChg chg="add del mod">
          <ac:chgData name="Elhadi" userId="25bd9855-c3c8-4fe0-90d6-09dac4ca243f" providerId="ADAL" clId="{EDE4E29C-3D5C-414D-99F0-F9AF4280DC64}" dt="2022-04-23T22:51:44.610" v="2399"/>
          <ac:grpSpMkLst>
            <pc:docMk/>
            <pc:sldMk cId="348379310" sldId="299"/>
            <ac:grpSpMk id="253" creationId="{52DF5515-14DE-4D5A-A096-AE3AE984DA02}"/>
          </ac:grpSpMkLst>
        </pc:grpChg>
        <pc:grpChg chg="del">
          <ac:chgData name="Elhadi" userId="25bd9855-c3c8-4fe0-90d6-09dac4ca243f" providerId="ADAL" clId="{EDE4E29C-3D5C-414D-99F0-F9AF4280DC64}" dt="2022-04-23T22:06:21.292" v="2171" actId="21"/>
          <ac:grpSpMkLst>
            <pc:docMk/>
            <pc:sldMk cId="348379310" sldId="299"/>
            <ac:grpSpMk id="259" creationId="{98D15AED-865F-4FAE-80D6-7316589627F6}"/>
          </ac:grpSpMkLst>
        </pc:grpChg>
        <pc:grpChg chg="add del mod">
          <ac:chgData name="Elhadi" userId="25bd9855-c3c8-4fe0-90d6-09dac4ca243f" providerId="ADAL" clId="{EDE4E29C-3D5C-414D-99F0-F9AF4280DC64}" dt="2022-04-23T22:51:44.610" v="2399"/>
          <ac:grpSpMkLst>
            <pc:docMk/>
            <pc:sldMk cId="348379310" sldId="299"/>
            <ac:grpSpMk id="266" creationId="{3CB254A8-B866-45B6-9C1E-6CEA225164E3}"/>
          </ac:grpSpMkLst>
        </pc:grpChg>
        <pc:grpChg chg="add del mod">
          <ac:chgData name="Elhadi" userId="25bd9855-c3c8-4fe0-90d6-09dac4ca243f" providerId="ADAL" clId="{EDE4E29C-3D5C-414D-99F0-F9AF4280DC64}" dt="2022-04-23T22:51:44.610" v="2399"/>
          <ac:grpSpMkLst>
            <pc:docMk/>
            <pc:sldMk cId="348379310" sldId="299"/>
            <ac:grpSpMk id="280" creationId="{F0A521E3-351D-4223-84F4-65B4E3AE3F3A}"/>
          </ac:grpSpMkLst>
        </pc:grpChg>
        <pc:grpChg chg="add del mod">
          <ac:chgData name="Elhadi" userId="25bd9855-c3c8-4fe0-90d6-09dac4ca243f" providerId="ADAL" clId="{EDE4E29C-3D5C-414D-99F0-F9AF4280DC64}" dt="2022-04-23T22:51:44.610" v="2399"/>
          <ac:grpSpMkLst>
            <pc:docMk/>
            <pc:sldMk cId="348379310" sldId="299"/>
            <ac:grpSpMk id="289" creationId="{E1BA91AE-55FD-4E76-8CEF-A5FFDE2A4BEF}"/>
          </ac:grpSpMkLst>
        </pc:grpChg>
        <pc:grpChg chg="add mod">
          <ac:chgData name="Elhadi" userId="25bd9855-c3c8-4fe0-90d6-09dac4ca243f" providerId="ADAL" clId="{EDE4E29C-3D5C-414D-99F0-F9AF4280DC64}" dt="2022-04-23T22:59:05.920" v="2510" actId="1036"/>
          <ac:grpSpMkLst>
            <pc:docMk/>
            <pc:sldMk cId="348379310" sldId="299"/>
            <ac:grpSpMk id="303" creationId="{34510181-0BA8-45FC-ACB2-A12A5207E161}"/>
          </ac:grpSpMkLst>
        </pc:grpChg>
        <pc:grpChg chg="add mod">
          <ac:chgData name="Elhadi" userId="25bd9855-c3c8-4fe0-90d6-09dac4ca243f" providerId="ADAL" clId="{EDE4E29C-3D5C-414D-99F0-F9AF4280DC64}" dt="2022-04-23T22:59:05.920" v="2510" actId="1036"/>
          <ac:grpSpMkLst>
            <pc:docMk/>
            <pc:sldMk cId="348379310" sldId="299"/>
            <ac:grpSpMk id="315" creationId="{2A8418A5-4C59-48DA-BE70-781FE9126D52}"/>
          </ac:grpSpMkLst>
        </pc:grpChg>
        <pc:grpChg chg="add mod">
          <ac:chgData name="Elhadi" userId="25bd9855-c3c8-4fe0-90d6-09dac4ca243f" providerId="ADAL" clId="{EDE4E29C-3D5C-414D-99F0-F9AF4280DC64}" dt="2022-04-23T22:59:05.920" v="2510" actId="1036"/>
          <ac:grpSpMkLst>
            <pc:docMk/>
            <pc:sldMk cId="348379310" sldId="299"/>
            <ac:grpSpMk id="326" creationId="{81DA53C3-AB9B-4719-B10E-0785C9684D06}"/>
          </ac:grpSpMkLst>
        </pc:grpChg>
        <pc:grpChg chg="add del mod">
          <ac:chgData name="Elhadi" userId="25bd9855-c3c8-4fe0-90d6-09dac4ca243f" providerId="ADAL" clId="{EDE4E29C-3D5C-414D-99F0-F9AF4280DC64}" dt="2022-04-23T22:52:56.904" v="2433" actId="165"/>
          <ac:grpSpMkLst>
            <pc:docMk/>
            <pc:sldMk cId="348379310" sldId="299"/>
            <ac:grpSpMk id="340" creationId="{E2007108-6C65-4771-9B93-62E44348E50E}"/>
          </ac:grpSpMkLst>
        </pc:grpChg>
        <pc:grpChg chg="add del mod">
          <ac:chgData name="Elhadi" userId="25bd9855-c3c8-4fe0-90d6-09dac4ca243f" providerId="ADAL" clId="{EDE4E29C-3D5C-414D-99F0-F9AF4280DC64}" dt="2022-04-23T22:53:34.513" v="2438" actId="165"/>
          <ac:grpSpMkLst>
            <pc:docMk/>
            <pc:sldMk cId="348379310" sldId="299"/>
            <ac:grpSpMk id="349" creationId="{9165BC24-4001-4D35-9973-D78438ED0D32}"/>
          </ac:grpSpMkLst>
        </pc:grpChg>
        <pc:picChg chg="add del mod">
          <ac:chgData name="Elhadi" userId="25bd9855-c3c8-4fe0-90d6-09dac4ca243f" providerId="ADAL" clId="{EDE4E29C-3D5C-414D-99F0-F9AF4280DC64}" dt="2022-04-23T22:51:37.147" v="2397" actId="478"/>
          <ac:picMkLst>
            <pc:docMk/>
            <pc:sldMk cId="348379310" sldId="299"/>
            <ac:picMk id="6" creationId="{FB1186BD-923A-4EEE-9632-839A8D594C20}"/>
          </ac:picMkLst>
        </pc:picChg>
        <pc:cxnChg chg="mod">
          <ac:chgData name="Elhadi" userId="25bd9855-c3c8-4fe0-90d6-09dac4ca243f" providerId="ADAL" clId="{EDE4E29C-3D5C-414D-99F0-F9AF4280DC64}" dt="2022-04-23T22:06:21.292" v="2171" actId="21"/>
          <ac:cxnSpMkLst>
            <pc:docMk/>
            <pc:sldMk cId="348379310" sldId="299"/>
            <ac:cxnSpMk id="17" creationId="{C9B69E6F-04D7-4F9E-8F18-00E421B8BB4F}"/>
          </ac:cxnSpMkLst>
        </pc:cxnChg>
        <pc:cxnChg chg="mod">
          <ac:chgData name="Elhadi" userId="25bd9855-c3c8-4fe0-90d6-09dac4ca243f" providerId="ADAL" clId="{EDE4E29C-3D5C-414D-99F0-F9AF4280DC64}" dt="2022-04-23T22:06:21.292" v="2171" actId="21"/>
          <ac:cxnSpMkLst>
            <pc:docMk/>
            <pc:sldMk cId="348379310" sldId="299"/>
            <ac:cxnSpMk id="19" creationId="{735D9A61-E228-4084-B5FB-1A0876746CEE}"/>
          </ac:cxnSpMkLst>
        </pc:cxnChg>
        <pc:cxnChg chg="mod">
          <ac:chgData name="Elhadi" userId="25bd9855-c3c8-4fe0-90d6-09dac4ca243f" providerId="ADAL" clId="{EDE4E29C-3D5C-414D-99F0-F9AF4280DC64}" dt="2022-04-23T22:06:21.292" v="2171" actId="21"/>
          <ac:cxnSpMkLst>
            <pc:docMk/>
            <pc:sldMk cId="348379310" sldId="299"/>
            <ac:cxnSpMk id="44" creationId="{9ACE6DA2-7AA6-4408-B748-2C2F9DAEA572}"/>
          </ac:cxnSpMkLst>
        </pc:cxnChg>
        <pc:cxnChg chg="mod">
          <ac:chgData name="Elhadi" userId="25bd9855-c3c8-4fe0-90d6-09dac4ca243f" providerId="ADAL" clId="{EDE4E29C-3D5C-414D-99F0-F9AF4280DC64}" dt="2022-04-23T22:06:21.292" v="2171" actId="21"/>
          <ac:cxnSpMkLst>
            <pc:docMk/>
            <pc:sldMk cId="348379310" sldId="299"/>
            <ac:cxnSpMk id="70" creationId="{AACEFED0-71F4-43AA-A5EA-E543FC620FAE}"/>
          </ac:cxnSpMkLst>
        </pc:cxnChg>
        <pc:cxnChg chg="mod">
          <ac:chgData name="Elhadi" userId="25bd9855-c3c8-4fe0-90d6-09dac4ca243f" providerId="ADAL" clId="{EDE4E29C-3D5C-414D-99F0-F9AF4280DC64}" dt="2022-04-23T22:06:21.292" v="2171" actId="21"/>
          <ac:cxnSpMkLst>
            <pc:docMk/>
            <pc:sldMk cId="348379310" sldId="299"/>
            <ac:cxnSpMk id="75" creationId="{AF9296EE-9462-4DFB-8C6C-C0B48806EBD6}"/>
          </ac:cxnSpMkLst>
        </pc:cxnChg>
        <pc:cxnChg chg="mod">
          <ac:chgData name="Elhadi" userId="25bd9855-c3c8-4fe0-90d6-09dac4ca243f" providerId="ADAL" clId="{EDE4E29C-3D5C-414D-99F0-F9AF4280DC64}" dt="2022-04-23T22:06:30.973" v="2173" actId="21"/>
          <ac:cxnSpMkLst>
            <pc:docMk/>
            <pc:sldMk cId="348379310" sldId="299"/>
            <ac:cxnSpMk id="83" creationId="{B0BEE331-8261-46FA-B630-D94EEA0D7837}"/>
          </ac:cxnSpMkLst>
        </pc:cxnChg>
        <pc:cxnChg chg="mod">
          <ac:chgData name="Elhadi" userId="25bd9855-c3c8-4fe0-90d6-09dac4ca243f" providerId="ADAL" clId="{EDE4E29C-3D5C-414D-99F0-F9AF4280DC64}" dt="2022-04-23T22:06:21.292" v="2171" actId="21"/>
          <ac:cxnSpMkLst>
            <pc:docMk/>
            <pc:sldMk cId="348379310" sldId="299"/>
            <ac:cxnSpMk id="85" creationId="{7291A8FD-E15C-401C-A311-8C7A4F012F91}"/>
          </ac:cxnSpMkLst>
        </pc:cxnChg>
        <pc:cxnChg chg="mod">
          <ac:chgData name="Elhadi" userId="25bd9855-c3c8-4fe0-90d6-09dac4ca243f" providerId="ADAL" clId="{EDE4E29C-3D5C-414D-99F0-F9AF4280DC64}" dt="2022-04-23T22:06:30.973" v="2173" actId="21"/>
          <ac:cxnSpMkLst>
            <pc:docMk/>
            <pc:sldMk cId="348379310" sldId="299"/>
            <ac:cxnSpMk id="86" creationId="{821DD601-87DF-4CED-AFE1-2E00671A62DE}"/>
          </ac:cxnSpMkLst>
        </pc:cxnChg>
        <pc:cxnChg chg="mod">
          <ac:chgData name="Elhadi" userId="25bd9855-c3c8-4fe0-90d6-09dac4ca243f" providerId="ADAL" clId="{EDE4E29C-3D5C-414D-99F0-F9AF4280DC64}" dt="2022-04-23T22:06:30.973" v="2173" actId="21"/>
          <ac:cxnSpMkLst>
            <pc:docMk/>
            <pc:sldMk cId="348379310" sldId="299"/>
            <ac:cxnSpMk id="88" creationId="{016981FE-0AE6-4CD7-9E95-D4B4CAA7ED30}"/>
          </ac:cxnSpMkLst>
        </pc:cxnChg>
        <pc:cxnChg chg="mod">
          <ac:chgData name="Elhadi" userId="25bd9855-c3c8-4fe0-90d6-09dac4ca243f" providerId="ADAL" clId="{EDE4E29C-3D5C-414D-99F0-F9AF4280DC64}" dt="2022-04-23T22:06:30.973" v="2173" actId="21"/>
          <ac:cxnSpMkLst>
            <pc:docMk/>
            <pc:sldMk cId="348379310" sldId="299"/>
            <ac:cxnSpMk id="89" creationId="{AA3610B7-12AF-4719-8B9B-D520C6F68611}"/>
          </ac:cxnSpMkLst>
        </pc:cxnChg>
        <pc:cxnChg chg="mod">
          <ac:chgData name="Elhadi" userId="25bd9855-c3c8-4fe0-90d6-09dac4ca243f" providerId="ADAL" clId="{EDE4E29C-3D5C-414D-99F0-F9AF4280DC64}" dt="2022-04-23T22:06:30.973" v="2173" actId="21"/>
          <ac:cxnSpMkLst>
            <pc:docMk/>
            <pc:sldMk cId="348379310" sldId="299"/>
            <ac:cxnSpMk id="90" creationId="{773858A5-B194-4BA0-A8AC-6D2C4C17DD8E}"/>
          </ac:cxnSpMkLst>
        </pc:cxnChg>
        <pc:cxnChg chg="mod">
          <ac:chgData name="Elhadi" userId="25bd9855-c3c8-4fe0-90d6-09dac4ca243f" providerId="ADAL" clId="{EDE4E29C-3D5C-414D-99F0-F9AF4280DC64}" dt="2022-04-23T22:06:30.973" v="2173" actId="21"/>
          <ac:cxnSpMkLst>
            <pc:docMk/>
            <pc:sldMk cId="348379310" sldId="299"/>
            <ac:cxnSpMk id="91" creationId="{943A5627-A08D-4154-892A-A5D294050710}"/>
          </ac:cxnSpMkLst>
        </pc:cxnChg>
        <pc:cxnChg chg="mod">
          <ac:chgData name="Elhadi" userId="25bd9855-c3c8-4fe0-90d6-09dac4ca243f" providerId="ADAL" clId="{EDE4E29C-3D5C-414D-99F0-F9AF4280DC64}" dt="2022-04-23T22:06:30.973" v="2173" actId="21"/>
          <ac:cxnSpMkLst>
            <pc:docMk/>
            <pc:sldMk cId="348379310" sldId="299"/>
            <ac:cxnSpMk id="94" creationId="{7E0C96FD-3C64-40B0-8C98-7CC3F0AC80C9}"/>
          </ac:cxnSpMkLst>
        </pc:cxnChg>
        <pc:cxnChg chg="mod">
          <ac:chgData name="Elhadi" userId="25bd9855-c3c8-4fe0-90d6-09dac4ca243f" providerId="ADAL" clId="{EDE4E29C-3D5C-414D-99F0-F9AF4280DC64}" dt="2022-04-23T22:06:30.973" v="2173" actId="21"/>
          <ac:cxnSpMkLst>
            <pc:docMk/>
            <pc:sldMk cId="348379310" sldId="299"/>
            <ac:cxnSpMk id="98" creationId="{533DA47F-2F5A-41E3-B654-54F17C33848C}"/>
          </ac:cxnSpMkLst>
        </pc:cxnChg>
        <pc:cxnChg chg="mod">
          <ac:chgData name="Elhadi" userId="25bd9855-c3c8-4fe0-90d6-09dac4ca243f" providerId="ADAL" clId="{EDE4E29C-3D5C-414D-99F0-F9AF4280DC64}" dt="2022-04-23T22:06:21.292" v="2171" actId="21"/>
          <ac:cxnSpMkLst>
            <pc:docMk/>
            <pc:sldMk cId="348379310" sldId="299"/>
            <ac:cxnSpMk id="100" creationId="{B2C6EC01-2622-459F-AF81-3E781A576658}"/>
          </ac:cxnSpMkLst>
        </pc:cxnChg>
        <pc:cxnChg chg="mod">
          <ac:chgData name="Elhadi" userId="25bd9855-c3c8-4fe0-90d6-09dac4ca243f" providerId="ADAL" clId="{EDE4E29C-3D5C-414D-99F0-F9AF4280DC64}" dt="2022-04-23T22:06:21.292" v="2171" actId="21"/>
          <ac:cxnSpMkLst>
            <pc:docMk/>
            <pc:sldMk cId="348379310" sldId="299"/>
            <ac:cxnSpMk id="101" creationId="{7956E82E-4EC3-4F74-8A3B-6269B7FB695D}"/>
          </ac:cxnSpMkLst>
        </pc:cxnChg>
        <pc:cxnChg chg="mod">
          <ac:chgData name="Elhadi" userId="25bd9855-c3c8-4fe0-90d6-09dac4ca243f" providerId="ADAL" clId="{EDE4E29C-3D5C-414D-99F0-F9AF4280DC64}" dt="2022-04-23T22:06:21.292" v="2171" actId="21"/>
          <ac:cxnSpMkLst>
            <pc:docMk/>
            <pc:sldMk cId="348379310" sldId="299"/>
            <ac:cxnSpMk id="106" creationId="{D3B34884-780A-4F12-9185-2B495130223A}"/>
          </ac:cxnSpMkLst>
        </pc:cxnChg>
        <pc:cxnChg chg="mod">
          <ac:chgData name="Elhadi" userId="25bd9855-c3c8-4fe0-90d6-09dac4ca243f" providerId="ADAL" clId="{EDE4E29C-3D5C-414D-99F0-F9AF4280DC64}" dt="2022-04-23T22:06:30.973" v="2173" actId="21"/>
          <ac:cxnSpMkLst>
            <pc:docMk/>
            <pc:sldMk cId="348379310" sldId="299"/>
            <ac:cxnSpMk id="108" creationId="{8726B039-2D38-485B-B0DF-B78F67C8F078}"/>
          </ac:cxnSpMkLst>
        </pc:cxnChg>
        <pc:cxnChg chg="mod">
          <ac:chgData name="Elhadi" userId="25bd9855-c3c8-4fe0-90d6-09dac4ca243f" providerId="ADAL" clId="{EDE4E29C-3D5C-414D-99F0-F9AF4280DC64}" dt="2022-04-23T22:06:21.292" v="2171" actId="21"/>
          <ac:cxnSpMkLst>
            <pc:docMk/>
            <pc:sldMk cId="348379310" sldId="299"/>
            <ac:cxnSpMk id="122" creationId="{A45BD36C-8688-43FB-B400-08E1BE63923C}"/>
          </ac:cxnSpMkLst>
        </pc:cxnChg>
        <pc:cxnChg chg="mod">
          <ac:chgData name="Elhadi" userId="25bd9855-c3c8-4fe0-90d6-09dac4ca243f" providerId="ADAL" clId="{EDE4E29C-3D5C-414D-99F0-F9AF4280DC64}" dt="2022-04-23T22:06:30.973" v="2173" actId="21"/>
          <ac:cxnSpMkLst>
            <pc:docMk/>
            <pc:sldMk cId="348379310" sldId="299"/>
            <ac:cxnSpMk id="125" creationId="{E192284A-A727-430B-B22A-3C961B8A8520}"/>
          </ac:cxnSpMkLst>
        </pc:cxnChg>
        <pc:cxnChg chg="mod">
          <ac:chgData name="Elhadi" userId="25bd9855-c3c8-4fe0-90d6-09dac4ca243f" providerId="ADAL" clId="{EDE4E29C-3D5C-414D-99F0-F9AF4280DC64}" dt="2022-04-23T22:06:30.973" v="2173" actId="21"/>
          <ac:cxnSpMkLst>
            <pc:docMk/>
            <pc:sldMk cId="348379310" sldId="299"/>
            <ac:cxnSpMk id="126" creationId="{C7D60392-6136-4230-B950-91898E5F0C0B}"/>
          </ac:cxnSpMkLst>
        </pc:cxnChg>
        <pc:cxnChg chg="mod">
          <ac:chgData name="Elhadi" userId="25bd9855-c3c8-4fe0-90d6-09dac4ca243f" providerId="ADAL" clId="{EDE4E29C-3D5C-414D-99F0-F9AF4280DC64}" dt="2022-04-23T22:06:30.973" v="2173" actId="21"/>
          <ac:cxnSpMkLst>
            <pc:docMk/>
            <pc:sldMk cId="348379310" sldId="299"/>
            <ac:cxnSpMk id="133" creationId="{68489A7D-966D-4241-8469-68D9F3705987}"/>
          </ac:cxnSpMkLst>
        </pc:cxnChg>
        <pc:cxnChg chg="mod">
          <ac:chgData name="Elhadi" userId="25bd9855-c3c8-4fe0-90d6-09dac4ca243f" providerId="ADAL" clId="{EDE4E29C-3D5C-414D-99F0-F9AF4280DC64}" dt="2022-04-23T22:06:21.292" v="2171" actId="21"/>
          <ac:cxnSpMkLst>
            <pc:docMk/>
            <pc:sldMk cId="348379310" sldId="299"/>
            <ac:cxnSpMk id="139" creationId="{4ED95773-3BC7-4736-9035-2B3DA56512E4}"/>
          </ac:cxnSpMkLst>
        </pc:cxnChg>
        <pc:cxnChg chg="mod">
          <ac:chgData name="Elhadi" userId="25bd9855-c3c8-4fe0-90d6-09dac4ca243f" providerId="ADAL" clId="{EDE4E29C-3D5C-414D-99F0-F9AF4280DC64}" dt="2022-04-23T22:06:23.233" v="2172"/>
          <ac:cxnSpMkLst>
            <pc:docMk/>
            <pc:sldMk cId="348379310" sldId="299"/>
            <ac:cxnSpMk id="140" creationId="{2E9C85FC-9CB8-440B-8360-1B2E0D155570}"/>
          </ac:cxnSpMkLst>
        </pc:cxnChg>
        <pc:cxnChg chg="mod">
          <ac:chgData name="Elhadi" userId="25bd9855-c3c8-4fe0-90d6-09dac4ca243f" providerId="ADAL" clId="{EDE4E29C-3D5C-414D-99F0-F9AF4280DC64}" dt="2022-04-23T22:06:21.292" v="2171" actId="21"/>
          <ac:cxnSpMkLst>
            <pc:docMk/>
            <pc:sldMk cId="348379310" sldId="299"/>
            <ac:cxnSpMk id="143" creationId="{6B7480DF-0B59-45AA-A279-F4CC757B0D01}"/>
          </ac:cxnSpMkLst>
        </pc:cxnChg>
        <pc:cxnChg chg="add del mod">
          <ac:chgData name="Elhadi" userId="25bd9855-c3c8-4fe0-90d6-09dac4ca243f" providerId="ADAL" clId="{EDE4E29C-3D5C-414D-99F0-F9AF4280DC64}" dt="2022-04-23T22:06:30.973" v="2173" actId="21"/>
          <ac:cxnSpMkLst>
            <pc:docMk/>
            <pc:sldMk cId="348379310" sldId="299"/>
            <ac:cxnSpMk id="144" creationId="{7B35798A-7D3E-4E51-9DAF-5634C5E67312}"/>
          </ac:cxnSpMkLst>
        </pc:cxnChg>
        <pc:cxnChg chg="add del mod">
          <ac:chgData name="Elhadi" userId="25bd9855-c3c8-4fe0-90d6-09dac4ca243f" providerId="ADAL" clId="{EDE4E29C-3D5C-414D-99F0-F9AF4280DC64}" dt="2022-04-23T22:06:30.973" v="2173" actId="21"/>
          <ac:cxnSpMkLst>
            <pc:docMk/>
            <pc:sldMk cId="348379310" sldId="299"/>
            <ac:cxnSpMk id="145" creationId="{101C7E0A-7499-485A-A3D8-70F22EDEE9B1}"/>
          </ac:cxnSpMkLst>
        </pc:cxnChg>
        <pc:cxnChg chg="add del mod">
          <ac:chgData name="Elhadi" userId="25bd9855-c3c8-4fe0-90d6-09dac4ca243f" providerId="ADAL" clId="{EDE4E29C-3D5C-414D-99F0-F9AF4280DC64}" dt="2022-04-23T22:06:30.973" v="2173" actId="21"/>
          <ac:cxnSpMkLst>
            <pc:docMk/>
            <pc:sldMk cId="348379310" sldId="299"/>
            <ac:cxnSpMk id="146" creationId="{75A13C56-7F60-4237-941C-D6C5226B4E9E}"/>
          </ac:cxnSpMkLst>
        </pc:cxnChg>
        <pc:cxnChg chg="add del mod">
          <ac:chgData name="Elhadi" userId="25bd9855-c3c8-4fe0-90d6-09dac4ca243f" providerId="ADAL" clId="{EDE4E29C-3D5C-414D-99F0-F9AF4280DC64}" dt="2022-04-23T22:06:30.973" v="2173" actId="21"/>
          <ac:cxnSpMkLst>
            <pc:docMk/>
            <pc:sldMk cId="348379310" sldId="299"/>
            <ac:cxnSpMk id="148" creationId="{A7F7000B-A7CA-422F-93A1-3A4A0580A33A}"/>
          </ac:cxnSpMkLst>
        </pc:cxnChg>
        <pc:cxnChg chg="mod">
          <ac:chgData name="Elhadi" userId="25bd9855-c3c8-4fe0-90d6-09dac4ca243f" providerId="ADAL" clId="{EDE4E29C-3D5C-414D-99F0-F9AF4280DC64}" dt="2022-04-23T22:06:30.973" v="2173" actId="21"/>
          <ac:cxnSpMkLst>
            <pc:docMk/>
            <pc:sldMk cId="348379310" sldId="299"/>
            <ac:cxnSpMk id="155" creationId="{4204ED23-C685-4C6F-8C4F-256D1D7D87CD}"/>
          </ac:cxnSpMkLst>
        </pc:cxnChg>
        <pc:cxnChg chg="mod">
          <ac:chgData name="Elhadi" userId="25bd9855-c3c8-4fe0-90d6-09dac4ca243f" providerId="ADAL" clId="{EDE4E29C-3D5C-414D-99F0-F9AF4280DC64}" dt="2022-04-23T22:06:30.973" v="2173" actId="21"/>
          <ac:cxnSpMkLst>
            <pc:docMk/>
            <pc:sldMk cId="348379310" sldId="299"/>
            <ac:cxnSpMk id="156" creationId="{DCE70C73-4AE2-4342-AFF4-CD3F4E1157A2}"/>
          </ac:cxnSpMkLst>
        </pc:cxnChg>
        <pc:cxnChg chg="mod">
          <ac:chgData name="Elhadi" userId="25bd9855-c3c8-4fe0-90d6-09dac4ca243f" providerId="ADAL" clId="{EDE4E29C-3D5C-414D-99F0-F9AF4280DC64}" dt="2022-04-23T22:06:30.973" v="2173" actId="21"/>
          <ac:cxnSpMkLst>
            <pc:docMk/>
            <pc:sldMk cId="348379310" sldId="299"/>
            <ac:cxnSpMk id="157" creationId="{5C75A897-B808-4C2E-9730-08337958F297}"/>
          </ac:cxnSpMkLst>
        </pc:cxnChg>
        <pc:cxnChg chg="add del mod">
          <ac:chgData name="Elhadi" userId="25bd9855-c3c8-4fe0-90d6-09dac4ca243f" providerId="ADAL" clId="{EDE4E29C-3D5C-414D-99F0-F9AF4280DC64}" dt="2022-04-23T22:06:30.973" v="2173" actId="21"/>
          <ac:cxnSpMkLst>
            <pc:docMk/>
            <pc:sldMk cId="348379310" sldId="299"/>
            <ac:cxnSpMk id="158" creationId="{67E0E2B1-7D63-411B-A3BE-14F76766AD21}"/>
          </ac:cxnSpMkLst>
        </pc:cxnChg>
        <pc:cxnChg chg="mod">
          <ac:chgData name="Elhadi" userId="25bd9855-c3c8-4fe0-90d6-09dac4ca243f" providerId="ADAL" clId="{EDE4E29C-3D5C-414D-99F0-F9AF4280DC64}" dt="2022-04-23T22:06:32.560" v="2174"/>
          <ac:cxnSpMkLst>
            <pc:docMk/>
            <pc:sldMk cId="348379310" sldId="299"/>
            <ac:cxnSpMk id="165" creationId="{AA71ED39-5BA6-4BFF-BF89-7616586F5F33}"/>
          </ac:cxnSpMkLst>
        </pc:cxnChg>
        <pc:cxnChg chg="mod">
          <ac:chgData name="Elhadi" userId="25bd9855-c3c8-4fe0-90d6-09dac4ca243f" providerId="ADAL" clId="{EDE4E29C-3D5C-414D-99F0-F9AF4280DC64}" dt="2022-04-23T22:06:32.560" v="2174"/>
          <ac:cxnSpMkLst>
            <pc:docMk/>
            <pc:sldMk cId="348379310" sldId="299"/>
            <ac:cxnSpMk id="166" creationId="{8520F023-507D-4708-8F79-8100F316C831}"/>
          </ac:cxnSpMkLst>
        </pc:cxnChg>
        <pc:cxnChg chg="mod">
          <ac:chgData name="Elhadi" userId="25bd9855-c3c8-4fe0-90d6-09dac4ca243f" providerId="ADAL" clId="{EDE4E29C-3D5C-414D-99F0-F9AF4280DC64}" dt="2022-04-23T22:06:32.560" v="2174"/>
          <ac:cxnSpMkLst>
            <pc:docMk/>
            <pc:sldMk cId="348379310" sldId="299"/>
            <ac:cxnSpMk id="168" creationId="{E51F3AF6-B197-40E5-9E23-2B61186E05A6}"/>
          </ac:cxnSpMkLst>
        </pc:cxnChg>
        <pc:cxnChg chg="mod">
          <ac:chgData name="Elhadi" userId="25bd9855-c3c8-4fe0-90d6-09dac4ca243f" providerId="ADAL" clId="{EDE4E29C-3D5C-414D-99F0-F9AF4280DC64}" dt="2022-04-23T22:06:32.560" v="2174"/>
          <ac:cxnSpMkLst>
            <pc:docMk/>
            <pc:sldMk cId="348379310" sldId="299"/>
            <ac:cxnSpMk id="169" creationId="{98ECEC89-CE1C-473B-8B3B-9FDBCEE94A1F}"/>
          </ac:cxnSpMkLst>
        </pc:cxnChg>
        <pc:cxnChg chg="mod">
          <ac:chgData name="Elhadi" userId="25bd9855-c3c8-4fe0-90d6-09dac4ca243f" providerId="ADAL" clId="{EDE4E29C-3D5C-414D-99F0-F9AF4280DC64}" dt="2022-04-23T22:06:32.560" v="2174"/>
          <ac:cxnSpMkLst>
            <pc:docMk/>
            <pc:sldMk cId="348379310" sldId="299"/>
            <ac:cxnSpMk id="170" creationId="{B997FDF0-6F04-4848-8113-EE6F51D00A68}"/>
          </ac:cxnSpMkLst>
        </pc:cxnChg>
        <pc:cxnChg chg="mod">
          <ac:chgData name="Elhadi" userId="25bd9855-c3c8-4fe0-90d6-09dac4ca243f" providerId="ADAL" clId="{EDE4E29C-3D5C-414D-99F0-F9AF4280DC64}" dt="2022-04-23T22:06:32.560" v="2174"/>
          <ac:cxnSpMkLst>
            <pc:docMk/>
            <pc:sldMk cId="348379310" sldId="299"/>
            <ac:cxnSpMk id="172" creationId="{00093A0E-4C83-4DFA-B889-AF041BF66E2E}"/>
          </ac:cxnSpMkLst>
        </pc:cxnChg>
        <pc:cxnChg chg="mod">
          <ac:chgData name="Elhadi" userId="25bd9855-c3c8-4fe0-90d6-09dac4ca243f" providerId="ADAL" clId="{EDE4E29C-3D5C-414D-99F0-F9AF4280DC64}" dt="2022-04-23T22:06:32.560" v="2174"/>
          <ac:cxnSpMkLst>
            <pc:docMk/>
            <pc:sldMk cId="348379310" sldId="299"/>
            <ac:cxnSpMk id="176" creationId="{9975070F-6EBA-418E-99F3-A0D4E71592E7}"/>
          </ac:cxnSpMkLst>
        </pc:cxnChg>
        <pc:cxnChg chg="del mod">
          <ac:chgData name="Elhadi" userId="25bd9855-c3c8-4fe0-90d6-09dac4ca243f" providerId="ADAL" clId="{EDE4E29C-3D5C-414D-99F0-F9AF4280DC64}" dt="2022-04-23T22:06:21.292" v="2171" actId="21"/>
          <ac:cxnSpMkLst>
            <pc:docMk/>
            <pc:sldMk cId="348379310" sldId="299"/>
            <ac:cxnSpMk id="177" creationId="{51DD3493-63C5-4743-96B6-72A508730491}"/>
          </ac:cxnSpMkLst>
        </pc:cxnChg>
        <pc:cxnChg chg="del mod">
          <ac:chgData name="Elhadi" userId="25bd9855-c3c8-4fe0-90d6-09dac4ca243f" providerId="ADAL" clId="{EDE4E29C-3D5C-414D-99F0-F9AF4280DC64}" dt="2022-04-23T22:06:21.292" v="2171" actId="21"/>
          <ac:cxnSpMkLst>
            <pc:docMk/>
            <pc:sldMk cId="348379310" sldId="299"/>
            <ac:cxnSpMk id="180" creationId="{0F1071F6-0038-4729-AC77-599D649DA318}"/>
          </ac:cxnSpMkLst>
        </pc:cxnChg>
        <pc:cxnChg chg="mod">
          <ac:chgData name="Elhadi" userId="25bd9855-c3c8-4fe0-90d6-09dac4ca243f" providerId="ADAL" clId="{EDE4E29C-3D5C-414D-99F0-F9AF4280DC64}" dt="2022-04-23T22:06:32.560" v="2174"/>
          <ac:cxnSpMkLst>
            <pc:docMk/>
            <pc:sldMk cId="348379310" sldId="299"/>
            <ac:cxnSpMk id="182" creationId="{95FB971C-49DE-44AD-9983-46C4E9CE9808}"/>
          </ac:cxnSpMkLst>
        </pc:cxnChg>
        <pc:cxnChg chg="del mod">
          <ac:chgData name="Elhadi" userId="25bd9855-c3c8-4fe0-90d6-09dac4ca243f" providerId="ADAL" clId="{EDE4E29C-3D5C-414D-99F0-F9AF4280DC64}" dt="2022-04-23T22:06:21.292" v="2171" actId="21"/>
          <ac:cxnSpMkLst>
            <pc:docMk/>
            <pc:sldMk cId="348379310" sldId="299"/>
            <ac:cxnSpMk id="183" creationId="{9E60AD86-AA8F-43CB-A000-AF6ADBCF5919}"/>
          </ac:cxnSpMkLst>
        </pc:cxnChg>
        <pc:cxnChg chg="mod">
          <ac:chgData name="Elhadi" userId="25bd9855-c3c8-4fe0-90d6-09dac4ca243f" providerId="ADAL" clId="{EDE4E29C-3D5C-414D-99F0-F9AF4280DC64}" dt="2022-04-23T22:06:32.560" v="2174"/>
          <ac:cxnSpMkLst>
            <pc:docMk/>
            <pc:sldMk cId="348379310" sldId="299"/>
            <ac:cxnSpMk id="184" creationId="{37FA7212-E95B-4599-9379-BC40F5718CE5}"/>
          </ac:cxnSpMkLst>
        </pc:cxnChg>
        <pc:cxnChg chg="mod">
          <ac:chgData name="Elhadi" userId="25bd9855-c3c8-4fe0-90d6-09dac4ca243f" providerId="ADAL" clId="{EDE4E29C-3D5C-414D-99F0-F9AF4280DC64}" dt="2022-04-23T22:06:32.560" v="2174"/>
          <ac:cxnSpMkLst>
            <pc:docMk/>
            <pc:sldMk cId="348379310" sldId="299"/>
            <ac:cxnSpMk id="206" creationId="{98DB6318-C2AE-46D4-B28A-D7B68E83795D}"/>
          </ac:cxnSpMkLst>
        </pc:cxnChg>
        <pc:cxnChg chg="mod">
          <ac:chgData name="Elhadi" userId="25bd9855-c3c8-4fe0-90d6-09dac4ca243f" providerId="ADAL" clId="{EDE4E29C-3D5C-414D-99F0-F9AF4280DC64}" dt="2022-04-23T22:06:32.560" v="2174"/>
          <ac:cxnSpMkLst>
            <pc:docMk/>
            <pc:sldMk cId="348379310" sldId="299"/>
            <ac:cxnSpMk id="207" creationId="{53940F8E-6CF8-47BD-A429-138A7755F5DA}"/>
          </ac:cxnSpMkLst>
        </pc:cxnChg>
        <pc:cxnChg chg="del mod">
          <ac:chgData name="Elhadi" userId="25bd9855-c3c8-4fe0-90d6-09dac4ca243f" providerId="ADAL" clId="{EDE4E29C-3D5C-414D-99F0-F9AF4280DC64}" dt="2022-04-23T22:06:21.292" v="2171" actId="21"/>
          <ac:cxnSpMkLst>
            <pc:docMk/>
            <pc:sldMk cId="348379310" sldId="299"/>
            <ac:cxnSpMk id="211" creationId="{E14DDFAE-217E-4C6C-8CA6-A6C39B8B204E}"/>
          </ac:cxnSpMkLst>
        </pc:cxnChg>
        <pc:cxnChg chg="mod">
          <ac:chgData name="Elhadi" userId="25bd9855-c3c8-4fe0-90d6-09dac4ca243f" providerId="ADAL" clId="{EDE4E29C-3D5C-414D-99F0-F9AF4280DC64}" dt="2022-04-23T22:06:32.560" v="2174"/>
          <ac:cxnSpMkLst>
            <pc:docMk/>
            <pc:sldMk cId="348379310" sldId="299"/>
            <ac:cxnSpMk id="213" creationId="{E627AE92-014F-42F0-AA59-A48FFBFCB490}"/>
          </ac:cxnSpMkLst>
        </pc:cxnChg>
        <pc:cxnChg chg="mod">
          <ac:chgData name="Elhadi" userId="25bd9855-c3c8-4fe0-90d6-09dac4ca243f" providerId="ADAL" clId="{EDE4E29C-3D5C-414D-99F0-F9AF4280DC64}" dt="2022-04-23T22:06:21.292" v="2171" actId="21"/>
          <ac:cxnSpMkLst>
            <pc:docMk/>
            <pc:sldMk cId="348379310" sldId="299"/>
            <ac:cxnSpMk id="215" creationId="{1225ED4F-65AE-49F2-B8D1-52D9017BECFB}"/>
          </ac:cxnSpMkLst>
        </pc:cxnChg>
        <pc:cxnChg chg="mod">
          <ac:chgData name="Elhadi" userId="25bd9855-c3c8-4fe0-90d6-09dac4ca243f" providerId="ADAL" clId="{EDE4E29C-3D5C-414D-99F0-F9AF4280DC64}" dt="2022-04-23T22:06:32.560" v="2174"/>
          <ac:cxnSpMkLst>
            <pc:docMk/>
            <pc:sldMk cId="348379310" sldId="299"/>
            <ac:cxnSpMk id="217" creationId="{982C5FAF-7E3B-461D-AABB-7BABCB60FD50}"/>
          </ac:cxnSpMkLst>
        </pc:cxnChg>
        <pc:cxnChg chg="add del mod">
          <ac:chgData name="Elhadi" userId="25bd9855-c3c8-4fe0-90d6-09dac4ca243f" providerId="ADAL" clId="{EDE4E29C-3D5C-414D-99F0-F9AF4280DC64}" dt="2022-04-23T22:06:38.391" v="2175"/>
          <ac:cxnSpMkLst>
            <pc:docMk/>
            <pc:sldMk cId="348379310" sldId="299"/>
            <ac:cxnSpMk id="220" creationId="{2EE810E6-181F-4F80-9C12-9F2332235F29}"/>
          </ac:cxnSpMkLst>
        </pc:cxnChg>
        <pc:cxnChg chg="add del mod">
          <ac:chgData name="Elhadi" userId="25bd9855-c3c8-4fe0-90d6-09dac4ca243f" providerId="ADAL" clId="{EDE4E29C-3D5C-414D-99F0-F9AF4280DC64}" dt="2022-04-23T22:06:38.391" v="2175"/>
          <ac:cxnSpMkLst>
            <pc:docMk/>
            <pc:sldMk cId="348379310" sldId="299"/>
            <ac:cxnSpMk id="221" creationId="{17CE8FD3-DD36-4FC0-A436-3071AC027E6A}"/>
          </ac:cxnSpMkLst>
        </pc:cxnChg>
        <pc:cxnChg chg="add del mod">
          <ac:chgData name="Elhadi" userId="25bd9855-c3c8-4fe0-90d6-09dac4ca243f" providerId="ADAL" clId="{EDE4E29C-3D5C-414D-99F0-F9AF4280DC64}" dt="2022-04-23T22:06:38.391" v="2175"/>
          <ac:cxnSpMkLst>
            <pc:docMk/>
            <pc:sldMk cId="348379310" sldId="299"/>
            <ac:cxnSpMk id="222" creationId="{0F8408D0-5C02-4831-A99B-5073B5CD7D5A}"/>
          </ac:cxnSpMkLst>
        </pc:cxnChg>
        <pc:cxnChg chg="add del mod">
          <ac:chgData name="Elhadi" userId="25bd9855-c3c8-4fe0-90d6-09dac4ca243f" providerId="ADAL" clId="{EDE4E29C-3D5C-414D-99F0-F9AF4280DC64}" dt="2022-04-23T22:06:38.391" v="2175"/>
          <ac:cxnSpMkLst>
            <pc:docMk/>
            <pc:sldMk cId="348379310" sldId="299"/>
            <ac:cxnSpMk id="224" creationId="{914D7418-FC75-42BA-8FFF-2320B18836AE}"/>
          </ac:cxnSpMkLst>
        </pc:cxnChg>
        <pc:cxnChg chg="mod">
          <ac:chgData name="Elhadi" userId="25bd9855-c3c8-4fe0-90d6-09dac4ca243f" providerId="ADAL" clId="{EDE4E29C-3D5C-414D-99F0-F9AF4280DC64}" dt="2022-04-23T22:06:32.560" v="2174"/>
          <ac:cxnSpMkLst>
            <pc:docMk/>
            <pc:sldMk cId="348379310" sldId="299"/>
            <ac:cxnSpMk id="231" creationId="{264C8E72-5213-4962-929B-B813C6A52392}"/>
          </ac:cxnSpMkLst>
        </pc:cxnChg>
        <pc:cxnChg chg="mod">
          <ac:chgData name="Elhadi" userId="25bd9855-c3c8-4fe0-90d6-09dac4ca243f" providerId="ADAL" clId="{EDE4E29C-3D5C-414D-99F0-F9AF4280DC64}" dt="2022-04-23T22:06:32.560" v="2174"/>
          <ac:cxnSpMkLst>
            <pc:docMk/>
            <pc:sldMk cId="348379310" sldId="299"/>
            <ac:cxnSpMk id="232" creationId="{7DA52D2D-D2C2-4507-AA6D-065138F17CAC}"/>
          </ac:cxnSpMkLst>
        </pc:cxnChg>
        <pc:cxnChg chg="mod">
          <ac:chgData name="Elhadi" userId="25bd9855-c3c8-4fe0-90d6-09dac4ca243f" providerId="ADAL" clId="{EDE4E29C-3D5C-414D-99F0-F9AF4280DC64}" dt="2022-04-23T22:06:21.292" v="2171" actId="21"/>
          <ac:cxnSpMkLst>
            <pc:docMk/>
            <pc:sldMk cId="348379310" sldId="299"/>
            <ac:cxnSpMk id="233" creationId="{31D62F7D-B964-4E2B-80CC-C554062A5987}"/>
          </ac:cxnSpMkLst>
        </pc:cxnChg>
        <pc:cxnChg chg="mod">
          <ac:chgData name="Elhadi" userId="25bd9855-c3c8-4fe0-90d6-09dac4ca243f" providerId="ADAL" clId="{EDE4E29C-3D5C-414D-99F0-F9AF4280DC64}" dt="2022-04-23T22:06:32.560" v="2174"/>
          <ac:cxnSpMkLst>
            <pc:docMk/>
            <pc:sldMk cId="348379310" sldId="299"/>
            <ac:cxnSpMk id="234" creationId="{45B5CA68-FC80-4426-886F-D538F4C16407}"/>
          </ac:cxnSpMkLst>
        </pc:cxnChg>
        <pc:cxnChg chg="add del mod">
          <ac:chgData name="Elhadi" userId="25bd9855-c3c8-4fe0-90d6-09dac4ca243f" providerId="ADAL" clId="{EDE4E29C-3D5C-414D-99F0-F9AF4280DC64}" dt="2022-04-23T22:06:38.391" v="2175"/>
          <ac:cxnSpMkLst>
            <pc:docMk/>
            <pc:sldMk cId="348379310" sldId="299"/>
            <ac:cxnSpMk id="235" creationId="{C8B88F7E-2441-460D-975C-72F3CFAA7A60}"/>
          </ac:cxnSpMkLst>
        </pc:cxnChg>
        <pc:cxnChg chg="mod">
          <ac:chgData name="Elhadi" userId="25bd9855-c3c8-4fe0-90d6-09dac4ca243f" providerId="ADAL" clId="{EDE4E29C-3D5C-414D-99F0-F9AF4280DC64}" dt="2022-04-23T22:06:21.292" v="2171" actId="21"/>
          <ac:cxnSpMkLst>
            <pc:docMk/>
            <pc:sldMk cId="348379310" sldId="299"/>
            <ac:cxnSpMk id="236" creationId="{ACDEA9CE-58F5-4DBC-9CD1-A1C2CCE0FA71}"/>
          </ac:cxnSpMkLst>
        </pc:cxnChg>
        <pc:cxnChg chg="mod">
          <ac:chgData name="Elhadi" userId="25bd9855-c3c8-4fe0-90d6-09dac4ca243f" providerId="ADAL" clId="{EDE4E29C-3D5C-414D-99F0-F9AF4280DC64}" dt="2022-04-23T22:51:38.497" v="2398"/>
          <ac:cxnSpMkLst>
            <pc:docMk/>
            <pc:sldMk cId="348379310" sldId="299"/>
            <ac:cxnSpMk id="243" creationId="{824D8310-A5AA-4FD9-8576-991223731DF9}"/>
          </ac:cxnSpMkLst>
        </pc:cxnChg>
        <pc:cxnChg chg="mod">
          <ac:chgData name="Elhadi" userId="25bd9855-c3c8-4fe0-90d6-09dac4ca243f" providerId="ADAL" clId="{EDE4E29C-3D5C-414D-99F0-F9AF4280DC64}" dt="2022-04-23T22:51:38.497" v="2398"/>
          <ac:cxnSpMkLst>
            <pc:docMk/>
            <pc:sldMk cId="348379310" sldId="299"/>
            <ac:cxnSpMk id="244" creationId="{20CC19B5-2BA8-4F26-8C31-80172671106D}"/>
          </ac:cxnSpMkLst>
        </pc:cxnChg>
        <pc:cxnChg chg="mod">
          <ac:chgData name="Elhadi" userId="25bd9855-c3c8-4fe0-90d6-09dac4ca243f" providerId="ADAL" clId="{EDE4E29C-3D5C-414D-99F0-F9AF4280DC64}" dt="2022-04-23T22:51:38.497" v="2398"/>
          <ac:cxnSpMkLst>
            <pc:docMk/>
            <pc:sldMk cId="348379310" sldId="299"/>
            <ac:cxnSpMk id="249" creationId="{CFD4C2F0-E814-4DFA-AF5F-C44A6110F469}"/>
          </ac:cxnSpMkLst>
        </pc:cxnChg>
        <pc:cxnChg chg="add del mod">
          <ac:chgData name="Elhadi" userId="25bd9855-c3c8-4fe0-90d6-09dac4ca243f" providerId="ADAL" clId="{EDE4E29C-3D5C-414D-99F0-F9AF4280DC64}" dt="2022-04-23T22:51:44.610" v="2399"/>
          <ac:cxnSpMkLst>
            <pc:docMk/>
            <pc:sldMk cId="348379310" sldId="299"/>
            <ac:cxnSpMk id="251" creationId="{449E520C-9D16-4B63-9EE7-E4536681CC2D}"/>
          </ac:cxnSpMkLst>
        </pc:cxnChg>
        <pc:cxnChg chg="add del mod">
          <ac:chgData name="Elhadi" userId="25bd9855-c3c8-4fe0-90d6-09dac4ca243f" providerId="ADAL" clId="{EDE4E29C-3D5C-414D-99F0-F9AF4280DC64}" dt="2022-04-23T22:51:44.610" v="2399"/>
          <ac:cxnSpMkLst>
            <pc:docMk/>
            <pc:sldMk cId="348379310" sldId="299"/>
            <ac:cxnSpMk id="252" creationId="{D5D9F00C-6B55-472E-A70B-F018B2962569}"/>
          </ac:cxnSpMkLst>
        </pc:cxnChg>
        <pc:cxnChg chg="del mod">
          <ac:chgData name="Elhadi" userId="25bd9855-c3c8-4fe0-90d6-09dac4ca243f" providerId="ADAL" clId="{EDE4E29C-3D5C-414D-99F0-F9AF4280DC64}" dt="2022-04-23T22:06:21.292" v="2171" actId="21"/>
          <ac:cxnSpMkLst>
            <pc:docMk/>
            <pc:sldMk cId="348379310" sldId="299"/>
            <ac:cxnSpMk id="260" creationId="{25B994EF-8EDB-4898-91BB-95A5D7ECF84E}"/>
          </ac:cxnSpMkLst>
        </pc:cxnChg>
        <pc:cxnChg chg="add del mod">
          <ac:chgData name="Elhadi" userId="25bd9855-c3c8-4fe0-90d6-09dac4ca243f" providerId="ADAL" clId="{EDE4E29C-3D5C-414D-99F0-F9AF4280DC64}" dt="2022-04-23T22:51:44.610" v="2399"/>
          <ac:cxnSpMkLst>
            <pc:docMk/>
            <pc:sldMk cId="348379310" sldId="299"/>
            <ac:cxnSpMk id="262" creationId="{C7950B88-C062-4AAA-9A76-DEBD3FA983B1}"/>
          </ac:cxnSpMkLst>
        </pc:cxnChg>
        <pc:cxnChg chg="add del mod">
          <ac:chgData name="Elhadi" userId="25bd9855-c3c8-4fe0-90d6-09dac4ca243f" providerId="ADAL" clId="{EDE4E29C-3D5C-414D-99F0-F9AF4280DC64}" dt="2022-04-23T22:51:44.610" v="2399"/>
          <ac:cxnSpMkLst>
            <pc:docMk/>
            <pc:sldMk cId="348379310" sldId="299"/>
            <ac:cxnSpMk id="263" creationId="{43BA5E9F-06FF-4C04-AB19-0B224267C217}"/>
          </ac:cxnSpMkLst>
        </pc:cxnChg>
        <pc:cxnChg chg="add del mod">
          <ac:chgData name="Elhadi" userId="25bd9855-c3c8-4fe0-90d6-09dac4ca243f" providerId="ADAL" clId="{EDE4E29C-3D5C-414D-99F0-F9AF4280DC64}" dt="2022-04-23T22:51:44.610" v="2399"/>
          <ac:cxnSpMkLst>
            <pc:docMk/>
            <pc:sldMk cId="348379310" sldId="299"/>
            <ac:cxnSpMk id="264" creationId="{0C0117EE-5040-41C8-94DD-99A075B9642D}"/>
          </ac:cxnSpMkLst>
        </pc:cxnChg>
        <pc:cxnChg chg="add del mod">
          <ac:chgData name="Elhadi" userId="25bd9855-c3c8-4fe0-90d6-09dac4ca243f" providerId="ADAL" clId="{EDE4E29C-3D5C-414D-99F0-F9AF4280DC64}" dt="2022-04-23T22:51:44.610" v="2399"/>
          <ac:cxnSpMkLst>
            <pc:docMk/>
            <pc:sldMk cId="348379310" sldId="299"/>
            <ac:cxnSpMk id="265" creationId="{9131D990-8E13-4EA9-98D7-C96C4EE6C1B0}"/>
          </ac:cxnSpMkLst>
        </pc:cxnChg>
        <pc:cxnChg chg="add del mod">
          <ac:chgData name="Elhadi" userId="25bd9855-c3c8-4fe0-90d6-09dac4ca243f" providerId="ADAL" clId="{EDE4E29C-3D5C-414D-99F0-F9AF4280DC64}" dt="2022-04-23T22:51:44.610" v="2399"/>
          <ac:cxnSpMkLst>
            <pc:docMk/>
            <pc:sldMk cId="348379310" sldId="299"/>
            <ac:cxnSpMk id="274" creationId="{8578FE05-CE73-4ACC-AD9F-44DF6FA6ABFC}"/>
          </ac:cxnSpMkLst>
        </pc:cxnChg>
        <pc:cxnChg chg="add del mod">
          <ac:chgData name="Elhadi" userId="25bd9855-c3c8-4fe0-90d6-09dac4ca243f" providerId="ADAL" clId="{EDE4E29C-3D5C-414D-99F0-F9AF4280DC64}" dt="2022-04-23T22:51:44.610" v="2399"/>
          <ac:cxnSpMkLst>
            <pc:docMk/>
            <pc:sldMk cId="348379310" sldId="299"/>
            <ac:cxnSpMk id="278" creationId="{D53AA154-A9EF-44E4-B7BB-D60FAB2D6D0E}"/>
          </ac:cxnSpMkLst>
        </pc:cxnChg>
        <pc:cxnChg chg="add del mod">
          <ac:chgData name="Elhadi" userId="25bd9855-c3c8-4fe0-90d6-09dac4ca243f" providerId="ADAL" clId="{EDE4E29C-3D5C-414D-99F0-F9AF4280DC64}" dt="2022-04-23T22:51:44.610" v="2399"/>
          <ac:cxnSpMkLst>
            <pc:docMk/>
            <pc:sldMk cId="348379310" sldId="299"/>
            <ac:cxnSpMk id="279" creationId="{9C641067-A80A-4CA4-9C41-11144CA8EF01}"/>
          </ac:cxnSpMkLst>
        </pc:cxnChg>
        <pc:cxnChg chg="mod">
          <ac:chgData name="Elhadi" userId="25bd9855-c3c8-4fe0-90d6-09dac4ca243f" providerId="ADAL" clId="{EDE4E29C-3D5C-414D-99F0-F9AF4280DC64}" dt="2022-04-23T22:51:38.497" v="2398"/>
          <ac:cxnSpMkLst>
            <pc:docMk/>
            <pc:sldMk cId="348379310" sldId="299"/>
            <ac:cxnSpMk id="281" creationId="{3DA261BC-999F-49DA-93BD-7AA5F77C73FB}"/>
          </ac:cxnSpMkLst>
        </pc:cxnChg>
        <pc:cxnChg chg="add del mod">
          <ac:chgData name="Elhadi" userId="25bd9855-c3c8-4fe0-90d6-09dac4ca243f" providerId="ADAL" clId="{EDE4E29C-3D5C-414D-99F0-F9AF4280DC64}" dt="2022-04-23T22:51:44.610" v="2399"/>
          <ac:cxnSpMkLst>
            <pc:docMk/>
            <pc:sldMk cId="348379310" sldId="299"/>
            <ac:cxnSpMk id="284" creationId="{49AE0C0E-A7F2-4057-91F3-32DBD91401ED}"/>
          </ac:cxnSpMkLst>
        </pc:cxnChg>
        <pc:cxnChg chg="add del mod">
          <ac:chgData name="Elhadi" userId="25bd9855-c3c8-4fe0-90d6-09dac4ca243f" providerId="ADAL" clId="{EDE4E29C-3D5C-414D-99F0-F9AF4280DC64}" dt="2022-04-23T22:51:44.610" v="2399"/>
          <ac:cxnSpMkLst>
            <pc:docMk/>
            <pc:sldMk cId="348379310" sldId="299"/>
            <ac:cxnSpMk id="285" creationId="{7F7D613A-9954-4DFE-87AA-0621CC60575E}"/>
          </ac:cxnSpMkLst>
        </pc:cxnChg>
        <pc:cxnChg chg="add del mod">
          <ac:chgData name="Elhadi" userId="25bd9855-c3c8-4fe0-90d6-09dac4ca243f" providerId="ADAL" clId="{EDE4E29C-3D5C-414D-99F0-F9AF4280DC64}" dt="2022-04-23T22:51:44.610" v="2399"/>
          <ac:cxnSpMkLst>
            <pc:docMk/>
            <pc:sldMk cId="348379310" sldId="299"/>
            <ac:cxnSpMk id="286" creationId="{3344D3F2-8459-4E8E-8D6A-E204C36D7E77}"/>
          </ac:cxnSpMkLst>
        </pc:cxnChg>
        <pc:cxnChg chg="add del mod">
          <ac:chgData name="Elhadi" userId="25bd9855-c3c8-4fe0-90d6-09dac4ca243f" providerId="ADAL" clId="{EDE4E29C-3D5C-414D-99F0-F9AF4280DC64}" dt="2022-04-23T22:51:44.610" v="2399"/>
          <ac:cxnSpMkLst>
            <pc:docMk/>
            <pc:sldMk cId="348379310" sldId="299"/>
            <ac:cxnSpMk id="288" creationId="{F2E96974-5F19-4E26-8157-EFAF6709BC88}"/>
          </ac:cxnSpMkLst>
        </pc:cxnChg>
        <pc:cxnChg chg="mod">
          <ac:chgData name="Elhadi" userId="25bd9855-c3c8-4fe0-90d6-09dac4ca243f" providerId="ADAL" clId="{EDE4E29C-3D5C-414D-99F0-F9AF4280DC64}" dt="2022-04-23T22:51:38.497" v="2398"/>
          <ac:cxnSpMkLst>
            <pc:docMk/>
            <pc:sldMk cId="348379310" sldId="299"/>
            <ac:cxnSpMk id="295" creationId="{0B23CB58-2941-4E6E-A8A1-943EC380D87D}"/>
          </ac:cxnSpMkLst>
        </pc:cxnChg>
        <pc:cxnChg chg="mod">
          <ac:chgData name="Elhadi" userId="25bd9855-c3c8-4fe0-90d6-09dac4ca243f" providerId="ADAL" clId="{EDE4E29C-3D5C-414D-99F0-F9AF4280DC64}" dt="2022-04-23T22:51:38.497" v="2398"/>
          <ac:cxnSpMkLst>
            <pc:docMk/>
            <pc:sldMk cId="348379310" sldId="299"/>
            <ac:cxnSpMk id="296" creationId="{95B9D3B5-697E-4A29-84D3-46A019A8D468}"/>
          </ac:cxnSpMkLst>
        </pc:cxnChg>
        <pc:cxnChg chg="mod">
          <ac:chgData name="Elhadi" userId="25bd9855-c3c8-4fe0-90d6-09dac4ca243f" providerId="ADAL" clId="{EDE4E29C-3D5C-414D-99F0-F9AF4280DC64}" dt="2022-04-23T22:51:38.497" v="2398"/>
          <ac:cxnSpMkLst>
            <pc:docMk/>
            <pc:sldMk cId="348379310" sldId="299"/>
            <ac:cxnSpMk id="297" creationId="{3B651080-6ED0-4061-98A7-995CDBBF73E0}"/>
          </ac:cxnSpMkLst>
        </pc:cxnChg>
        <pc:cxnChg chg="add del mod">
          <ac:chgData name="Elhadi" userId="25bd9855-c3c8-4fe0-90d6-09dac4ca243f" providerId="ADAL" clId="{EDE4E29C-3D5C-414D-99F0-F9AF4280DC64}" dt="2022-04-23T22:51:44.610" v="2399"/>
          <ac:cxnSpMkLst>
            <pc:docMk/>
            <pc:sldMk cId="348379310" sldId="299"/>
            <ac:cxnSpMk id="298" creationId="{C9F6C031-6DF1-4D2C-9B89-7A260BB467EA}"/>
          </ac:cxnSpMkLst>
        </pc:cxnChg>
        <pc:cxnChg chg="mod">
          <ac:chgData name="Elhadi" userId="25bd9855-c3c8-4fe0-90d6-09dac4ca243f" providerId="ADAL" clId="{EDE4E29C-3D5C-414D-99F0-F9AF4280DC64}" dt="2022-04-23T22:51:45.863" v="2400"/>
          <ac:cxnSpMkLst>
            <pc:docMk/>
            <pc:sldMk cId="348379310" sldId="299"/>
            <ac:cxnSpMk id="305" creationId="{DE7EB0EF-6B69-4083-85F8-7C6C723742D4}"/>
          </ac:cxnSpMkLst>
        </pc:cxnChg>
        <pc:cxnChg chg="mod">
          <ac:chgData name="Elhadi" userId="25bd9855-c3c8-4fe0-90d6-09dac4ca243f" providerId="ADAL" clId="{EDE4E29C-3D5C-414D-99F0-F9AF4280DC64}" dt="2022-04-23T22:51:45.863" v="2400"/>
          <ac:cxnSpMkLst>
            <pc:docMk/>
            <pc:sldMk cId="348379310" sldId="299"/>
            <ac:cxnSpMk id="306" creationId="{8AD023AF-E57F-49BA-8232-16600E1FB19C}"/>
          </ac:cxnSpMkLst>
        </pc:cxnChg>
        <pc:cxnChg chg="mod">
          <ac:chgData name="Elhadi" userId="25bd9855-c3c8-4fe0-90d6-09dac4ca243f" providerId="ADAL" clId="{EDE4E29C-3D5C-414D-99F0-F9AF4280DC64}" dt="2022-04-23T22:51:45.863" v="2400"/>
          <ac:cxnSpMkLst>
            <pc:docMk/>
            <pc:sldMk cId="348379310" sldId="299"/>
            <ac:cxnSpMk id="311" creationId="{0D6B354C-E5EA-4602-A7C4-1CEE4CEEDC58}"/>
          </ac:cxnSpMkLst>
        </pc:cxnChg>
        <pc:cxnChg chg="add mod">
          <ac:chgData name="Elhadi" userId="25bd9855-c3c8-4fe0-90d6-09dac4ca243f" providerId="ADAL" clId="{EDE4E29C-3D5C-414D-99F0-F9AF4280DC64}" dt="2022-04-23T22:59:05.920" v="2510" actId="1036"/>
          <ac:cxnSpMkLst>
            <pc:docMk/>
            <pc:sldMk cId="348379310" sldId="299"/>
            <ac:cxnSpMk id="313" creationId="{528B2893-C173-4BA4-9C36-25FD176AFB38}"/>
          </ac:cxnSpMkLst>
        </pc:cxnChg>
        <pc:cxnChg chg="add mod">
          <ac:chgData name="Elhadi" userId="25bd9855-c3c8-4fe0-90d6-09dac4ca243f" providerId="ADAL" clId="{EDE4E29C-3D5C-414D-99F0-F9AF4280DC64}" dt="2022-04-23T22:59:05.920" v="2510" actId="1036"/>
          <ac:cxnSpMkLst>
            <pc:docMk/>
            <pc:sldMk cId="348379310" sldId="299"/>
            <ac:cxnSpMk id="314" creationId="{8EF8E7BD-1189-4DB5-916E-7DA00DD0F632}"/>
          </ac:cxnSpMkLst>
        </pc:cxnChg>
        <pc:cxnChg chg="add mod">
          <ac:chgData name="Elhadi" userId="25bd9855-c3c8-4fe0-90d6-09dac4ca243f" providerId="ADAL" clId="{EDE4E29C-3D5C-414D-99F0-F9AF4280DC64}" dt="2022-04-23T22:59:05.920" v="2510" actId="1036"/>
          <ac:cxnSpMkLst>
            <pc:docMk/>
            <pc:sldMk cId="348379310" sldId="299"/>
            <ac:cxnSpMk id="322" creationId="{1A86411B-D78D-43B3-9143-90F510F9F36C}"/>
          </ac:cxnSpMkLst>
        </pc:cxnChg>
        <pc:cxnChg chg="add mod">
          <ac:chgData name="Elhadi" userId="25bd9855-c3c8-4fe0-90d6-09dac4ca243f" providerId="ADAL" clId="{EDE4E29C-3D5C-414D-99F0-F9AF4280DC64}" dt="2022-04-23T22:59:05.920" v="2510" actId="1036"/>
          <ac:cxnSpMkLst>
            <pc:docMk/>
            <pc:sldMk cId="348379310" sldId="299"/>
            <ac:cxnSpMk id="323" creationId="{2A15026F-62EB-4D6A-9FE2-412618BA4AAE}"/>
          </ac:cxnSpMkLst>
        </pc:cxnChg>
        <pc:cxnChg chg="add mod">
          <ac:chgData name="Elhadi" userId="25bd9855-c3c8-4fe0-90d6-09dac4ca243f" providerId="ADAL" clId="{EDE4E29C-3D5C-414D-99F0-F9AF4280DC64}" dt="2022-04-23T22:59:05.920" v="2510" actId="1036"/>
          <ac:cxnSpMkLst>
            <pc:docMk/>
            <pc:sldMk cId="348379310" sldId="299"/>
            <ac:cxnSpMk id="324" creationId="{8D8C8F3D-49D6-4BD4-943E-80FC98DB0ED7}"/>
          </ac:cxnSpMkLst>
        </pc:cxnChg>
        <pc:cxnChg chg="add mod">
          <ac:chgData name="Elhadi" userId="25bd9855-c3c8-4fe0-90d6-09dac4ca243f" providerId="ADAL" clId="{EDE4E29C-3D5C-414D-99F0-F9AF4280DC64}" dt="2022-04-23T22:59:05.920" v="2510" actId="1036"/>
          <ac:cxnSpMkLst>
            <pc:docMk/>
            <pc:sldMk cId="348379310" sldId="299"/>
            <ac:cxnSpMk id="325" creationId="{8898AACD-AE40-4994-BF90-62C24D4BCF49}"/>
          </ac:cxnSpMkLst>
        </pc:cxnChg>
        <pc:cxnChg chg="add mod">
          <ac:chgData name="Elhadi" userId="25bd9855-c3c8-4fe0-90d6-09dac4ca243f" providerId="ADAL" clId="{EDE4E29C-3D5C-414D-99F0-F9AF4280DC64}" dt="2022-04-23T22:59:05.920" v="2510" actId="1036"/>
          <ac:cxnSpMkLst>
            <pc:docMk/>
            <pc:sldMk cId="348379310" sldId="299"/>
            <ac:cxnSpMk id="334" creationId="{D1CDA0E0-D8FC-4CC9-B7B1-09348F137F49}"/>
          </ac:cxnSpMkLst>
        </pc:cxnChg>
        <pc:cxnChg chg="add mod">
          <ac:chgData name="Elhadi" userId="25bd9855-c3c8-4fe0-90d6-09dac4ca243f" providerId="ADAL" clId="{EDE4E29C-3D5C-414D-99F0-F9AF4280DC64}" dt="2022-04-23T22:59:05.920" v="2510" actId="1036"/>
          <ac:cxnSpMkLst>
            <pc:docMk/>
            <pc:sldMk cId="348379310" sldId="299"/>
            <ac:cxnSpMk id="338" creationId="{15C9ED3F-893C-4E67-871A-E7200731C63D}"/>
          </ac:cxnSpMkLst>
        </pc:cxnChg>
        <pc:cxnChg chg="add mod">
          <ac:chgData name="Elhadi" userId="25bd9855-c3c8-4fe0-90d6-09dac4ca243f" providerId="ADAL" clId="{EDE4E29C-3D5C-414D-99F0-F9AF4280DC64}" dt="2022-04-23T22:59:05.920" v="2510" actId="1036"/>
          <ac:cxnSpMkLst>
            <pc:docMk/>
            <pc:sldMk cId="348379310" sldId="299"/>
            <ac:cxnSpMk id="339" creationId="{3B097CA9-E5E5-4E2F-8704-D1C2A456409D}"/>
          </ac:cxnSpMkLst>
        </pc:cxnChg>
        <pc:cxnChg chg="mod topLvl">
          <ac:chgData name="Elhadi" userId="25bd9855-c3c8-4fe0-90d6-09dac4ca243f" providerId="ADAL" clId="{EDE4E29C-3D5C-414D-99F0-F9AF4280DC64}" dt="2022-04-23T23:00:37.859" v="2531" actId="14100"/>
          <ac:cxnSpMkLst>
            <pc:docMk/>
            <pc:sldMk cId="348379310" sldId="299"/>
            <ac:cxnSpMk id="341" creationId="{42BAE508-4313-4A96-B4B8-73BF9CDE2F54}"/>
          </ac:cxnSpMkLst>
        </pc:cxnChg>
        <pc:cxnChg chg="add mod">
          <ac:chgData name="Elhadi" userId="25bd9855-c3c8-4fe0-90d6-09dac4ca243f" providerId="ADAL" clId="{EDE4E29C-3D5C-414D-99F0-F9AF4280DC64}" dt="2022-04-23T22:59:52.545" v="2524" actId="1035"/>
          <ac:cxnSpMkLst>
            <pc:docMk/>
            <pc:sldMk cId="348379310" sldId="299"/>
            <ac:cxnSpMk id="344" creationId="{77D3B1FE-0A13-45E8-932D-AAC42D81491E}"/>
          </ac:cxnSpMkLst>
        </pc:cxnChg>
        <pc:cxnChg chg="add mod">
          <ac:chgData name="Elhadi" userId="25bd9855-c3c8-4fe0-90d6-09dac4ca243f" providerId="ADAL" clId="{EDE4E29C-3D5C-414D-99F0-F9AF4280DC64}" dt="2022-04-23T22:59:05.920" v="2510" actId="1036"/>
          <ac:cxnSpMkLst>
            <pc:docMk/>
            <pc:sldMk cId="348379310" sldId="299"/>
            <ac:cxnSpMk id="345" creationId="{4C8BEB31-2801-48B2-B1C7-7B3092BC6582}"/>
          </ac:cxnSpMkLst>
        </pc:cxnChg>
        <pc:cxnChg chg="add mod">
          <ac:chgData name="Elhadi" userId="25bd9855-c3c8-4fe0-90d6-09dac4ca243f" providerId="ADAL" clId="{EDE4E29C-3D5C-414D-99F0-F9AF4280DC64}" dt="2022-04-23T22:59:37.921" v="2516" actId="1076"/>
          <ac:cxnSpMkLst>
            <pc:docMk/>
            <pc:sldMk cId="348379310" sldId="299"/>
            <ac:cxnSpMk id="346" creationId="{C6676E1D-B96E-4D17-8220-7037C6B979D6}"/>
          </ac:cxnSpMkLst>
        </pc:cxnChg>
        <pc:cxnChg chg="add mod">
          <ac:chgData name="Elhadi" userId="25bd9855-c3c8-4fe0-90d6-09dac4ca243f" providerId="ADAL" clId="{EDE4E29C-3D5C-414D-99F0-F9AF4280DC64}" dt="2022-04-23T23:00:25.923" v="2529" actId="14100"/>
          <ac:cxnSpMkLst>
            <pc:docMk/>
            <pc:sldMk cId="348379310" sldId="299"/>
            <ac:cxnSpMk id="348" creationId="{BC6F14E6-62DF-4806-A8E1-49244DA3E9BD}"/>
          </ac:cxnSpMkLst>
        </pc:cxnChg>
        <pc:cxnChg chg="mod topLvl">
          <ac:chgData name="Elhadi" userId="25bd9855-c3c8-4fe0-90d6-09dac4ca243f" providerId="ADAL" clId="{EDE4E29C-3D5C-414D-99F0-F9AF4280DC64}" dt="2022-04-23T22:59:05.920" v="2510" actId="1036"/>
          <ac:cxnSpMkLst>
            <pc:docMk/>
            <pc:sldMk cId="348379310" sldId="299"/>
            <ac:cxnSpMk id="355" creationId="{1D5C7B36-C37B-4DDB-A751-426CFE814631}"/>
          </ac:cxnSpMkLst>
        </pc:cxnChg>
        <pc:cxnChg chg="mod topLvl">
          <ac:chgData name="Elhadi" userId="25bd9855-c3c8-4fe0-90d6-09dac4ca243f" providerId="ADAL" clId="{EDE4E29C-3D5C-414D-99F0-F9AF4280DC64}" dt="2022-04-23T22:59:05.920" v="2510" actId="1036"/>
          <ac:cxnSpMkLst>
            <pc:docMk/>
            <pc:sldMk cId="348379310" sldId="299"/>
            <ac:cxnSpMk id="356" creationId="{5138CE12-05E8-4AF3-9A7A-50FA272C1892}"/>
          </ac:cxnSpMkLst>
        </pc:cxnChg>
        <pc:cxnChg chg="mod topLvl">
          <ac:chgData name="Elhadi" userId="25bd9855-c3c8-4fe0-90d6-09dac4ca243f" providerId="ADAL" clId="{EDE4E29C-3D5C-414D-99F0-F9AF4280DC64}" dt="2022-04-23T22:59:37.921" v="2516" actId="1076"/>
          <ac:cxnSpMkLst>
            <pc:docMk/>
            <pc:sldMk cId="348379310" sldId="299"/>
            <ac:cxnSpMk id="357" creationId="{74B2155B-4188-411A-BF7F-7EC9E0F22898}"/>
          </ac:cxnSpMkLst>
        </pc:cxnChg>
        <pc:cxnChg chg="add mod">
          <ac:chgData name="Elhadi" userId="25bd9855-c3c8-4fe0-90d6-09dac4ca243f" providerId="ADAL" clId="{EDE4E29C-3D5C-414D-99F0-F9AF4280DC64}" dt="2022-04-23T23:00:18.454" v="2528" actId="1076"/>
          <ac:cxnSpMkLst>
            <pc:docMk/>
            <pc:sldMk cId="348379310" sldId="299"/>
            <ac:cxnSpMk id="358" creationId="{C549172E-447B-4B6A-AA18-03B172E3E93E}"/>
          </ac:cxnSpMkLst>
        </pc:cxnChg>
      </pc:sldChg>
      <pc:sldChg chg="addSp delSp modSp mod modNotesTx">
        <pc:chgData name="Elhadi" userId="25bd9855-c3c8-4fe0-90d6-09dac4ca243f" providerId="ADAL" clId="{EDE4E29C-3D5C-414D-99F0-F9AF4280DC64}" dt="2022-04-24T01:20:10.656" v="4250" actId="6549"/>
        <pc:sldMkLst>
          <pc:docMk/>
          <pc:sldMk cId="3402286391" sldId="301"/>
        </pc:sldMkLst>
        <pc:spChg chg="add mod">
          <ac:chgData name="Elhadi" userId="25bd9855-c3c8-4fe0-90d6-09dac4ca243f" providerId="ADAL" clId="{EDE4E29C-3D5C-414D-99F0-F9AF4280DC64}" dt="2022-04-24T00:35:05.063" v="3754" actId="767"/>
          <ac:spMkLst>
            <pc:docMk/>
            <pc:sldMk cId="3402286391" sldId="301"/>
            <ac:spMk id="2" creationId="{D6720910-389A-44AC-B829-F007D1C4E8FD}"/>
          </ac:spMkLst>
        </pc:spChg>
        <pc:spChg chg="add mod">
          <ac:chgData name="Elhadi" userId="25bd9855-c3c8-4fe0-90d6-09dac4ca243f" providerId="ADAL" clId="{EDE4E29C-3D5C-414D-99F0-F9AF4280DC64}" dt="2022-04-24T01:18:13.638" v="4243" actId="1038"/>
          <ac:spMkLst>
            <pc:docMk/>
            <pc:sldMk cId="3402286391" sldId="301"/>
            <ac:spMk id="3" creationId="{F84A11ED-0B82-4E60-810C-158E1CC18CB1}"/>
          </ac:spMkLst>
        </pc:spChg>
        <pc:spChg chg="mod">
          <ac:chgData name="Elhadi" userId="25bd9855-c3c8-4fe0-90d6-09dac4ca243f" providerId="ADAL" clId="{EDE4E29C-3D5C-414D-99F0-F9AF4280DC64}" dt="2022-04-24T00:49:04.817" v="3879" actId="20577"/>
          <ac:spMkLst>
            <pc:docMk/>
            <pc:sldMk cId="3402286391" sldId="301"/>
            <ac:spMk id="4" creationId="{566EEFCD-CFC8-4B50-BCAC-17E73DAA2F67}"/>
          </ac:spMkLst>
        </pc:spChg>
        <pc:spChg chg="add del mod">
          <ac:chgData name="Elhadi" userId="25bd9855-c3c8-4fe0-90d6-09dac4ca243f" providerId="ADAL" clId="{EDE4E29C-3D5C-414D-99F0-F9AF4280DC64}" dt="2022-04-24T00:35:09.843" v="3758" actId="767"/>
          <ac:spMkLst>
            <pc:docMk/>
            <pc:sldMk cId="3402286391" sldId="301"/>
            <ac:spMk id="5" creationId="{137BCC16-0027-4139-911C-2A55464CE719}"/>
          </ac:spMkLst>
        </pc:spChg>
        <pc:spChg chg="mod">
          <ac:chgData name="Elhadi" userId="25bd9855-c3c8-4fe0-90d6-09dac4ca243f" providerId="ADAL" clId="{EDE4E29C-3D5C-414D-99F0-F9AF4280DC64}" dt="2022-04-24T01:20:10.656" v="4250" actId="6549"/>
          <ac:spMkLst>
            <pc:docMk/>
            <pc:sldMk cId="3402286391" sldId="301"/>
            <ac:spMk id="11" creationId="{DFC45420-5D18-40F4-AB7B-FB3875FCA4DF}"/>
          </ac:spMkLst>
        </pc:spChg>
      </pc:sldChg>
      <pc:sldChg chg="modSp del mod">
        <pc:chgData name="Elhadi" userId="25bd9855-c3c8-4fe0-90d6-09dac4ca243f" providerId="ADAL" clId="{EDE4E29C-3D5C-414D-99F0-F9AF4280DC64}" dt="2022-04-24T00:32:59.958" v="3700" actId="47"/>
        <pc:sldMkLst>
          <pc:docMk/>
          <pc:sldMk cId="887992360" sldId="302"/>
        </pc:sldMkLst>
        <pc:spChg chg="mod">
          <ac:chgData name="Elhadi" userId="25bd9855-c3c8-4fe0-90d6-09dac4ca243f" providerId="ADAL" clId="{EDE4E29C-3D5C-414D-99F0-F9AF4280DC64}" dt="2022-04-24T00:18:30.651" v="3506" actId="27636"/>
          <ac:spMkLst>
            <pc:docMk/>
            <pc:sldMk cId="887992360" sldId="302"/>
            <ac:spMk id="11" creationId="{DFC45420-5D18-40F4-AB7B-FB3875FCA4DF}"/>
          </ac:spMkLst>
        </pc:spChg>
      </pc:sldChg>
      <pc:sldChg chg="modSp mod">
        <pc:chgData name="Elhadi" userId="25bd9855-c3c8-4fe0-90d6-09dac4ca243f" providerId="ADAL" clId="{EDE4E29C-3D5C-414D-99F0-F9AF4280DC64}" dt="2022-04-24T00:45:15.818" v="3852" actId="20577"/>
        <pc:sldMkLst>
          <pc:docMk/>
          <pc:sldMk cId="3504443206" sldId="303"/>
        </pc:sldMkLst>
        <pc:spChg chg="mod">
          <ac:chgData name="Elhadi" userId="25bd9855-c3c8-4fe0-90d6-09dac4ca243f" providerId="ADAL" clId="{EDE4E29C-3D5C-414D-99F0-F9AF4280DC64}" dt="2022-04-24T00:45:15.818" v="3852" actId="20577"/>
          <ac:spMkLst>
            <pc:docMk/>
            <pc:sldMk cId="3504443206" sldId="303"/>
            <ac:spMk id="4" creationId="{566EEFCD-CFC8-4B50-BCAC-17E73DAA2F67}"/>
          </ac:spMkLst>
        </pc:spChg>
        <pc:spChg chg="mod">
          <ac:chgData name="Elhadi" userId="25bd9855-c3c8-4fe0-90d6-09dac4ca243f" providerId="ADAL" clId="{EDE4E29C-3D5C-414D-99F0-F9AF4280DC64}" dt="2022-04-23T21:57:39.525" v="2061" actId="27636"/>
          <ac:spMkLst>
            <pc:docMk/>
            <pc:sldMk cId="3504443206" sldId="303"/>
            <ac:spMk id="11" creationId="{DFC45420-5D18-40F4-AB7B-FB3875FCA4DF}"/>
          </ac:spMkLst>
        </pc:spChg>
      </pc:sldChg>
      <pc:sldChg chg="modSp add mod">
        <pc:chgData name="Elhadi" userId="25bd9855-c3c8-4fe0-90d6-09dac4ca243f" providerId="ADAL" clId="{EDE4E29C-3D5C-414D-99F0-F9AF4280DC64}" dt="2022-04-23T22:20:16.181" v="2273" actId="20577"/>
        <pc:sldMkLst>
          <pc:docMk/>
          <pc:sldMk cId="1864320181" sldId="304"/>
        </pc:sldMkLst>
        <pc:spChg chg="mod">
          <ac:chgData name="Elhadi" userId="25bd9855-c3c8-4fe0-90d6-09dac4ca243f" providerId="ADAL" clId="{EDE4E29C-3D5C-414D-99F0-F9AF4280DC64}" dt="2022-04-23T22:20:16.181" v="2273" actId="20577"/>
          <ac:spMkLst>
            <pc:docMk/>
            <pc:sldMk cId="1864320181" sldId="304"/>
            <ac:spMk id="18" creationId="{D4F0A2F5-323C-433E-96AB-609F5674BF9B}"/>
          </ac:spMkLst>
        </pc:spChg>
      </pc:sldChg>
      <pc:sldChg chg="add del">
        <pc:chgData name="Elhadi" userId="25bd9855-c3c8-4fe0-90d6-09dac4ca243f" providerId="ADAL" clId="{EDE4E29C-3D5C-414D-99F0-F9AF4280DC64}" dt="2022-04-23T23:01:57.632" v="2539" actId="2696"/>
        <pc:sldMkLst>
          <pc:docMk/>
          <pc:sldMk cId="3654478120" sldId="305"/>
        </pc:sldMkLst>
      </pc:sldChg>
      <pc:sldMasterChg chg="modSldLayout">
        <pc:chgData name="Elhadi" userId="25bd9855-c3c8-4fe0-90d6-09dac4ca243f" providerId="ADAL" clId="{EDE4E29C-3D5C-414D-99F0-F9AF4280DC64}" dt="2022-04-22T22:36:30.928" v="268"/>
        <pc:sldMasterMkLst>
          <pc:docMk/>
          <pc:sldMasterMk cId="2110151505" sldId="2147483648"/>
        </pc:sldMasterMkLst>
        <pc:sldLayoutChg chg="addSp delSp modSp mod">
          <pc:chgData name="Elhadi" userId="25bd9855-c3c8-4fe0-90d6-09dac4ca243f" providerId="ADAL" clId="{EDE4E29C-3D5C-414D-99F0-F9AF4280DC64}" dt="2022-04-22T22:36:30.928" v="268"/>
          <pc:sldLayoutMkLst>
            <pc:docMk/>
            <pc:sldMasterMk cId="2110151505" sldId="2147483648"/>
            <pc:sldLayoutMk cId="3755483918" sldId="2147483652"/>
          </pc:sldLayoutMkLst>
          <pc:spChg chg="del">
            <ac:chgData name="Elhadi" userId="25bd9855-c3c8-4fe0-90d6-09dac4ca243f" providerId="ADAL" clId="{EDE4E29C-3D5C-414D-99F0-F9AF4280DC64}" dt="2022-04-22T22:36:30.721" v="267" actId="478"/>
            <ac:spMkLst>
              <pc:docMk/>
              <pc:sldMasterMk cId="2110151505" sldId="2147483648"/>
              <pc:sldLayoutMk cId="3755483918" sldId="2147483652"/>
              <ac:spMk id="2" creationId="{27BA5E86-275D-47F1-B786-93F89E0DFD8B}"/>
            </ac:spMkLst>
          </pc:spChg>
          <pc:spChg chg="mod">
            <ac:chgData name="Elhadi" userId="25bd9855-c3c8-4fe0-90d6-09dac4ca243f" providerId="ADAL" clId="{EDE4E29C-3D5C-414D-99F0-F9AF4280DC64}" dt="2022-04-22T22:22:02.268" v="200" actId="14100"/>
            <ac:spMkLst>
              <pc:docMk/>
              <pc:sldMasterMk cId="2110151505" sldId="2147483648"/>
              <pc:sldLayoutMk cId="3755483918" sldId="2147483652"/>
              <ac:spMk id="3" creationId="{B347954A-6BF1-451B-9D4E-AE9E32A5BA84}"/>
            </ac:spMkLst>
          </pc:spChg>
          <pc:spChg chg="mod">
            <ac:chgData name="Elhadi" userId="25bd9855-c3c8-4fe0-90d6-09dac4ca243f" providerId="ADAL" clId="{EDE4E29C-3D5C-414D-99F0-F9AF4280DC64}" dt="2022-04-22T22:22:06.311" v="201" actId="14100"/>
            <ac:spMkLst>
              <pc:docMk/>
              <pc:sldMasterMk cId="2110151505" sldId="2147483648"/>
              <pc:sldLayoutMk cId="3755483918" sldId="2147483652"/>
              <ac:spMk id="4" creationId="{50FBA5E2-115B-4F4E-A19A-B622BCEDC40B}"/>
            </ac:spMkLst>
          </pc:spChg>
          <pc:spChg chg="add mod">
            <ac:chgData name="Elhadi" userId="25bd9855-c3c8-4fe0-90d6-09dac4ca243f" providerId="ADAL" clId="{EDE4E29C-3D5C-414D-99F0-F9AF4280DC64}" dt="2022-04-22T22:36:30.928" v="268"/>
            <ac:spMkLst>
              <pc:docMk/>
              <pc:sldMasterMk cId="2110151505" sldId="2147483648"/>
              <pc:sldLayoutMk cId="3755483918" sldId="2147483652"/>
              <ac:spMk id="14" creationId="{F1D0C0E5-338D-4E71-8CE7-378BF53021FC}"/>
            </ac:spMkLst>
          </pc:spChg>
          <pc:cxnChg chg="del">
            <ac:chgData name="Elhadi" userId="25bd9855-c3c8-4fe0-90d6-09dac4ca243f" providerId="ADAL" clId="{EDE4E29C-3D5C-414D-99F0-F9AF4280DC64}" dt="2022-04-22T22:21:54.409" v="199" actId="478"/>
            <ac:cxnSpMkLst>
              <pc:docMk/>
              <pc:sldMasterMk cId="2110151505" sldId="2147483648"/>
              <pc:sldLayoutMk cId="3755483918" sldId="2147483652"/>
              <ac:cxnSpMk id="8" creationId="{D4EF6F16-8F41-4BCB-819A-06BC58372121}"/>
            </ac:cxnSpMkLst>
          </pc:cxnChg>
          <pc:cxnChg chg="add mod">
            <ac:chgData name="Elhadi" userId="25bd9855-c3c8-4fe0-90d6-09dac4ca243f" providerId="ADAL" clId="{EDE4E29C-3D5C-414D-99F0-F9AF4280DC64}" dt="2022-04-22T22:21:52.506" v="198"/>
            <ac:cxnSpMkLst>
              <pc:docMk/>
              <pc:sldMasterMk cId="2110151505" sldId="2147483648"/>
              <pc:sldLayoutMk cId="3755483918" sldId="2147483652"/>
              <ac:cxnSpMk id="13" creationId="{7414EACC-E323-4048-9BFC-F4BE8F7F8143}"/>
            </ac:cxnSpMkLst>
          </pc:cxnChg>
        </pc:sldLayoutChg>
        <pc:sldLayoutChg chg="addSp delSp modSp mod">
          <pc:chgData name="Elhadi" userId="25bd9855-c3c8-4fe0-90d6-09dac4ca243f" providerId="ADAL" clId="{EDE4E29C-3D5C-414D-99F0-F9AF4280DC64}" dt="2022-04-22T22:36:25.243" v="266"/>
          <pc:sldLayoutMkLst>
            <pc:docMk/>
            <pc:sldMasterMk cId="2110151505" sldId="2147483648"/>
            <pc:sldLayoutMk cId="2954740791" sldId="2147483653"/>
          </pc:sldLayoutMkLst>
          <pc:spChg chg="del">
            <ac:chgData name="Elhadi" userId="25bd9855-c3c8-4fe0-90d6-09dac4ca243f" providerId="ADAL" clId="{EDE4E29C-3D5C-414D-99F0-F9AF4280DC64}" dt="2022-04-22T22:36:24.893" v="265" actId="478"/>
            <ac:spMkLst>
              <pc:docMk/>
              <pc:sldMasterMk cId="2110151505" sldId="2147483648"/>
              <pc:sldLayoutMk cId="2954740791" sldId="2147483653"/>
              <ac:spMk id="2" creationId="{70FAE16A-330A-497F-AA62-21CA45ABACC9}"/>
            </ac:spMkLst>
          </pc:spChg>
          <pc:spChg chg="mod">
            <ac:chgData name="Elhadi" userId="25bd9855-c3c8-4fe0-90d6-09dac4ca243f" providerId="ADAL" clId="{EDE4E29C-3D5C-414D-99F0-F9AF4280DC64}" dt="2022-04-22T22:24:40.182" v="221" actId="122"/>
            <ac:spMkLst>
              <pc:docMk/>
              <pc:sldMasterMk cId="2110151505" sldId="2147483648"/>
              <pc:sldLayoutMk cId="2954740791" sldId="2147483653"/>
              <ac:spMk id="3" creationId="{DDA4EDD1-425A-46AF-95EA-631C4AEE387A}"/>
            </ac:spMkLst>
          </pc:spChg>
          <pc:spChg chg="mod">
            <ac:chgData name="Elhadi" userId="25bd9855-c3c8-4fe0-90d6-09dac4ca243f" providerId="ADAL" clId="{EDE4E29C-3D5C-414D-99F0-F9AF4280DC64}" dt="2022-04-22T22:25:18.429" v="227" actId="14100"/>
            <ac:spMkLst>
              <pc:docMk/>
              <pc:sldMasterMk cId="2110151505" sldId="2147483648"/>
              <pc:sldLayoutMk cId="2954740791" sldId="2147483653"/>
              <ac:spMk id="4" creationId="{2035D0E3-D5CB-41E6-AF2C-001198A45B02}"/>
            </ac:spMkLst>
          </pc:spChg>
          <pc:spChg chg="del mod">
            <ac:chgData name="Elhadi" userId="25bd9855-c3c8-4fe0-90d6-09dac4ca243f" providerId="ADAL" clId="{EDE4E29C-3D5C-414D-99F0-F9AF4280DC64}" dt="2022-04-22T22:24:47.409" v="222" actId="478"/>
            <ac:spMkLst>
              <pc:docMk/>
              <pc:sldMasterMk cId="2110151505" sldId="2147483648"/>
              <pc:sldLayoutMk cId="2954740791" sldId="2147483653"/>
              <ac:spMk id="5" creationId="{C702E986-347A-43F7-B169-EC173CF66CEB}"/>
            </ac:spMkLst>
          </pc:spChg>
          <pc:spChg chg="mod">
            <ac:chgData name="Elhadi" userId="25bd9855-c3c8-4fe0-90d6-09dac4ca243f" providerId="ADAL" clId="{EDE4E29C-3D5C-414D-99F0-F9AF4280DC64}" dt="2022-04-22T22:25:21.090" v="228" actId="14100"/>
            <ac:spMkLst>
              <pc:docMk/>
              <pc:sldMasterMk cId="2110151505" sldId="2147483648"/>
              <pc:sldLayoutMk cId="2954740791" sldId="2147483653"/>
              <ac:spMk id="6" creationId="{0019FB45-1204-4BCB-8F2C-2E0135953EF6}"/>
            </ac:spMkLst>
          </pc:spChg>
          <pc:spChg chg="add mod">
            <ac:chgData name="Elhadi" userId="25bd9855-c3c8-4fe0-90d6-09dac4ca243f" providerId="ADAL" clId="{EDE4E29C-3D5C-414D-99F0-F9AF4280DC64}" dt="2022-04-22T22:25:10.179" v="226" actId="14100"/>
            <ac:spMkLst>
              <pc:docMk/>
              <pc:sldMasterMk cId="2110151505" sldId="2147483648"/>
              <pc:sldLayoutMk cId="2954740791" sldId="2147483653"/>
              <ac:spMk id="16" creationId="{A13F5DA8-DA12-4FF1-B462-D80B2880D242}"/>
            </ac:spMkLst>
          </pc:spChg>
          <pc:spChg chg="add mod">
            <ac:chgData name="Elhadi" userId="25bd9855-c3c8-4fe0-90d6-09dac4ca243f" providerId="ADAL" clId="{EDE4E29C-3D5C-414D-99F0-F9AF4280DC64}" dt="2022-04-22T22:36:25.243" v="266"/>
            <ac:spMkLst>
              <pc:docMk/>
              <pc:sldMasterMk cId="2110151505" sldId="2147483648"/>
              <pc:sldLayoutMk cId="2954740791" sldId="2147483653"/>
              <ac:spMk id="17" creationId="{C4D3A2B5-3FC0-4219-B654-31ABE77E3ADB}"/>
            </ac:spMkLst>
          </pc:spChg>
          <pc:cxnChg chg="del">
            <ac:chgData name="Elhadi" userId="25bd9855-c3c8-4fe0-90d6-09dac4ca243f" providerId="ADAL" clId="{EDE4E29C-3D5C-414D-99F0-F9AF4280DC64}" dt="2022-04-22T22:20:34.073" v="165" actId="478"/>
            <ac:cxnSpMkLst>
              <pc:docMk/>
              <pc:sldMasterMk cId="2110151505" sldId="2147483648"/>
              <pc:sldLayoutMk cId="2954740791" sldId="2147483653"/>
              <ac:cxnSpMk id="10" creationId="{F2BC6477-6EFD-4B9E-816E-390C983E2A19}"/>
            </ac:cxnSpMkLst>
          </pc:cxnChg>
          <pc:cxnChg chg="add mod">
            <ac:chgData name="Elhadi" userId="25bd9855-c3c8-4fe0-90d6-09dac4ca243f" providerId="ADAL" clId="{EDE4E29C-3D5C-414D-99F0-F9AF4280DC64}" dt="2022-04-22T22:20:35.116" v="166"/>
            <ac:cxnSpMkLst>
              <pc:docMk/>
              <pc:sldMasterMk cId="2110151505" sldId="2147483648"/>
              <pc:sldLayoutMk cId="2954740791" sldId="2147483653"/>
              <ac:cxnSpMk id="15" creationId="{A6FFE757-AFC7-47DD-9D48-9D7DF4E3E424}"/>
            </ac:cxnSpMkLst>
          </pc:cxnChg>
        </pc:sldLayoutChg>
        <pc:sldLayoutChg chg="addSp delSp modSp mod">
          <pc:chgData name="Elhadi" userId="25bd9855-c3c8-4fe0-90d6-09dac4ca243f" providerId="ADAL" clId="{EDE4E29C-3D5C-414D-99F0-F9AF4280DC64}" dt="2022-04-22T22:20:16.979" v="164" actId="478"/>
          <pc:sldLayoutMkLst>
            <pc:docMk/>
            <pc:sldMasterMk cId="2110151505" sldId="2147483648"/>
            <pc:sldLayoutMk cId="1677712511" sldId="2147483654"/>
          </pc:sldLayoutMkLst>
          <pc:cxnChg chg="del">
            <ac:chgData name="Elhadi" userId="25bd9855-c3c8-4fe0-90d6-09dac4ca243f" providerId="ADAL" clId="{EDE4E29C-3D5C-414D-99F0-F9AF4280DC64}" dt="2022-04-22T22:20:16.979" v="164" actId="478"/>
            <ac:cxnSpMkLst>
              <pc:docMk/>
              <pc:sldMasterMk cId="2110151505" sldId="2147483648"/>
              <pc:sldLayoutMk cId="1677712511" sldId="2147483654"/>
              <ac:cxnSpMk id="6" creationId="{E10153D0-0C9D-4774-A3F1-BFFBA0F1758B}"/>
            </ac:cxnSpMkLst>
          </pc:cxnChg>
          <pc:cxnChg chg="add mod">
            <ac:chgData name="Elhadi" userId="25bd9855-c3c8-4fe0-90d6-09dac4ca243f" providerId="ADAL" clId="{EDE4E29C-3D5C-414D-99F0-F9AF4280DC64}" dt="2022-04-22T22:20:14.667" v="163"/>
            <ac:cxnSpMkLst>
              <pc:docMk/>
              <pc:sldMasterMk cId="2110151505" sldId="2147483648"/>
              <pc:sldLayoutMk cId="1677712511" sldId="2147483654"/>
              <ac:cxnSpMk id="11" creationId="{1305CC39-37D7-4632-A681-B1DBF198F6CE}"/>
            </ac:cxnSpMkLst>
          </pc:cxnChg>
        </pc:sldLayoutChg>
      </pc:sldMasterChg>
    </pc:docChg>
  </pc:docChgLst>
  <pc:docChgLst>
    <pc:chgData name="Elhadi Belghache" userId="25bd9855-c3c8-4fe0-90d6-09dac4ca243f" providerId="ADAL" clId="{6F6098CF-4D9F-4301-B86C-F9B8A0F0FB64}"/>
    <pc:docChg chg="undo custSel addSld modSld sldOrd">
      <pc:chgData name="Elhadi Belghache" userId="25bd9855-c3c8-4fe0-90d6-09dac4ca243f" providerId="ADAL" clId="{6F6098CF-4D9F-4301-B86C-F9B8A0F0FB64}" dt="2022-03-03T14:33:03.838" v="8"/>
      <pc:docMkLst>
        <pc:docMk/>
      </pc:docMkLst>
      <pc:sldChg chg="modSp mod">
        <pc:chgData name="Elhadi Belghache" userId="25bd9855-c3c8-4fe0-90d6-09dac4ca243f" providerId="ADAL" clId="{6F6098CF-4D9F-4301-B86C-F9B8A0F0FB64}" dt="2022-03-03T14:32:05.343" v="4" actId="27636"/>
        <pc:sldMkLst>
          <pc:docMk/>
          <pc:sldMk cId="2768659440" sldId="256"/>
        </pc:sldMkLst>
        <pc:spChg chg="mod">
          <ac:chgData name="Elhadi Belghache" userId="25bd9855-c3c8-4fe0-90d6-09dac4ca243f" providerId="ADAL" clId="{6F6098CF-4D9F-4301-B86C-F9B8A0F0FB64}" dt="2022-03-03T14:32:05.343" v="4" actId="27636"/>
          <ac:spMkLst>
            <pc:docMk/>
            <pc:sldMk cId="2768659440" sldId="256"/>
            <ac:spMk id="3" creationId="{D2C7D867-35F0-4416-A874-46355FA1A488}"/>
          </ac:spMkLst>
        </pc:spChg>
      </pc:sldChg>
      <pc:sldChg chg="modSp mod">
        <pc:chgData name="Elhadi Belghache" userId="25bd9855-c3c8-4fe0-90d6-09dac4ca243f" providerId="ADAL" clId="{6F6098CF-4D9F-4301-B86C-F9B8A0F0FB64}" dt="2022-03-03T14:32:42.136" v="5"/>
        <pc:sldMkLst>
          <pc:docMk/>
          <pc:sldMk cId="2964921697" sldId="257"/>
        </pc:sldMkLst>
        <pc:spChg chg="mod">
          <ac:chgData name="Elhadi Belghache" userId="25bd9855-c3c8-4fe0-90d6-09dac4ca243f" providerId="ADAL" clId="{6F6098CF-4D9F-4301-B86C-F9B8A0F0FB64}" dt="2022-03-03T14:32:42.136" v="5"/>
          <ac:spMkLst>
            <pc:docMk/>
            <pc:sldMk cId="2964921697" sldId="257"/>
            <ac:spMk id="6" creationId="{F317138E-7D63-4FB3-A276-64F43BE70681}"/>
          </ac:spMkLst>
        </pc:spChg>
      </pc:sldChg>
      <pc:sldChg chg="ord">
        <pc:chgData name="Elhadi Belghache" userId="25bd9855-c3c8-4fe0-90d6-09dac4ca243f" providerId="ADAL" clId="{6F6098CF-4D9F-4301-B86C-F9B8A0F0FB64}" dt="2022-03-03T14:33:03.838" v="8"/>
        <pc:sldMkLst>
          <pc:docMk/>
          <pc:sldMk cId="538363295" sldId="259"/>
        </pc:sldMkLst>
      </pc:sldChg>
      <pc:sldChg chg="add">
        <pc:chgData name="Elhadi Belghache" userId="25bd9855-c3c8-4fe0-90d6-09dac4ca243f" providerId="ADAL" clId="{6F6098CF-4D9F-4301-B86C-F9B8A0F0FB64}" dt="2022-03-03T14:33:00.366" v="6"/>
        <pc:sldMkLst>
          <pc:docMk/>
          <pc:sldMk cId="4022417869" sldId="260"/>
        </pc:sldMkLst>
      </pc:sldChg>
      <pc:sldChg chg="add">
        <pc:chgData name="Elhadi Belghache" userId="25bd9855-c3c8-4fe0-90d6-09dac4ca243f" providerId="ADAL" clId="{6F6098CF-4D9F-4301-B86C-F9B8A0F0FB64}" dt="2022-03-03T14:33:00.366" v="6"/>
        <pc:sldMkLst>
          <pc:docMk/>
          <pc:sldMk cId="3851067448" sldId="261"/>
        </pc:sldMkLst>
      </pc:sldChg>
      <pc:sldChg chg="add">
        <pc:chgData name="Elhadi Belghache" userId="25bd9855-c3c8-4fe0-90d6-09dac4ca243f" providerId="ADAL" clId="{6F6098CF-4D9F-4301-B86C-F9B8A0F0FB64}" dt="2022-03-03T14:33:00.366" v="6"/>
        <pc:sldMkLst>
          <pc:docMk/>
          <pc:sldMk cId="2529200038" sldId="262"/>
        </pc:sldMkLst>
      </pc:sldChg>
    </pc:docChg>
  </pc:docChgLst>
  <pc:docChgLst>
    <pc:chgData name="Elhadi Belghache" userId="25bd9855-c3c8-4fe0-90d6-09dac4ca243f" providerId="ADAL" clId="{5F79F773-0C8F-407F-B5EB-742659A64525}"/>
    <pc:docChg chg="undo custSel addSld delSld modSld modSection">
      <pc:chgData name="Elhadi Belghache" userId="25bd9855-c3c8-4fe0-90d6-09dac4ca243f" providerId="ADAL" clId="{5F79F773-0C8F-407F-B5EB-742659A64525}" dt="2022-06-09T13:42:51.870" v="182" actId="1076"/>
      <pc:docMkLst>
        <pc:docMk/>
      </pc:docMkLst>
      <pc:sldChg chg="del">
        <pc:chgData name="Elhadi Belghache" userId="25bd9855-c3c8-4fe0-90d6-09dac4ca243f" providerId="ADAL" clId="{5F79F773-0C8F-407F-B5EB-742659A64525}" dt="2022-06-02T12:08:54.086" v="53" actId="47"/>
        <pc:sldMkLst>
          <pc:docMk/>
          <pc:sldMk cId="1114077113" sldId="264"/>
        </pc:sldMkLst>
      </pc:sldChg>
      <pc:sldChg chg="del">
        <pc:chgData name="Elhadi Belghache" userId="25bd9855-c3c8-4fe0-90d6-09dac4ca243f" providerId="ADAL" clId="{5F79F773-0C8F-407F-B5EB-742659A64525}" dt="2022-06-02T12:08:55.565" v="54" actId="47"/>
        <pc:sldMkLst>
          <pc:docMk/>
          <pc:sldMk cId="2036919401" sldId="285"/>
        </pc:sldMkLst>
      </pc:sldChg>
      <pc:sldChg chg="del">
        <pc:chgData name="Elhadi Belghache" userId="25bd9855-c3c8-4fe0-90d6-09dac4ca243f" providerId="ADAL" clId="{5F79F773-0C8F-407F-B5EB-742659A64525}" dt="2022-06-02T12:08:52.429" v="52" actId="47"/>
        <pc:sldMkLst>
          <pc:docMk/>
          <pc:sldMk cId="643011039" sldId="288"/>
        </pc:sldMkLst>
      </pc:sldChg>
      <pc:sldChg chg="addSp delSp modSp mod">
        <pc:chgData name="Elhadi Belghache" userId="25bd9855-c3c8-4fe0-90d6-09dac4ca243f" providerId="ADAL" clId="{5F79F773-0C8F-407F-B5EB-742659A64525}" dt="2022-06-09T13:42:36.546" v="181" actId="1076"/>
        <pc:sldMkLst>
          <pc:docMk/>
          <pc:sldMk cId="2206325954" sldId="294"/>
        </pc:sldMkLst>
        <pc:spChg chg="mod">
          <ac:chgData name="Elhadi Belghache" userId="25bd9855-c3c8-4fe0-90d6-09dac4ca243f" providerId="ADAL" clId="{5F79F773-0C8F-407F-B5EB-742659A64525}" dt="2022-06-09T13:19:24.294" v="139" actId="164"/>
          <ac:spMkLst>
            <pc:docMk/>
            <pc:sldMk cId="2206325954" sldId="294"/>
            <ac:spMk id="14" creationId="{AE892BD7-CEE2-FCC3-BB94-B2621CC07C5D}"/>
          </ac:spMkLst>
        </pc:spChg>
        <pc:spChg chg="add del">
          <ac:chgData name="Elhadi Belghache" userId="25bd9855-c3c8-4fe0-90d6-09dac4ca243f" providerId="ADAL" clId="{5F79F773-0C8F-407F-B5EB-742659A64525}" dt="2022-06-09T13:24:11.606" v="147" actId="478"/>
          <ac:spMkLst>
            <pc:docMk/>
            <pc:sldMk cId="2206325954" sldId="294"/>
            <ac:spMk id="15" creationId="{1248DC18-42A1-1D99-3DCA-0A9C550A57D3}"/>
          </ac:spMkLst>
        </pc:spChg>
        <pc:spChg chg="add del mod">
          <ac:chgData name="Elhadi Belghache" userId="25bd9855-c3c8-4fe0-90d6-09dac4ca243f" providerId="ADAL" clId="{5F79F773-0C8F-407F-B5EB-742659A64525}" dt="2022-06-09T13:27:20.967" v="165" actId="21"/>
          <ac:spMkLst>
            <pc:docMk/>
            <pc:sldMk cId="2206325954" sldId="294"/>
            <ac:spMk id="17" creationId="{E4678AC8-4CE9-FFD8-917B-0CE6F9E80EB6}"/>
          </ac:spMkLst>
        </pc:spChg>
        <pc:spChg chg="add mod">
          <ac:chgData name="Elhadi Belghache" userId="25bd9855-c3c8-4fe0-90d6-09dac4ca243f" providerId="ADAL" clId="{5F79F773-0C8F-407F-B5EB-742659A64525}" dt="2022-06-09T13:28:00.217" v="177" actId="164"/>
          <ac:spMkLst>
            <pc:docMk/>
            <pc:sldMk cId="2206325954" sldId="294"/>
            <ac:spMk id="19" creationId="{8F2003A9-6EEA-EABA-7A79-9958D4AA3F8C}"/>
          </ac:spMkLst>
        </pc:spChg>
        <pc:spChg chg="mod">
          <ac:chgData name="Elhadi Belghache" userId="25bd9855-c3c8-4fe0-90d6-09dac4ca243f" providerId="ADAL" clId="{5F79F773-0C8F-407F-B5EB-742659A64525}" dt="2022-06-09T13:19:27.449" v="140" actId="164"/>
          <ac:spMkLst>
            <pc:docMk/>
            <pc:sldMk cId="2206325954" sldId="294"/>
            <ac:spMk id="20" creationId="{A2EECA8D-5A93-1E08-5495-ADE7A868ABF9}"/>
          </ac:spMkLst>
        </pc:spChg>
        <pc:spChg chg="mod">
          <ac:chgData name="Elhadi Belghache" userId="25bd9855-c3c8-4fe0-90d6-09dac4ca243f" providerId="ADAL" clId="{5F79F773-0C8F-407F-B5EB-742659A64525}" dt="2022-06-09T13:26:55.618" v="160"/>
          <ac:spMkLst>
            <pc:docMk/>
            <pc:sldMk cId="2206325954" sldId="294"/>
            <ac:spMk id="21" creationId="{D7AE23F8-FB70-75F1-E3CF-6B4D5CE97DBF}"/>
          </ac:spMkLst>
        </pc:spChg>
        <pc:grpChg chg="add mod">
          <ac:chgData name="Elhadi Belghache" userId="25bd9855-c3c8-4fe0-90d6-09dac4ca243f" providerId="ADAL" clId="{5F79F773-0C8F-407F-B5EB-742659A64525}" dt="2022-06-09T13:28:17.205" v="179" actId="164"/>
          <ac:grpSpMkLst>
            <pc:docMk/>
            <pc:sldMk cId="2206325954" sldId="294"/>
            <ac:grpSpMk id="2" creationId="{33D7FA6B-46D5-9EEF-A71B-8195A914C2D5}"/>
          </ac:grpSpMkLst>
        </pc:grpChg>
        <pc:grpChg chg="add del mod">
          <ac:chgData name="Elhadi Belghache" userId="25bd9855-c3c8-4fe0-90d6-09dac4ca243f" providerId="ADAL" clId="{5F79F773-0C8F-407F-B5EB-742659A64525}" dt="2022-06-09T13:19:41.803" v="144" actId="478"/>
          <ac:grpSpMkLst>
            <pc:docMk/>
            <pc:sldMk cId="2206325954" sldId="294"/>
            <ac:grpSpMk id="4" creationId="{85FAB33D-BC47-BEC7-799E-71A46BF6174B}"/>
          </ac:grpSpMkLst>
        </pc:grpChg>
        <pc:grpChg chg="add mod">
          <ac:chgData name="Elhadi Belghache" userId="25bd9855-c3c8-4fe0-90d6-09dac4ca243f" providerId="ADAL" clId="{5F79F773-0C8F-407F-B5EB-742659A64525}" dt="2022-06-09T13:28:17.205" v="179" actId="164"/>
          <ac:grpSpMkLst>
            <pc:docMk/>
            <pc:sldMk cId="2206325954" sldId="294"/>
            <ac:grpSpMk id="6" creationId="{E67748D4-6D12-5BF1-927D-6FBEED6B1DD9}"/>
          </ac:grpSpMkLst>
        </pc:grpChg>
        <pc:grpChg chg="add mod">
          <ac:chgData name="Elhadi Belghache" userId="25bd9855-c3c8-4fe0-90d6-09dac4ca243f" providerId="ADAL" clId="{5F79F773-0C8F-407F-B5EB-742659A64525}" dt="2022-06-09T13:28:17.205" v="179" actId="164"/>
          <ac:grpSpMkLst>
            <pc:docMk/>
            <pc:sldMk cId="2206325954" sldId="294"/>
            <ac:grpSpMk id="12" creationId="{AA407008-968C-EA5C-9036-11EC40C9AC96}"/>
          </ac:grpSpMkLst>
        </pc:grpChg>
        <pc:grpChg chg="add mod">
          <ac:chgData name="Elhadi Belghache" userId="25bd9855-c3c8-4fe0-90d6-09dac4ca243f" providerId="ADAL" clId="{5F79F773-0C8F-407F-B5EB-742659A64525}" dt="2022-06-09T13:42:36.546" v="181" actId="1076"/>
          <ac:grpSpMkLst>
            <pc:docMk/>
            <pc:sldMk cId="2206325954" sldId="294"/>
            <ac:grpSpMk id="13" creationId="{E7ADD310-AE27-BE9A-AA28-F223E0721409}"/>
          </ac:grpSpMkLst>
        </pc:grpChg>
        <pc:picChg chg="mod">
          <ac:chgData name="Elhadi Belghache" userId="25bd9855-c3c8-4fe0-90d6-09dac4ca243f" providerId="ADAL" clId="{5F79F773-0C8F-407F-B5EB-742659A64525}" dt="2022-06-09T13:19:27.449" v="140" actId="164"/>
          <ac:picMkLst>
            <pc:docMk/>
            <pc:sldMk cId="2206325954" sldId="294"/>
            <ac:picMk id="3" creationId="{BE76D343-3E1D-5B95-3AC6-499CE29E78A7}"/>
          </ac:picMkLst>
        </pc:picChg>
        <pc:picChg chg="mod">
          <ac:chgData name="Elhadi Belghache" userId="25bd9855-c3c8-4fe0-90d6-09dac4ca243f" providerId="ADAL" clId="{5F79F773-0C8F-407F-B5EB-742659A64525}" dt="2022-06-09T13:26:55.618" v="160"/>
          <ac:picMkLst>
            <pc:docMk/>
            <pc:sldMk cId="2206325954" sldId="294"/>
            <ac:picMk id="7" creationId="{0148D8E4-344E-FB91-93BC-A052D16B452C}"/>
          </ac:picMkLst>
        </pc:picChg>
        <pc:picChg chg="mod">
          <ac:chgData name="Elhadi Belghache" userId="25bd9855-c3c8-4fe0-90d6-09dac4ca243f" providerId="ADAL" clId="{5F79F773-0C8F-407F-B5EB-742659A64525}" dt="2022-06-09T13:19:24.294" v="139" actId="164"/>
          <ac:picMkLst>
            <pc:docMk/>
            <pc:sldMk cId="2206325954" sldId="294"/>
            <ac:picMk id="10" creationId="{EF6524E5-D694-4765-0BEF-121CEF8E0F1B}"/>
          </ac:picMkLst>
        </pc:picChg>
        <pc:picChg chg="add mod modCrop">
          <ac:chgData name="Elhadi Belghache" userId="25bd9855-c3c8-4fe0-90d6-09dac4ca243f" providerId="ADAL" clId="{5F79F773-0C8F-407F-B5EB-742659A64525}" dt="2022-06-09T13:28:00.217" v="177" actId="164"/>
          <ac:picMkLst>
            <pc:docMk/>
            <pc:sldMk cId="2206325954" sldId="294"/>
            <ac:picMk id="11" creationId="{7B1F85EB-0D6E-7576-158D-460946C9ACA1}"/>
          </ac:picMkLst>
        </pc:picChg>
      </pc:sldChg>
      <pc:sldChg chg="modSp mod">
        <pc:chgData name="Elhadi Belghache" userId="25bd9855-c3c8-4fe0-90d6-09dac4ca243f" providerId="ADAL" clId="{5F79F773-0C8F-407F-B5EB-742659A64525}" dt="2022-06-02T12:03:20.386" v="29" actId="20577"/>
        <pc:sldMkLst>
          <pc:docMk/>
          <pc:sldMk cId="1627276396" sldId="305"/>
        </pc:sldMkLst>
        <pc:spChg chg="mod">
          <ac:chgData name="Elhadi Belghache" userId="25bd9855-c3c8-4fe0-90d6-09dac4ca243f" providerId="ADAL" clId="{5F79F773-0C8F-407F-B5EB-742659A64525}" dt="2022-06-02T12:03:20.386" v="29" actId="20577"/>
          <ac:spMkLst>
            <pc:docMk/>
            <pc:sldMk cId="1627276396" sldId="305"/>
            <ac:spMk id="5" creationId="{0840B840-C557-A2F4-6967-4DC01F147CBC}"/>
          </ac:spMkLst>
        </pc:spChg>
      </pc:sldChg>
      <pc:sldChg chg="addSp modSp mod">
        <pc:chgData name="Elhadi Belghache" userId="25bd9855-c3c8-4fe0-90d6-09dac4ca243f" providerId="ADAL" clId="{5F79F773-0C8F-407F-B5EB-742659A64525}" dt="2022-06-02T12:02:50.250" v="20" actId="693"/>
        <pc:sldMkLst>
          <pc:docMk/>
          <pc:sldMk cId="1247596063" sldId="306"/>
        </pc:sldMkLst>
        <pc:spChg chg="mod">
          <ac:chgData name="Elhadi Belghache" userId="25bd9855-c3c8-4fe0-90d6-09dac4ca243f" providerId="ADAL" clId="{5F79F773-0C8F-407F-B5EB-742659A64525}" dt="2022-06-02T11:42:30.936" v="9" actId="20577"/>
          <ac:spMkLst>
            <pc:docMk/>
            <pc:sldMk cId="1247596063" sldId="306"/>
            <ac:spMk id="2" creationId="{AA7F6B21-A211-4AE6-88CB-492DC66E5DC9}"/>
          </ac:spMkLst>
        </pc:spChg>
        <pc:spChg chg="add mod">
          <ac:chgData name="Elhadi Belghache" userId="25bd9855-c3c8-4fe0-90d6-09dac4ca243f" providerId="ADAL" clId="{5F79F773-0C8F-407F-B5EB-742659A64525}" dt="2022-06-02T12:02:50.250" v="20" actId="693"/>
          <ac:spMkLst>
            <pc:docMk/>
            <pc:sldMk cId="1247596063" sldId="306"/>
            <ac:spMk id="7" creationId="{0B92B3FF-4858-14F9-67CF-808425A5AE3F}"/>
          </ac:spMkLst>
        </pc:spChg>
        <pc:picChg chg="add mod">
          <ac:chgData name="Elhadi Belghache" userId="25bd9855-c3c8-4fe0-90d6-09dac4ca243f" providerId="ADAL" clId="{5F79F773-0C8F-407F-B5EB-742659A64525}" dt="2022-06-02T12:01:27.617" v="15"/>
          <ac:picMkLst>
            <pc:docMk/>
            <pc:sldMk cId="1247596063" sldId="306"/>
            <ac:picMk id="5" creationId="{15A3D29D-0A47-182A-A7DB-9D9A083965F4}"/>
          </ac:picMkLst>
        </pc:picChg>
        <pc:picChg chg="mod">
          <ac:chgData name="Elhadi Belghache" userId="25bd9855-c3c8-4fe0-90d6-09dac4ca243f" providerId="ADAL" clId="{5F79F773-0C8F-407F-B5EB-742659A64525}" dt="2022-06-02T12:01:16.047" v="13" actId="1076"/>
          <ac:picMkLst>
            <pc:docMk/>
            <pc:sldMk cId="1247596063" sldId="306"/>
            <ac:picMk id="6" creationId="{2FEF6052-5CAB-DC18-D530-EBEA2F11063D}"/>
          </ac:picMkLst>
        </pc:picChg>
      </pc:sldChg>
      <pc:sldChg chg="addSp delSp modSp new mod">
        <pc:chgData name="Elhadi Belghache" userId="25bd9855-c3c8-4fe0-90d6-09dac4ca243f" providerId="ADAL" clId="{5F79F773-0C8F-407F-B5EB-742659A64525}" dt="2022-06-02T12:10:34.597" v="68" actId="1076"/>
        <pc:sldMkLst>
          <pc:docMk/>
          <pc:sldMk cId="2411923695" sldId="307"/>
        </pc:sldMkLst>
        <pc:spChg chg="mod">
          <ac:chgData name="Elhadi Belghache" userId="25bd9855-c3c8-4fe0-90d6-09dac4ca243f" providerId="ADAL" clId="{5F79F773-0C8F-407F-B5EB-742659A64525}" dt="2022-06-02T12:06:42.464" v="39" actId="20577"/>
          <ac:spMkLst>
            <pc:docMk/>
            <pc:sldMk cId="2411923695" sldId="307"/>
            <ac:spMk id="2" creationId="{35506BD5-DCBC-73B9-6492-70E33AD6135B}"/>
          </ac:spMkLst>
        </pc:spChg>
        <pc:spChg chg="del">
          <ac:chgData name="Elhadi Belghache" userId="25bd9855-c3c8-4fe0-90d6-09dac4ca243f" providerId="ADAL" clId="{5F79F773-0C8F-407F-B5EB-742659A64525}" dt="2022-06-02T12:07:28.214" v="40"/>
          <ac:spMkLst>
            <pc:docMk/>
            <pc:sldMk cId="2411923695" sldId="307"/>
            <ac:spMk id="3" creationId="{3D068CEC-2CF8-F1A9-8B39-4FD40E8894F5}"/>
          </ac:spMkLst>
        </pc:spChg>
        <pc:spChg chg="add del mod">
          <ac:chgData name="Elhadi Belghache" userId="25bd9855-c3c8-4fe0-90d6-09dac4ca243f" providerId="ADAL" clId="{5F79F773-0C8F-407F-B5EB-742659A64525}" dt="2022-06-02T12:07:39.163" v="42"/>
          <ac:spMkLst>
            <pc:docMk/>
            <pc:sldMk cId="2411923695" sldId="307"/>
            <ac:spMk id="8" creationId="{432A271A-B526-DD89-7D7C-E9C1EAE1868E}"/>
          </ac:spMkLst>
        </pc:spChg>
        <pc:spChg chg="add mod">
          <ac:chgData name="Elhadi Belghache" userId="25bd9855-c3c8-4fe0-90d6-09dac4ca243f" providerId="ADAL" clId="{5F79F773-0C8F-407F-B5EB-742659A64525}" dt="2022-06-02T12:10:29.316" v="67" actId="14100"/>
          <ac:spMkLst>
            <pc:docMk/>
            <pc:sldMk cId="2411923695" sldId="307"/>
            <ac:spMk id="11" creationId="{0960B87B-2C54-004B-0B63-31CD04EC21CD}"/>
          </ac:spMkLst>
        </pc:spChg>
        <pc:spChg chg="add del mod">
          <ac:chgData name="Elhadi Belghache" userId="25bd9855-c3c8-4fe0-90d6-09dac4ca243f" providerId="ADAL" clId="{5F79F773-0C8F-407F-B5EB-742659A64525}" dt="2022-06-02T12:09:15.184" v="56" actId="478"/>
          <ac:spMkLst>
            <pc:docMk/>
            <pc:sldMk cId="2411923695" sldId="307"/>
            <ac:spMk id="12" creationId="{84502696-4ACF-18B3-61DC-ED5B53B5B255}"/>
          </ac:spMkLst>
        </pc:spChg>
        <pc:picChg chg="add del mod">
          <ac:chgData name="Elhadi Belghache" userId="25bd9855-c3c8-4fe0-90d6-09dac4ca243f" providerId="ADAL" clId="{5F79F773-0C8F-407F-B5EB-742659A64525}" dt="2022-06-02T12:07:37.710" v="41" actId="478"/>
          <ac:picMkLst>
            <pc:docMk/>
            <pc:sldMk cId="2411923695" sldId="307"/>
            <ac:picMk id="6" creationId="{2EC2A5BC-D66A-13C8-6ACC-36254E827BCE}"/>
          </ac:picMkLst>
        </pc:picChg>
        <pc:picChg chg="add mod">
          <ac:chgData name="Elhadi Belghache" userId="25bd9855-c3c8-4fe0-90d6-09dac4ca243f" providerId="ADAL" clId="{5F79F773-0C8F-407F-B5EB-742659A64525}" dt="2022-06-02T12:10:17.823" v="64" actId="14100"/>
          <ac:picMkLst>
            <pc:docMk/>
            <pc:sldMk cId="2411923695" sldId="307"/>
            <ac:picMk id="10" creationId="{5716FB14-F9F8-379F-F07B-8B26147B764A}"/>
          </ac:picMkLst>
        </pc:picChg>
        <pc:picChg chg="add mod">
          <ac:chgData name="Elhadi Belghache" userId="25bd9855-c3c8-4fe0-90d6-09dac4ca243f" providerId="ADAL" clId="{5F79F773-0C8F-407F-B5EB-742659A64525}" dt="2022-06-02T12:10:34.597" v="68" actId="1076"/>
          <ac:picMkLst>
            <pc:docMk/>
            <pc:sldMk cId="2411923695" sldId="307"/>
            <ac:picMk id="14" creationId="{E9BE0EBF-1AC1-7DE0-7FB9-E0539759A66E}"/>
          </ac:picMkLst>
        </pc:picChg>
      </pc:sldChg>
      <pc:sldChg chg="addSp delSp modSp add mod">
        <pc:chgData name="Elhadi Belghache" userId="25bd9855-c3c8-4fe0-90d6-09dac4ca243f" providerId="ADAL" clId="{5F79F773-0C8F-407F-B5EB-742659A64525}" dt="2022-06-02T12:17:38.442" v="94" actId="1076"/>
        <pc:sldMkLst>
          <pc:docMk/>
          <pc:sldMk cId="1540230377" sldId="308"/>
        </pc:sldMkLst>
        <pc:spChg chg="add del mod">
          <ac:chgData name="Elhadi Belghache" userId="25bd9855-c3c8-4fe0-90d6-09dac4ca243f" providerId="ADAL" clId="{5F79F773-0C8F-407F-B5EB-742659A64525}" dt="2022-06-02T12:15:14.136" v="72" actId="478"/>
          <ac:spMkLst>
            <pc:docMk/>
            <pc:sldMk cId="1540230377" sldId="308"/>
            <ac:spMk id="5" creationId="{50C45C0C-219B-4E7E-4B1B-B4F58000D6BA}"/>
          </ac:spMkLst>
        </pc:spChg>
        <pc:spChg chg="del">
          <ac:chgData name="Elhadi Belghache" userId="25bd9855-c3c8-4fe0-90d6-09dac4ca243f" providerId="ADAL" clId="{5F79F773-0C8F-407F-B5EB-742659A64525}" dt="2022-06-02T12:15:15.376" v="73" actId="478"/>
          <ac:spMkLst>
            <pc:docMk/>
            <pc:sldMk cId="1540230377" sldId="308"/>
            <ac:spMk id="11" creationId="{0960B87B-2C54-004B-0B63-31CD04EC21CD}"/>
          </ac:spMkLst>
        </pc:spChg>
        <pc:picChg chg="add mod">
          <ac:chgData name="Elhadi Belghache" userId="25bd9855-c3c8-4fe0-90d6-09dac4ca243f" providerId="ADAL" clId="{5F79F773-0C8F-407F-B5EB-742659A64525}" dt="2022-06-02T12:16:30.445" v="89"/>
          <ac:picMkLst>
            <pc:docMk/>
            <pc:sldMk cId="1540230377" sldId="308"/>
            <ac:picMk id="7" creationId="{CAED0B6C-F0F2-32F4-446F-5162504EE4D1}"/>
          </ac:picMkLst>
        </pc:picChg>
        <pc:picChg chg="add mod">
          <ac:chgData name="Elhadi Belghache" userId="25bd9855-c3c8-4fe0-90d6-09dac4ca243f" providerId="ADAL" clId="{5F79F773-0C8F-407F-B5EB-742659A64525}" dt="2022-06-02T12:16:30.445" v="89"/>
          <ac:picMkLst>
            <pc:docMk/>
            <pc:sldMk cId="1540230377" sldId="308"/>
            <ac:picMk id="9" creationId="{795E73D0-F04A-DAE3-CB38-F5C64EF441DA}"/>
          </ac:picMkLst>
        </pc:picChg>
        <pc:picChg chg="del">
          <ac:chgData name="Elhadi Belghache" userId="25bd9855-c3c8-4fe0-90d6-09dac4ca243f" providerId="ADAL" clId="{5F79F773-0C8F-407F-B5EB-742659A64525}" dt="2022-06-02T12:14:38.472" v="71" actId="478"/>
          <ac:picMkLst>
            <pc:docMk/>
            <pc:sldMk cId="1540230377" sldId="308"/>
            <ac:picMk id="10" creationId="{5716FB14-F9F8-379F-F07B-8B26147B764A}"/>
          </ac:picMkLst>
        </pc:picChg>
        <pc:picChg chg="add mod">
          <ac:chgData name="Elhadi Belghache" userId="25bd9855-c3c8-4fe0-90d6-09dac4ca243f" providerId="ADAL" clId="{5F79F773-0C8F-407F-B5EB-742659A64525}" dt="2022-06-02T12:17:32.323" v="92" actId="1076"/>
          <ac:picMkLst>
            <pc:docMk/>
            <pc:sldMk cId="1540230377" sldId="308"/>
            <ac:picMk id="13" creationId="{AA6D9C96-CFA9-EF68-3A00-8AF096D48EBF}"/>
          </ac:picMkLst>
        </pc:picChg>
        <pc:picChg chg="del">
          <ac:chgData name="Elhadi Belghache" userId="25bd9855-c3c8-4fe0-90d6-09dac4ca243f" providerId="ADAL" clId="{5F79F773-0C8F-407F-B5EB-742659A64525}" dt="2022-06-02T12:14:37.511" v="70" actId="478"/>
          <ac:picMkLst>
            <pc:docMk/>
            <pc:sldMk cId="1540230377" sldId="308"/>
            <ac:picMk id="14" creationId="{E9BE0EBF-1AC1-7DE0-7FB9-E0539759A66E}"/>
          </ac:picMkLst>
        </pc:picChg>
        <pc:picChg chg="add mod">
          <ac:chgData name="Elhadi Belghache" userId="25bd9855-c3c8-4fe0-90d6-09dac4ca243f" providerId="ADAL" clId="{5F79F773-0C8F-407F-B5EB-742659A64525}" dt="2022-06-02T12:17:38.442" v="94" actId="1076"/>
          <ac:picMkLst>
            <pc:docMk/>
            <pc:sldMk cId="1540230377" sldId="308"/>
            <ac:picMk id="16" creationId="{DFC5CB25-4221-2A3D-F6B2-9FDCDE48C1AA}"/>
          </ac:picMkLst>
        </pc:picChg>
      </pc:sldChg>
      <pc:sldChg chg="modSp new del mod">
        <pc:chgData name="Elhadi Belghache" userId="25bd9855-c3c8-4fe0-90d6-09dac4ca243f" providerId="ADAL" clId="{5F79F773-0C8F-407F-B5EB-742659A64525}" dt="2022-06-02T12:24:53.275" v="130" actId="47"/>
        <pc:sldMkLst>
          <pc:docMk/>
          <pc:sldMk cId="3981545757" sldId="309"/>
        </pc:sldMkLst>
        <pc:spChg chg="mod">
          <ac:chgData name="Elhadi Belghache" userId="25bd9855-c3c8-4fe0-90d6-09dac4ca243f" providerId="ADAL" clId="{5F79F773-0C8F-407F-B5EB-742659A64525}" dt="2022-06-02T12:18:50.351" v="105" actId="20577"/>
          <ac:spMkLst>
            <pc:docMk/>
            <pc:sldMk cId="3981545757" sldId="309"/>
            <ac:spMk id="2" creationId="{8A6AB82F-54A0-3ECB-5A9A-4A8E8798DB91}"/>
          </ac:spMkLst>
        </pc:spChg>
      </pc:sldChg>
      <pc:sldChg chg="addSp delSp modSp new mod">
        <pc:chgData name="Elhadi Belghache" userId="25bd9855-c3c8-4fe0-90d6-09dac4ca243f" providerId="ADAL" clId="{5F79F773-0C8F-407F-B5EB-742659A64525}" dt="2022-06-02T12:25:36.949" v="138" actId="1076"/>
        <pc:sldMkLst>
          <pc:docMk/>
          <pc:sldMk cId="3653207373" sldId="310"/>
        </pc:sldMkLst>
        <pc:spChg chg="mod">
          <ac:chgData name="Elhadi Belghache" userId="25bd9855-c3c8-4fe0-90d6-09dac4ca243f" providerId="ADAL" clId="{5F79F773-0C8F-407F-B5EB-742659A64525}" dt="2022-06-02T12:24:50.903" v="129" actId="20577"/>
          <ac:spMkLst>
            <pc:docMk/>
            <pc:sldMk cId="3653207373" sldId="310"/>
            <ac:spMk id="2" creationId="{0E1A6991-8E7C-5A45-E754-40800EA9969C}"/>
          </ac:spMkLst>
        </pc:spChg>
        <pc:spChg chg="del">
          <ac:chgData name="Elhadi Belghache" userId="25bd9855-c3c8-4fe0-90d6-09dac4ca243f" providerId="ADAL" clId="{5F79F773-0C8F-407F-B5EB-742659A64525}" dt="2022-06-02T12:24:33.635" v="116"/>
          <ac:spMkLst>
            <pc:docMk/>
            <pc:sldMk cId="3653207373" sldId="310"/>
            <ac:spMk id="3" creationId="{C633DEE8-84F7-8397-2888-6EEFACC0EAB0}"/>
          </ac:spMkLst>
        </pc:spChg>
        <pc:picChg chg="add mod">
          <ac:chgData name="Elhadi Belghache" userId="25bd9855-c3c8-4fe0-90d6-09dac4ca243f" providerId="ADAL" clId="{5F79F773-0C8F-407F-B5EB-742659A64525}" dt="2022-06-02T12:25:36.949" v="138" actId="1076"/>
          <ac:picMkLst>
            <pc:docMk/>
            <pc:sldMk cId="3653207373" sldId="310"/>
            <ac:picMk id="6" creationId="{B449DFC3-E69E-4D99-6678-251373E5C85C}"/>
          </ac:picMkLst>
        </pc:picChg>
        <pc:picChg chg="add mod">
          <ac:chgData name="Elhadi Belghache" userId="25bd9855-c3c8-4fe0-90d6-09dac4ca243f" providerId="ADAL" clId="{5F79F773-0C8F-407F-B5EB-742659A64525}" dt="2022-06-02T12:25:25.372" v="135" actId="1076"/>
          <ac:picMkLst>
            <pc:docMk/>
            <pc:sldMk cId="3653207373" sldId="310"/>
            <ac:picMk id="8" creationId="{9AC3844F-8C9B-907D-BD5F-C102169C4BC3}"/>
          </ac:picMkLst>
        </pc:picChg>
      </pc:sldChg>
      <pc:sldChg chg="modSp add mod">
        <pc:chgData name="Elhadi Belghache" userId="25bd9855-c3c8-4fe0-90d6-09dac4ca243f" providerId="ADAL" clId="{5F79F773-0C8F-407F-B5EB-742659A64525}" dt="2022-06-09T13:42:51.870" v="182" actId="1076"/>
        <pc:sldMkLst>
          <pc:docMk/>
          <pc:sldMk cId="2049286969" sldId="321"/>
        </pc:sldMkLst>
        <pc:grpChg chg="mod">
          <ac:chgData name="Elhadi Belghache" userId="25bd9855-c3c8-4fe0-90d6-09dac4ca243f" providerId="ADAL" clId="{5F79F773-0C8F-407F-B5EB-742659A64525}" dt="2022-06-09T13:42:51.870" v="182" actId="1076"/>
          <ac:grpSpMkLst>
            <pc:docMk/>
            <pc:sldMk cId="2049286969" sldId="321"/>
            <ac:grpSpMk id="4" creationId="{85FAB33D-BC47-BEC7-799E-71A46BF6174B}"/>
          </ac:grpSpMkLst>
        </pc:grpChg>
      </pc:sldChg>
    </pc:docChg>
  </pc:docChgLst>
  <pc:docChgLst>
    <pc:chgData name="Elhadi Belghache" userId="25bd9855-c3c8-4fe0-90d6-09dac4ca243f" providerId="ADAL" clId="{5B97B6A8-A515-487C-A1CF-026345BE3071}"/>
    <pc:docChg chg="undo redo custSel addSld delSld modSld sldOrd modMainMaster">
      <pc:chgData name="Elhadi Belghache" userId="25bd9855-c3c8-4fe0-90d6-09dac4ca243f" providerId="ADAL" clId="{5B97B6A8-A515-487C-A1CF-026345BE3071}" dt="2022-03-04T14:28:56.796" v="5599" actId="20577"/>
      <pc:docMkLst>
        <pc:docMk/>
      </pc:docMkLst>
      <pc:sldChg chg="modSp mod">
        <pc:chgData name="Elhadi Belghache" userId="25bd9855-c3c8-4fe0-90d6-09dac4ca243f" providerId="ADAL" clId="{5B97B6A8-A515-487C-A1CF-026345BE3071}" dt="2022-03-03T19:14:22.387" v="1246" actId="6549"/>
        <pc:sldMkLst>
          <pc:docMk/>
          <pc:sldMk cId="2964921697" sldId="257"/>
        </pc:sldMkLst>
        <pc:spChg chg="mod">
          <ac:chgData name="Elhadi Belghache" userId="25bd9855-c3c8-4fe0-90d6-09dac4ca243f" providerId="ADAL" clId="{5B97B6A8-A515-487C-A1CF-026345BE3071}" dt="2022-03-03T19:14:22.387" v="1246" actId="6549"/>
          <ac:spMkLst>
            <pc:docMk/>
            <pc:sldMk cId="2964921697" sldId="257"/>
            <ac:spMk id="6" creationId="{F317138E-7D63-4FB3-A276-64F43BE70681}"/>
          </ac:spMkLst>
        </pc:spChg>
      </pc:sldChg>
      <pc:sldChg chg="modSp mod">
        <pc:chgData name="Elhadi Belghache" userId="25bd9855-c3c8-4fe0-90d6-09dac4ca243f" providerId="ADAL" clId="{5B97B6A8-A515-487C-A1CF-026345BE3071}" dt="2022-03-04T13:59:50.304" v="5004"/>
        <pc:sldMkLst>
          <pc:docMk/>
          <pc:sldMk cId="1536896425" sldId="258"/>
        </pc:sldMkLst>
        <pc:spChg chg="mod">
          <ac:chgData name="Elhadi Belghache" userId="25bd9855-c3c8-4fe0-90d6-09dac4ca243f" providerId="ADAL" clId="{5B97B6A8-A515-487C-A1CF-026345BE3071}" dt="2022-03-04T02:32:29.190" v="3326"/>
          <ac:spMkLst>
            <pc:docMk/>
            <pc:sldMk cId="1536896425" sldId="258"/>
            <ac:spMk id="2" creationId="{A0524AB6-87A6-4B92-97D1-6F24CA5CC52F}"/>
          </ac:spMkLst>
        </pc:spChg>
        <pc:spChg chg="mod">
          <ac:chgData name="Elhadi Belghache" userId="25bd9855-c3c8-4fe0-90d6-09dac4ca243f" providerId="ADAL" clId="{5B97B6A8-A515-487C-A1CF-026345BE3071}" dt="2022-03-04T13:59:50.304" v="5004"/>
          <ac:spMkLst>
            <pc:docMk/>
            <pc:sldMk cId="1536896425" sldId="258"/>
            <ac:spMk id="5" creationId="{0DEECFA4-0101-4E2F-BC91-8586E01542D6}"/>
          </ac:spMkLst>
        </pc:spChg>
      </pc:sldChg>
      <pc:sldChg chg="addSp delSp modSp del mod">
        <pc:chgData name="Elhadi Belghache" userId="25bd9855-c3c8-4fe0-90d6-09dac4ca243f" providerId="ADAL" clId="{5B97B6A8-A515-487C-A1CF-026345BE3071}" dt="2022-03-03T19:14:05.867" v="1242" actId="47"/>
        <pc:sldMkLst>
          <pc:docMk/>
          <pc:sldMk cId="538363295" sldId="259"/>
        </pc:sldMkLst>
        <pc:spChg chg="mod">
          <ac:chgData name="Elhadi Belghache" userId="25bd9855-c3c8-4fe0-90d6-09dac4ca243f" providerId="ADAL" clId="{5B97B6A8-A515-487C-A1CF-026345BE3071}" dt="2022-03-03T15:00:40.845" v="61" actId="20577"/>
          <ac:spMkLst>
            <pc:docMk/>
            <pc:sldMk cId="538363295" sldId="259"/>
            <ac:spMk id="4" creationId="{566EEFCD-CFC8-4B50-BCAC-17E73DAA2F67}"/>
          </ac:spMkLst>
        </pc:spChg>
        <pc:spChg chg="del mod">
          <ac:chgData name="Elhadi Belghache" userId="25bd9855-c3c8-4fe0-90d6-09dac4ca243f" providerId="ADAL" clId="{5B97B6A8-A515-487C-A1CF-026345BE3071}" dt="2022-03-03T15:07:55.790" v="72"/>
          <ac:spMkLst>
            <pc:docMk/>
            <pc:sldMk cId="538363295" sldId="259"/>
            <ac:spMk id="5" creationId="{7D266EE9-11C1-4F1C-AAC0-09A6FB709CA3}"/>
          </ac:spMkLst>
        </pc:spChg>
        <pc:spChg chg="add del mod ord">
          <ac:chgData name="Elhadi Belghache" userId="25bd9855-c3c8-4fe0-90d6-09dac4ca243f" providerId="ADAL" clId="{5B97B6A8-A515-487C-A1CF-026345BE3071}" dt="2022-03-03T15:19:09.382" v="111" actId="478"/>
          <ac:spMkLst>
            <pc:docMk/>
            <pc:sldMk cId="538363295" sldId="259"/>
            <ac:spMk id="6" creationId="{3B647E97-90CA-4CAC-8518-7FFE6F0574EE}"/>
          </ac:spMkLst>
        </pc:spChg>
        <pc:spChg chg="add del mod">
          <ac:chgData name="Elhadi Belghache" userId="25bd9855-c3c8-4fe0-90d6-09dac4ca243f" providerId="ADAL" clId="{5B97B6A8-A515-487C-A1CF-026345BE3071}" dt="2022-03-03T15:19:08.363" v="110" actId="21"/>
          <ac:spMkLst>
            <pc:docMk/>
            <pc:sldMk cId="538363295" sldId="259"/>
            <ac:spMk id="12" creationId="{695F8A06-3429-4A6D-AEB4-9F19AFF18809}"/>
          </ac:spMkLst>
        </pc:spChg>
        <pc:spChg chg="add mod ord">
          <ac:chgData name="Elhadi Belghache" userId="25bd9855-c3c8-4fe0-90d6-09dac4ca243f" providerId="ADAL" clId="{5B97B6A8-A515-487C-A1CF-026345BE3071}" dt="2022-03-03T15:19:20.157" v="113" actId="171"/>
          <ac:spMkLst>
            <pc:docMk/>
            <pc:sldMk cId="538363295" sldId="259"/>
            <ac:spMk id="14" creationId="{33863A22-9542-462B-B644-259FC32CB53F}"/>
          </ac:spMkLst>
        </pc:spChg>
        <pc:picChg chg="add del mod modCrop">
          <ac:chgData name="Elhadi Belghache" userId="25bd9855-c3c8-4fe0-90d6-09dac4ca243f" providerId="ADAL" clId="{5B97B6A8-A515-487C-A1CF-026345BE3071}" dt="2022-03-03T15:18:54.259" v="109" actId="478"/>
          <ac:picMkLst>
            <pc:docMk/>
            <pc:sldMk cId="538363295" sldId="259"/>
            <ac:picMk id="3" creationId="{E4BFF6DA-61AE-4EE3-BCCA-E60FF4CE4A5A}"/>
          </ac:picMkLst>
        </pc:picChg>
        <pc:picChg chg="del">
          <ac:chgData name="Elhadi Belghache" userId="25bd9855-c3c8-4fe0-90d6-09dac4ca243f" providerId="ADAL" clId="{5B97B6A8-A515-487C-A1CF-026345BE3071}" dt="2022-03-03T15:07:54.595" v="71" actId="478"/>
          <ac:picMkLst>
            <pc:docMk/>
            <pc:sldMk cId="538363295" sldId="259"/>
            <ac:picMk id="8" creationId="{23BEC0CB-68A9-441A-9F03-0D3464590C62}"/>
          </ac:picMkLst>
        </pc:picChg>
        <pc:picChg chg="add mod modCrop">
          <ac:chgData name="Elhadi Belghache" userId="25bd9855-c3c8-4fe0-90d6-09dac4ca243f" providerId="ADAL" clId="{5B97B6A8-A515-487C-A1CF-026345BE3071}" dt="2022-03-03T15:19:27.519" v="116" actId="1076"/>
          <ac:picMkLst>
            <pc:docMk/>
            <pc:sldMk cId="538363295" sldId="259"/>
            <ac:picMk id="10" creationId="{F62D035B-EAE1-4356-A1B6-06E69DA1ED10}"/>
          </ac:picMkLst>
        </pc:picChg>
        <pc:picChg chg="del">
          <ac:chgData name="Elhadi Belghache" userId="25bd9855-c3c8-4fe0-90d6-09dac4ca243f" providerId="ADAL" clId="{5B97B6A8-A515-487C-A1CF-026345BE3071}" dt="2022-03-03T15:07:52.123" v="69" actId="478"/>
          <ac:picMkLst>
            <pc:docMk/>
            <pc:sldMk cId="538363295" sldId="259"/>
            <ac:picMk id="1026" creationId="{96EFC768-8F77-4398-A2B8-42C414FD2147}"/>
          </ac:picMkLst>
        </pc:picChg>
      </pc:sldChg>
      <pc:sldChg chg="addSp delSp modSp mod modClrScheme chgLayout">
        <pc:chgData name="Elhadi Belghache" userId="25bd9855-c3c8-4fe0-90d6-09dac4ca243f" providerId="ADAL" clId="{5B97B6A8-A515-487C-A1CF-026345BE3071}" dt="2022-03-04T02:33:38.437" v="3329" actId="700"/>
        <pc:sldMkLst>
          <pc:docMk/>
          <pc:sldMk cId="3851067448" sldId="261"/>
        </pc:sldMkLst>
        <pc:spChg chg="mod ord">
          <ac:chgData name="Elhadi Belghache" userId="25bd9855-c3c8-4fe0-90d6-09dac4ca243f" providerId="ADAL" clId="{5B97B6A8-A515-487C-A1CF-026345BE3071}" dt="2022-03-04T02:33:38.437" v="3329" actId="700"/>
          <ac:spMkLst>
            <pc:docMk/>
            <pc:sldMk cId="3851067448" sldId="261"/>
            <ac:spMk id="2" creationId="{59D21059-AD19-4EBF-BACC-1382EF21A83F}"/>
          </ac:spMkLst>
        </pc:spChg>
        <pc:spChg chg="add del mod ord">
          <ac:chgData name="Elhadi Belghache" userId="25bd9855-c3c8-4fe0-90d6-09dac4ca243f" providerId="ADAL" clId="{5B97B6A8-A515-487C-A1CF-026345BE3071}" dt="2022-03-04T02:33:38.437" v="3329" actId="700"/>
          <ac:spMkLst>
            <pc:docMk/>
            <pc:sldMk cId="3851067448" sldId="261"/>
            <ac:spMk id="3" creationId="{641957E1-D2F0-4A84-B32B-36E4A4ABAFC7}"/>
          </ac:spMkLst>
        </pc:spChg>
        <pc:spChg chg="mod ord">
          <ac:chgData name="Elhadi Belghache" userId="25bd9855-c3c8-4fe0-90d6-09dac4ca243f" providerId="ADAL" clId="{5B97B6A8-A515-487C-A1CF-026345BE3071}" dt="2022-03-04T02:33:38.437" v="3329" actId="700"/>
          <ac:spMkLst>
            <pc:docMk/>
            <pc:sldMk cId="3851067448" sldId="261"/>
            <ac:spMk id="6" creationId="{F317138E-7D63-4FB3-A276-64F43BE70681}"/>
          </ac:spMkLst>
        </pc:spChg>
        <pc:spChg chg="add del mod ord">
          <ac:chgData name="Elhadi Belghache" userId="25bd9855-c3c8-4fe0-90d6-09dac4ca243f" providerId="ADAL" clId="{5B97B6A8-A515-487C-A1CF-026345BE3071}" dt="2022-03-04T02:33:38.437" v="3329" actId="700"/>
          <ac:spMkLst>
            <pc:docMk/>
            <pc:sldMk cId="3851067448" sldId="261"/>
            <ac:spMk id="7" creationId="{E8E3E90D-DB49-428B-B779-0E613E6119C3}"/>
          </ac:spMkLst>
        </pc:spChg>
      </pc:sldChg>
      <pc:sldChg chg="modSp mod">
        <pc:chgData name="Elhadi Belghache" userId="25bd9855-c3c8-4fe0-90d6-09dac4ca243f" providerId="ADAL" clId="{5B97B6A8-A515-487C-A1CF-026345BE3071}" dt="2022-03-04T13:59:41.031" v="5003" actId="20577"/>
        <pc:sldMkLst>
          <pc:docMk/>
          <pc:sldMk cId="2529200038" sldId="262"/>
        </pc:sldMkLst>
        <pc:spChg chg="mod">
          <ac:chgData name="Elhadi Belghache" userId="25bd9855-c3c8-4fe0-90d6-09dac4ca243f" providerId="ADAL" clId="{5B97B6A8-A515-487C-A1CF-026345BE3071}" dt="2022-03-04T13:59:41.031" v="5003" actId="20577"/>
          <ac:spMkLst>
            <pc:docMk/>
            <pc:sldMk cId="2529200038" sldId="262"/>
            <ac:spMk id="6" creationId="{F317138E-7D63-4FB3-A276-64F43BE70681}"/>
          </ac:spMkLst>
        </pc:spChg>
      </pc:sldChg>
      <pc:sldChg chg="addSp delSp modSp add del mod ord">
        <pc:chgData name="Elhadi Belghache" userId="25bd9855-c3c8-4fe0-90d6-09dac4ca243f" providerId="ADAL" clId="{5B97B6A8-A515-487C-A1CF-026345BE3071}" dt="2022-03-03T17:32:46.653" v="249" actId="47"/>
        <pc:sldMkLst>
          <pc:docMk/>
          <pc:sldMk cId="3681924536" sldId="263"/>
        </pc:sldMkLst>
        <pc:spChg chg="mod">
          <ac:chgData name="Elhadi Belghache" userId="25bd9855-c3c8-4fe0-90d6-09dac4ca243f" providerId="ADAL" clId="{5B97B6A8-A515-487C-A1CF-026345BE3071}" dt="2022-03-03T15:00:35.820" v="59" actId="20577"/>
          <ac:spMkLst>
            <pc:docMk/>
            <pc:sldMk cId="3681924536" sldId="263"/>
            <ac:spMk id="4" creationId="{566EEFCD-CFC8-4B50-BCAC-17E73DAA2F67}"/>
          </ac:spMkLst>
        </pc:spChg>
        <pc:spChg chg="add del mod">
          <ac:chgData name="Elhadi Belghache" userId="25bd9855-c3c8-4fe0-90d6-09dac4ca243f" providerId="ADAL" clId="{5B97B6A8-A515-487C-A1CF-026345BE3071}" dt="2022-03-03T14:50:43.198" v="37"/>
          <ac:spMkLst>
            <pc:docMk/>
            <pc:sldMk cId="3681924536" sldId="263"/>
            <ac:spMk id="5" creationId="{7D266EE9-11C1-4F1C-AAC0-09A6FB709CA3}"/>
          </ac:spMkLst>
        </pc:spChg>
        <pc:spChg chg="add del mod">
          <ac:chgData name="Elhadi Belghache" userId="25bd9855-c3c8-4fe0-90d6-09dac4ca243f" providerId="ADAL" clId="{5B97B6A8-A515-487C-A1CF-026345BE3071}" dt="2022-03-03T17:31:36.752" v="234"/>
          <ac:spMkLst>
            <pc:docMk/>
            <pc:sldMk cId="3681924536" sldId="263"/>
            <ac:spMk id="12" creationId="{72B43530-761F-4419-9205-6249E3BECC35}"/>
          </ac:spMkLst>
        </pc:spChg>
        <pc:spChg chg="add del mod">
          <ac:chgData name="Elhadi Belghache" userId="25bd9855-c3c8-4fe0-90d6-09dac4ca243f" providerId="ADAL" clId="{5B97B6A8-A515-487C-A1CF-026345BE3071}" dt="2022-03-03T16:53:12.266" v="119"/>
          <ac:spMkLst>
            <pc:docMk/>
            <pc:sldMk cId="3681924536" sldId="263"/>
            <ac:spMk id="13" creationId="{BBF813FB-C60B-4249-91CD-3DC71E3739D1}"/>
          </ac:spMkLst>
        </pc:spChg>
        <pc:spChg chg="add del mod">
          <ac:chgData name="Elhadi Belghache" userId="25bd9855-c3c8-4fe0-90d6-09dac4ca243f" providerId="ADAL" clId="{5B97B6A8-A515-487C-A1CF-026345BE3071}" dt="2022-03-03T17:29:00.245" v="215" actId="478"/>
          <ac:spMkLst>
            <pc:docMk/>
            <pc:sldMk cId="3681924536" sldId="263"/>
            <ac:spMk id="16" creationId="{E29A894E-F335-4584-A942-328CD3CC7CE1}"/>
          </ac:spMkLst>
        </pc:spChg>
        <pc:spChg chg="add del">
          <ac:chgData name="Elhadi Belghache" userId="25bd9855-c3c8-4fe0-90d6-09dac4ca243f" providerId="ADAL" clId="{5B97B6A8-A515-487C-A1CF-026345BE3071}" dt="2022-03-03T17:28:05.263" v="205" actId="22"/>
          <ac:spMkLst>
            <pc:docMk/>
            <pc:sldMk cId="3681924536" sldId="263"/>
            <ac:spMk id="17" creationId="{735922D6-4B86-4534-8ABF-9F78B8305AB2}"/>
          </ac:spMkLst>
        </pc:spChg>
        <pc:spChg chg="mod">
          <ac:chgData name="Elhadi Belghache" userId="25bd9855-c3c8-4fe0-90d6-09dac4ca243f" providerId="ADAL" clId="{5B97B6A8-A515-487C-A1CF-026345BE3071}" dt="2022-03-03T17:32:23.471" v="243" actId="404"/>
          <ac:spMkLst>
            <pc:docMk/>
            <pc:sldMk cId="3681924536" sldId="263"/>
            <ac:spMk id="21" creationId="{AC334412-8324-4D6B-848B-6C5F4ADC79BA}"/>
          </ac:spMkLst>
        </pc:spChg>
        <pc:grpChg chg="add del mod">
          <ac:chgData name="Elhadi Belghache" userId="25bd9855-c3c8-4fe0-90d6-09dac4ca243f" providerId="ADAL" clId="{5B97B6A8-A515-487C-A1CF-026345BE3071}" dt="2022-03-03T17:32:41.887" v="247" actId="21"/>
          <ac:grpSpMkLst>
            <pc:docMk/>
            <pc:sldMk cId="3681924536" sldId="263"/>
            <ac:grpSpMk id="19" creationId="{C52BFF9C-0EB9-49ED-877E-92EBC1FF1911}"/>
          </ac:grpSpMkLst>
        </pc:grpChg>
        <pc:picChg chg="add del mod">
          <ac:chgData name="Elhadi Belghache" userId="25bd9855-c3c8-4fe0-90d6-09dac4ca243f" providerId="ADAL" clId="{5B97B6A8-A515-487C-A1CF-026345BE3071}" dt="2022-03-03T14:49:29.405" v="36"/>
          <ac:picMkLst>
            <pc:docMk/>
            <pc:sldMk cId="3681924536" sldId="263"/>
            <ac:picMk id="3" creationId="{98BD9BD1-24D9-47B0-83E7-A6A57884E3D7}"/>
          </ac:picMkLst>
        </pc:picChg>
        <pc:picChg chg="add del mod modCrop">
          <ac:chgData name="Elhadi Belghache" userId="25bd9855-c3c8-4fe0-90d6-09dac4ca243f" providerId="ADAL" clId="{5B97B6A8-A515-487C-A1CF-026345BE3071}" dt="2022-03-03T15:00:59.745" v="66" actId="478"/>
          <ac:picMkLst>
            <pc:docMk/>
            <pc:sldMk cId="3681924536" sldId="263"/>
            <ac:picMk id="7" creationId="{E62B38DF-D789-48E6-B0B8-70EF93C22180}"/>
          </ac:picMkLst>
        </pc:picChg>
        <pc:picChg chg="del">
          <ac:chgData name="Elhadi Belghache" userId="25bd9855-c3c8-4fe0-90d6-09dac4ca243f" providerId="ADAL" clId="{5B97B6A8-A515-487C-A1CF-026345BE3071}" dt="2022-03-03T14:35:35.562" v="24" actId="478"/>
          <ac:picMkLst>
            <pc:docMk/>
            <pc:sldMk cId="3681924536" sldId="263"/>
            <ac:picMk id="8" creationId="{23BEC0CB-68A9-441A-9F03-0D3464590C62}"/>
          </ac:picMkLst>
        </pc:picChg>
        <pc:picChg chg="add del mod">
          <ac:chgData name="Elhadi Belghache" userId="25bd9855-c3c8-4fe0-90d6-09dac4ca243f" providerId="ADAL" clId="{5B97B6A8-A515-487C-A1CF-026345BE3071}" dt="2022-03-03T17:31:02.446" v="224" actId="21"/>
          <ac:picMkLst>
            <pc:docMk/>
            <pc:sldMk cId="3681924536" sldId="263"/>
            <ac:picMk id="11" creationId="{65A40AA7-957E-4228-A5D0-94B28F4A2B56}"/>
          </ac:picMkLst>
        </pc:picChg>
        <pc:picChg chg="add del mod">
          <ac:chgData name="Elhadi Belghache" userId="25bd9855-c3c8-4fe0-90d6-09dac4ca243f" providerId="ADAL" clId="{5B97B6A8-A515-487C-A1CF-026345BE3071}" dt="2022-03-03T17:28:45.018" v="212" actId="21"/>
          <ac:picMkLst>
            <pc:docMk/>
            <pc:sldMk cId="3681924536" sldId="263"/>
            <ac:picMk id="14" creationId="{54BF42C8-3A6D-46FE-84F4-25EDA07ED730}"/>
          </ac:picMkLst>
        </pc:picChg>
        <pc:picChg chg="mod">
          <ac:chgData name="Elhadi Belghache" userId="25bd9855-c3c8-4fe0-90d6-09dac4ca243f" providerId="ADAL" clId="{5B97B6A8-A515-487C-A1CF-026345BE3071}" dt="2022-03-03T17:32:30.113" v="244" actId="14100"/>
          <ac:picMkLst>
            <pc:docMk/>
            <pc:sldMk cId="3681924536" sldId="263"/>
            <ac:picMk id="20" creationId="{17DEAB8B-7BD1-4F49-AB12-0444E3E694EE}"/>
          </ac:picMkLst>
        </pc:picChg>
        <pc:picChg chg="del">
          <ac:chgData name="Elhadi Belghache" userId="25bd9855-c3c8-4fe0-90d6-09dac4ca243f" providerId="ADAL" clId="{5B97B6A8-A515-487C-A1CF-026345BE3071}" dt="2022-03-03T14:35:34.373" v="23" actId="478"/>
          <ac:picMkLst>
            <pc:docMk/>
            <pc:sldMk cId="3681924536" sldId="263"/>
            <ac:picMk id="1026" creationId="{96EFC768-8F77-4398-A2B8-42C414FD2147}"/>
          </ac:picMkLst>
        </pc:picChg>
      </pc:sldChg>
      <pc:sldChg chg="addSp delSp modSp add mod">
        <pc:chgData name="Elhadi Belghache" userId="25bd9855-c3c8-4fe0-90d6-09dac4ca243f" providerId="ADAL" clId="{5B97B6A8-A515-487C-A1CF-026345BE3071}" dt="2022-03-04T12:18:54.960" v="4202"/>
        <pc:sldMkLst>
          <pc:docMk/>
          <pc:sldMk cId="1114077113" sldId="264"/>
        </pc:sldMkLst>
        <pc:spChg chg="add del mod">
          <ac:chgData name="Elhadi Belghache" userId="25bd9855-c3c8-4fe0-90d6-09dac4ca243f" providerId="ADAL" clId="{5B97B6A8-A515-487C-A1CF-026345BE3071}" dt="2022-03-03T19:16:21.494" v="1248"/>
          <ac:spMkLst>
            <pc:docMk/>
            <pc:sldMk cId="1114077113" sldId="264"/>
            <ac:spMk id="2" creationId="{D0870CA2-DEE6-4DBE-8BAD-985ECB077680}"/>
          </ac:spMkLst>
        </pc:spChg>
        <pc:spChg chg="add del mod">
          <ac:chgData name="Elhadi Belghache" userId="25bd9855-c3c8-4fe0-90d6-09dac4ca243f" providerId="ADAL" clId="{5B97B6A8-A515-487C-A1CF-026345BE3071}" dt="2022-03-03T19:16:26.178" v="1250"/>
          <ac:spMkLst>
            <pc:docMk/>
            <pc:sldMk cId="1114077113" sldId="264"/>
            <ac:spMk id="3" creationId="{6567D58A-D1C7-45EA-8377-CA6CF8F1E379}"/>
          </ac:spMkLst>
        </pc:spChg>
        <pc:spChg chg="mod">
          <ac:chgData name="Elhadi Belghache" userId="25bd9855-c3c8-4fe0-90d6-09dac4ca243f" providerId="ADAL" clId="{5B97B6A8-A515-487C-A1CF-026345BE3071}" dt="2022-03-03T23:55:04.650" v="1663" actId="20577"/>
          <ac:spMkLst>
            <pc:docMk/>
            <pc:sldMk cId="1114077113" sldId="264"/>
            <ac:spMk id="4" creationId="{566EEFCD-CFC8-4B50-BCAC-17E73DAA2F67}"/>
          </ac:spMkLst>
        </pc:spChg>
        <pc:spChg chg="del mod">
          <ac:chgData name="Elhadi Belghache" userId="25bd9855-c3c8-4fe0-90d6-09dac4ca243f" providerId="ADAL" clId="{5B97B6A8-A515-487C-A1CF-026345BE3071}" dt="2022-03-03T14:56:40.316" v="49"/>
          <ac:spMkLst>
            <pc:docMk/>
            <pc:sldMk cId="1114077113" sldId="264"/>
            <ac:spMk id="5" creationId="{7D266EE9-11C1-4F1C-AAC0-09A6FB709CA3}"/>
          </ac:spMkLst>
        </pc:spChg>
        <pc:spChg chg="mod">
          <ac:chgData name="Elhadi Belghache" userId="25bd9855-c3c8-4fe0-90d6-09dac4ca243f" providerId="ADAL" clId="{5B97B6A8-A515-487C-A1CF-026345BE3071}" dt="2022-03-04T02:32:29.190" v="3326"/>
          <ac:spMkLst>
            <pc:docMk/>
            <pc:sldMk cId="1114077113" sldId="264"/>
            <ac:spMk id="9" creationId="{B8D7387E-D365-4275-B542-9956F79ED3C2}"/>
          </ac:spMkLst>
        </pc:spChg>
        <pc:spChg chg="add del mod">
          <ac:chgData name="Elhadi Belghache" userId="25bd9855-c3c8-4fe0-90d6-09dac4ca243f" providerId="ADAL" clId="{5B97B6A8-A515-487C-A1CF-026345BE3071}" dt="2022-03-03T15:00:54.793" v="64" actId="21"/>
          <ac:spMkLst>
            <pc:docMk/>
            <pc:sldMk cId="1114077113" sldId="264"/>
            <ac:spMk id="10" creationId="{7E36EDD2-3DC5-48F6-AA67-A6E55F597F4B}"/>
          </ac:spMkLst>
        </pc:spChg>
        <pc:spChg chg="add del mod">
          <ac:chgData name="Elhadi Belghache" userId="25bd9855-c3c8-4fe0-90d6-09dac4ca243f" providerId="ADAL" clId="{5B97B6A8-A515-487C-A1CF-026345BE3071}" dt="2022-03-03T23:58:06.676" v="1688" actId="20577"/>
          <ac:spMkLst>
            <pc:docMk/>
            <pc:sldMk cId="1114077113" sldId="264"/>
            <ac:spMk id="11" creationId="{DFC45420-5D18-40F4-AB7B-FB3875FCA4DF}"/>
          </ac:spMkLst>
        </pc:spChg>
        <pc:spChg chg="mod">
          <ac:chgData name="Elhadi Belghache" userId="25bd9855-c3c8-4fe0-90d6-09dac4ca243f" providerId="ADAL" clId="{5B97B6A8-A515-487C-A1CF-026345BE3071}" dt="2022-03-03T22:41:31.555" v="1347" actId="1076"/>
          <ac:spMkLst>
            <pc:docMk/>
            <pc:sldMk cId="1114077113" sldId="264"/>
            <ac:spMk id="13" creationId="{8F58C661-240A-4EFC-B353-66F6E2319E2D}"/>
          </ac:spMkLst>
        </pc:spChg>
        <pc:spChg chg="mod">
          <ac:chgData name="Elhadi Belghache" userId="25bd9855-c3c8-4fe0-90d6-09dac4ca243f" providerId="ADAL" clId="{5B97B6A8-A515-487C-A1CF-026345BE3071}" dt="2022-03-04T12:18:11.233" v="4199" actId="1035"/>
          <ac:spMkLst>
            <pc:docMk/>
            <pc:sldMk cId="1114077113" sldId="264"/>
            <ac:spMk id="16" creationId="{ADC5B926-0D78-4AE2-9FA3-53AE742C36ED}"/>
          </ac:spMkLst>
        </pc:spChg>
        <pc:spChg chg="mod">
          <ac:chgData name="Elhadi Belghache" userId="25bd9855-c3c8-4fe0-90d6-09dac4ca243f" providerId="ADAL" clId="{5B97B6A8-A515-487C-A1CF-026345BE3071}" dt="2022-03-03T23:19:37.384" v="1530" actId="20577"/>
          <ac:spMkLst>
            <pc:docMk/>
            <pc:sldMk cId="1114077113" sldId="264"/>
            <ac:spMk id="19" creationId="{B7D52132-DD32-4EC1-9F73-A100CC816AE2}"/>
          </ac:spMkLst>
        </pc:spChg>
        <pc:spChg chg="mod">
          <ac:chgData name="Elhadi Belghache" userId="25bd9855-c3c8-4fe0-90d6-09dac4ca243f" providerId="ADAL" clId="{5B97B6A8-A515-487C-A1CF-026345BE3071}" dt="2022-03-03T23:10:07.632" v="1497" actId="1036"/>
          <ac:spMkLst>
            <pc:docMk/>
            <pc:sldMk cId="1114077113" sldId="264"/>
            <ac:spMk id="25" creationId="{3697AB59-F3FD-43D1-A4E7-86EB47157010}"/>
          </ac:spMkLst>
        </pc:spChg>
        <pc:spChg chg="mod">
          <ac:chgData name="Elhadi Belghache" userId="25bd9855-c3c8-4fe0-90d6-09dac4ca243f" providerId="ADAL" clId="{5B97B6A8-A515-487C-A1CF-026345BE3071}" dt="2022-03-03T22:53:56.349" v="1438"/>
          <ac:spMkLst>
            <pc:docMk/>
            <pc:sldMk cId="1114077113" sldId="264"/>
            <ac:spMk id="28" creationId="{E2094214-5033-4543-AAF3-6C83AEAAC557}"/>
          </ac:spMkLst>
        </pc:spChg>
        <pc:spChg chg="add mod">
          <ac:chgData name="Elhadi Belghache" userId="25bd9855-c3c8-4fe0-90d6-09dac4ca243f" providerId="ADAL" clId="{5B97B6A8-A515-487C-A1CF-026345BE3071}" dt="2022-03-03T23:15:03.096" v="1518" actId="164"/>
          <ac:spMkLst>
            <pc:docMk/>
            <pc:sldMk cId="1114077113" sldId="264"/>
            <ac:spMk id="29" creationId="{B9302EF0-3B7B-486C-897A-F9337004964F}"/>
          </ac:spMkLst>
        </pc:spChg>
        <pc:spChg chg="add del mod">
          <ac:chgData name="Elhadi Belghache" userId="25bd9855-c3c8-4fe0-90d6-09dac4ca243f" providerId="ADAL" clId="{5B97B6A8-A515-487C-A1CF-026345BE3071}" dt="2022-03-03T23:32:33.511" v="1535" actId="478"/>
          <ac:spMkLst>
            <pc:docMk/>
            <pc:sldMk cId="1114077113" sldId="264"/>
            <ac:spMk id="35" creationId="{12DE9378-2E36-4DFB-8F1C-71427C73F2CD}"/>
          </ac:spMkLst>
        </pc:spChg>
        <pc:spChg chg="add del">
          <ac:chgData name="Elhadi Belghache" userId="25bd9855-c3c8-4fe0-90d6-09dac4ca243f" providerId="ADAL" clId="{5B97B6A8-A515-487C-A1CF-026345BE3071}" dt="2022-03-03T23:39:12.445" v="1637" actId="478"/>
          <ac:spMkLst>
            <pc:docMk/>
            <pc:sldMk cId="1114077113" sldId="264"/>
            <ac:spMk id="41" creationId="{07DE12C2-2496-4358-A4BC-9B1E5607CFC2}"/>
          </ac:spMkLst>
        </pc:spChg>
        <pc:spChg chg="add mod">
          <ac:chgData name="Elhadi Belghache" userId="25bd9855-c3c8-4fe0-90d6-09dac4ca243f" providerId="ADAL" clId="{5B97B6A8-A515-487C-A1CF-026345BE3071}" dt="2022-03-04T00:21:59.506" v="1949" actId="164"/>
          <ac:spMkLst>
            <pc:docMk/>
            <pc:sldMk cId="1114077113" sldId="264"/>
            <ac:spMk id="42" creationId="{920BAFE6-AC73-4DD3-A157-652253B785A6}"/>
          </ac:spMkLst>
        </pc:spChg>
        <pc:grpChg chg="add mod">
          <ac:chgData name="Elhadi Belghache" userId="25bd9855-c3c8-4fe0-90d6-09dac4ca243f" providerId="ADAL" clId="{5B97B6A8-A515-487C-A1CF-026345BE3071}" dt="2022-03-03T23:34:43.258" v="1587" actId="1076"/>
          <ac:grpSpMkLst>
            <pc:docMk/>
            <pc:sldMk cId="1114077113" sldId="264"/>
            <ac:grpSpMk id="8" creationId="{6EF63CFB-2A64-4835-BA4A-A1A68D7B299E}"/>
          </ac:grpSpMkLst>
        </pc:grpChg>
        <pc:grpChg chg="add mod">
          <ac:chgData name="Elhadi Belghache" userId="25bd9855-c3c8-4fe0-90d6-09dac4ca243f" providerId="ADAL" clId="{5B97B6A8-A515-487C-A1CF-026345BE3071}" dt="2022-03-04T00:21:03.176" v="1945" actId="1036"/>
          <ac:grpSpMkLst>
            <pc:docMk/>
            <pc:sldMk cId="1114077113" sldId="264"/>
            <ac:grpSpMk id="14" creationId="{BD92FC9F-11AB-4806-9C19-A3AD319526DB}"/>
          </ac:grpSpMkLst>
        </pc:grpChg>
        <pc:grpChg chg="add mod">
          <ac:chgData name="Elhadi Belghache" userId="25bd9855-c3c8-4fe0-90d6-09dac4ca243f" providerId="ADAL" clId="{5B97B6A8-A515-487C-A1CF-026345BE3071}" dt="2022-03-04T00:21:59.506" v="1949" actId="164"/>
          <ac:grpSpMkLst>
            <pc:docMk/>
            <pc:sldMk cId="1114077113" sldId="264"/>
            <ac:grpSpMk id="17" creationId="{54E7B52E-3E6C-4FA5-BF0D-46744E0AECC2}"/>
          </ac:grpSpMkLst>
        </pc:grpChg>
        <pc:grpChg chg="add mod">
          <ac:chgData name="Elhadi Belghache" userId="25bd9855-c3c8-4fe0-90d6-09dac4ca243f" providerId="ADAL" clId="{5B97B6A8-A515-487C-A1CF-026345BE3071}" dt="2022-03-03T23:15:03.096" v="1518" actId="164"/>
          <ac:grpSpMkLst>
            <pc:docMk/>
            <pc:sldMk cId="1114077113" sldId="264"/>
            <ac:grpSpMk id="23" creationId="{8C8EB18D-4E0A-4F50-85DF-B3906F135BC0}"/>
          </ac:grpSpMkLst>
        </pc:grpChg>
        <pc:grpChg chg="add del mod">
          <ac:chgData name="Elhadi Belghache" userId="25bd9855-c3c8-4fe0-90d6-09dac4ca243f" providerId="ADAL" clId="{5B97B6A8-A515-487C-A1CF-026345BE3071}" dt="2022-03-03T22:54:49.137" v="1452" actId="478"/>
          <ac:grpSpMkLst>
            <pc:docMk/>
            <pc:sldMk cId="1114077113" sldId="264"/>
            <ac:grpSpMk id="26" creationId="{3D9742D4-075D-4241-B67C-4776D01C8EF3}"/>
          </ac:grpSpMkLst>
        </pc:grpChg>
        <pc:grpChg chg="add del mod">
          <ac:chgData name="Elhadi Belghache" userId="25bd9855-c3c8-4fe0-90d6-09dac4ca243f" providerId="ADAL" clId="{5B97B6A8-A515-487C-A1CF-026345BE3071}" dt="2022-03-03T23:32:30.086" v="1532" actId="478"/>
          <ac:grpSpMkLst>
            <pc:docMk/>
            <pc:sldMk cId="1114077113" sldId="264"/>
            <ac:grpSpMk id="34" creationId="{A8271DD8-5D95-4BCA-879F-12D6125EBE4C}"/>
          </ac:grpSpMkLst>
        </pc:grpChg>
        <pc:grpChg chg="add mod">
          <ac:chgData name="Elhadi Belghache" userId="25bd9855-c3c8-4fe0-90d6-09dac4ca243f" providerId="ADAL" clId="{5B97B6A8-A515-487C-A1CF-026345BE3071}" dt="2022-03-04T00:22:16.992" v="1950" actId="1076"/>
          <ac:grpSpMkLst>
            <pc:docMk/>
            <pc:sldMk cId="1114077113" sldId="264"/>
            <ac:grpSpMk id="44" creationId="{F803E6D7-EAAD-48F6-9B43-F9937708F6FE}"/>
          </ac:grpSpMkLst>
        </pc:grpChg>
        <pc:graphicFrameChg chg="add del mod modGraphic">
          <ac:chgData name="Elhadi Belghache" userId="25bd9855-c3c8-4fe0-90d6-09dac4ca243f" providerId="ADAL" clId="{5B97B6A8-A515-487C-A1CF-026345BE3071}" dt="2022-03-03T22:32:47.693" v="1286" actId="478"/>
          <ac:graphicFrameMkLst>
            <pc:docMk/>
            <pc:sldMk cId="1114077113" sldId="264"/>
            <ac:graphicFrameMk id="7" creationId="{D9791485-A3D7-4701-AC47-9AC1EA8F0B5C}"/>
          </ac:graphicFrameMkLst>
        </pc:graphicFrameChg>
        <pc:picChg chg="add del mod">
          <ac:chgData name="Elhadi Belghache" userId="25bd9855-c3c8-4fe0-90d6-09dac4ca243f" providerId="ADAL" clId="{5B97B6A8-A515-487C-A1CF-026345BE3071}" dt="2022-03-03T22:42:40.449" v="1357" actId="21"/>
          <ac:picMkLst>
            <pc:docMk/>
            <pc:sldMk cId="1114077113" sldId="264"/>
            <ac:picMk id="3" creationId="{5D36204D-2BE5-418C-83B3-ED3BA920FF06}"/>
          </ac:picMkLst>
        </pc:picChg>
        <pc:picChg chg="add del mod">
          <ac:chgData name="Elhadi Belghache" userId="25bd9855-c3c8-4fe0-90d6-09dac4ca243f" providerId="ADAL" clId="{5B97B6A8-A515-487C-A1CF-026345BE3071}" dt="2022-03-03T15:00:54.793" v="64" actId="21"/>
          <ac:picMkLst>
            <pc:docMk/>
            <pc:sldMk cId="1114077113" sldId="264"/>
            <ac:picMk id="3" creationId="{9625EAED-E5C4-4FCB-9856-EEB33F42BD03}"/>
          </ac:picMkLst>
        </pc:picChg>
        <pc:picChg chg="add del mod">
          <ac:chgData name="Elhadi Belghache" userId="25bd9855-c3c8-4fe0-90d6-09dac4ca243f" providerId="ADAL" clId="{5B97B6A8-A515-487C-A1CF-026345BE3071}" dt="2022-03-03T22:33:25.345" v="1293" actId="21"/>
          <ac:picMkLst>
            <pc:docMk/>
            <pc:sldMk cId="1114077113" sldId="264"/>
            <ac:picMk id="6" creationId="{C468FC36-9E43-497B-B191-92677BDD43B9}"/>
          </ac:picMkLst>
        </pc:picChg>
        <pc:picChg chg="del">
          <ac:chgData name="Elhadi Belghache" userId="25bd9855-c3c8-4fe0-90d6-09dac4ca243f" providerId="ADAL" clId="{5B97B6A8-A515-487C-A1CF-026345BE3071}" dt="2022-03-03T14:35:38.790" v="26" actId="478"/>
          <ac:picMkLst>
            <pc:docMk/>
            <pc:sldMk cId="1114077113" sldId="264"/>
            <ac:picMk id="8" creationId="{23BEC0CB-68A9-441A-9F03-0D3464590C62}"/>
          </ac:picMkLst>
        </pc:picChg>
        <pc:picChg chg="add del mod">
          <ac:chgData name="Elhadi Belghache" userId="25bd9855-c3c8-4fe0-90d6-09dac4ca243f" providerId="ADAL" clId="{5B97B6A8-A515-487C-A1CF-026345BE3071}" dt="2022-03-03T22:43:18.820" v="1397" actId="478"/>
          <ac:picMkLst>
            <pc:docMk/>
            <pc:sldMk cId="1114077113" sldId="264"/>
            <ac:picMk id="10" creationId="{5C7E41D9-36BB-415A-892C-996EFC91F5FE}"/>
          </ac:picMkLst>
        </pc:picChg>
        <pc:picChg chg="mod">
          <ac:chgData name="Elhadi Belghache" userId="25bd9855-c3c8-4fe0-90d6-09dac4ca243f" providerId="ADAL" clId="{5B97B6A8-A515-487C-A1CF-026345BE3071}" dt="2022-03-03T22:41:28.447" v="1346" actId="1076"/>
          <ac:picMkLst>
            <pc:docMk/>
            <pc:sldMk cId="1114077113" sldId="264"/>
            <ac:picMk id="12" creationId="{E1DA6A67-114F-4457-BA70-CDC7F2B25E3A}"/>
          </ac:picMkLst>
        </pc:picChg>
        <pc:picChg chg="mod modCrop">
          <ac:chgData name="Elhadi Belghache" userId="25bd9855-c3c8-4fe0-90d6-09dac4ca243f" providerId="ADAL" clId="{5B97B6A8-A515-487C-A1CF-026345BE3071}" dt="2022-03-04T12:18:54.960" v="4202"/>
          <ac:picMkLst>
            <pc:docMk/>
            <pc:sldMk cId="1114077113" sldId="264"/>
            <ac:picMk id="15" creationId="{09A14D69-133A-4502-851E-B520ED752643}"/>
          </ac:picMkLst>
        </pc:picChg>
        <pc:picChg chg="mod">
          <ac:chgData name="Elhadi Belghache" userId="25bd9855-c3c8-4fe0-90d6-09dac4ca243f" providerId="ADAL" clId="{5B97B6A8-A515-487C-A1CF-026345BE3071}" dt="2022-03-03T22:47:28.032" v="1415"/>
          <ac:picMkLst>
            <pc:docMk/>
            <pc:sldMk cId="1114077113" sldId="264"/>
            <ac:picMk id="18" creationId="{98615D7D-C9D4-41EC-BFA3-BA3239AF24CF}"/>
          </ac:picMkLst>
        </pc:picChg>
        <pc:picChg chg="add del mod modCrop">
          <ac:chgData name="Elhadi Belghache" userId="25bd9855-c3c8-4fe0-90d6-09dac4ca243f" providerId="ADAL" clId="{5B97B6A8-A515-487C-A1CF-026345BE3071}" dt="2022-03-03T23:32:31.206" v="1533" actId="478"/>
          <ac:picMkLst>
            <pc:docMk/>
            <pc:sldMk cId="1114077113" sldId="264"/>
            <ac:picMk id="20" creationId="{D0943185-1E81-48DD-97E4-8C43D033CD58}"/>
          </ac:picMkLst>
        </pc:picChg>
        <pc:picChg chg="add del mod">
          <ac:chgData name="Elhadi Belghache" userId="25bd9855-c3c8-4fe0-90d6-09dac4ca243f" providerId="ADAL" clId="{5B97B6A8-A515-487C-A1CF-026345BE3071}" dt="2022-03-03T22:52:14.613" v="1430" actId="21"/>
          <ac:picMkLst>
            <pc:docMk/>
            <pc:sldMk cId="1114077113" sldId="264"/>
            <ac:picMk id="22" creationId="{FFBB22F3-609E-4578-BDEE-7B9042BD93F4}"/>
          </ac:picMkLst>
        </pc:picChg>
        <pc:picChg chg="mod">
          <ac:chgData name="Elhadi Belghache" userId="25bd9855-c3c8-4fe0-90d6-09dac4ca243f" providerId="ADAL" clId="{5B97B6A8-A515-487C-A1CF-026345BE3071}" dt="2022-03-03T22:53:53.607" v="1437" actId="1362"/>
          <ac:picMkLst>
            <pc:docMk/>
            <pc:sldMk cId="1114077113" sldId="264"/>
            <ac:picMk id="24" creationId="{FB1427AB-8D41-44F5-9872-2A6A5E24FAD5}"/>
          </ac:picMkLst>
        </pc:picChg>
        <pc:picChg chg="mod">
          <ac:chgData name="Elhadi Belghache" userId="25bd9855-c3c8-4fe0-90d6-09dac4ca243f" providerId="ADAL" clId="{5B97B6A8-A515-487C-A1CF-026345BE3071}" dt="2022-03-03T22:54:08.119" v="1442" actId="1362"/>
          <ac:picMkLst>
            <pc:docMk/>
            <pc:sldMk cId="1114077113" sldId="264"/>
            <ac:picMk id="27" creationId="{0DB37928-E7E9-4DE0-938F-9587FE5539E9}"/>
          </ac:picMkLst>
        </pc:picChg>
        <pc:picChg chg="del">
          <ac:chgData name="Elhadi Belghache" userId="25bd9855-c3c8-4fe0-90d6-09dac4ca243f" providerId="ADAL" clId="{5B97B6A8-A515-487C-A1CF-026345BE3071}" dt="2022-03-03T14:35:37.726" v="25" actId="478"/>
          <ac:picMkLst>
            <pc:docMk/>
            <pc:sldMk cId="1114077113" sldId="264"/>
            <ac:picMk id="1026" creationId="{96EFC768-8F77-4398-A2B8-42C414FD2147}"/>
          </ac:picMkLst>
        </pc:picChg>
        <pc:cxnChg chg="add del mod">
          <ac:chgData name="Elhadi Belghache" userId="25bd9855-c3c8-4fe0-90d6-09dac4ca243f" providerId="ADAL" clId="{5B97B6A8-A515-487C-A1CF-026345BE3071}" dt="2022-03-03T23:32:32.384" v="1534" actId="478"/>
          <ac:cxnSpMkLst>
            <pc:docMk/>
            <pc:sldMk cId="1114077113" sldId="264"/>
            <ac:cxnSpMk id="30" creationId="{037BD262-9205-4FC8-A021-58A4C35873C3}"/>
          </ac:cxnSpMkLst>
        </pc:cxnChg>
        <pc:cxnChg chg="add mod">
          <ac:chgData name="Elhadi Belghache" userId="25bd9855-c3c8-4fe0-90d6-09dac4ca243f" providerId="ADAL" clId="{5B97B6A8-A515-487C-A1CF-026345BE3071}" dt="2022-03-04T00:21:59.506" v="1949" actId="164"/>
          <ac:cxnSpMkLst>
            <pc:docMk/>
            <pc:sldMk cId="1114077113" sldId="264"/>
            <ac:cxnSpMk id="36" creationId="{68FA9612-74DF-4FC3-A5F7-F98A3C07E125}"/>
          </ac:cxnSpMkLst>
        </pc:cxnChg>
      </pc:sldChg>
      <pc:sldChg chg="addSp delSp modSp new del mod modClrScheme chgLayout">
        <pc:chgData name="Elhadi Belghache" userId="25bd9855-c3c8-4fe0-90d6-09dac4ca243f" providerId="ADAL" clId="{5B97B6A8-A515-487C-A1CF-026345BE3071}" dt="2022-03-04T02:30:44.713" v="3315" actId="47"/>
        <pc:sldMkLst>
          <pc:docMk/>
          <pc:sldMk cId="249945003" sldId="265"/>
        </pc:sldMkLst>
        <pc:spChg chg="del mod ord">
          <ac:chgData name="Elhadi Belghache" userId="25bd9855-c3c8-4fe0-90d6-09dac4ca243f" providerId="ADAL" clId="{5B97B6A8-A515-487C-A1CF-026345BE3071}" dt="2022-03-03T16:18:28.740" v="118" actId="700"/>
          <ac:spMkLst>
            <pc:docMk/>
            <pc:sldMk cId="249945003" sldId="265"/>
            <ac:spMk id="2" creationId="{1F8F6E2F-FD12-4E23-9477-DEC21237B2B2}"/>
          </ac:spMkLst>
        </pc:spChg>
        <pc:spChg chg="add mod">
          <ac:chgData name="Elhadi Belghache" userId="25bd9855-c3c8-4fe0-90d6-09dac4ca243f" providerId="ADAL" clId="{5B97B6A8-A515-487C-A1CF-026345BE3071}" dt="2022-03-04T02:28:53.795" v="3313" actId="21"/>
          <ac:spMkLst>
            <pc:docMk/>
            <pc:sldMk cId="249945003" sldId="265"/>
            <ac:spMk id="3" creationId="{1B81F467-8EFD-4585-A377-62CA6176631D}"/>
          </ac:spMkLst>
        </pc:spChg>
        <pc:spChg chg="del mod ord">
          <ac:chgData name="Elhadi Belghache" userId="25bd9855-c3c8-4fe0-90d6-09dac4ca243f" providerId="ADAL" clId="{5B97B6A8-A515-487C-A1CF-026345BE3071}" dt="2022-03-03T16:18:28.740" v="118" actId="700"/>
          <ac:spMkLst>
            <pc:docMk/>
            <pc:sldMk cId="249945003" sldId="265"/>
            <ac:spMk id="3" creationId="{D2F51239-6A7C-4552-A803-44F1B7526A0C}"/>
          </ac:spMkLst>
        </pc:spChg>
        <pc:spChg chg="add mod ord">
          <ac:chgData name="Elhadi Belghache" userId="25bd9855-c3c8-4fe0-90d6-09dac4ca243f" providerId="ADAL" clId="{5B97B6A8-A515-487C-A1CF-026345BE3071}" dt="2022-03-03T17:02:47.354" v="171" actId="20577"/>
          <ac:spMkLst>
            <pc:docMk/>
            <pc:sldMk cId="249945003" sldId="265"/>
            <ac:spMk id="4" creationId="{B8AD9274-9E30-4B1F-AC3C-CDBD084F5128}"/>
          </ac:spMkLst>
        </pc:spChg>
        <pc:spChg chg="add del mod ord">
          <ac:chgData name="Elhadi Belghache" userId="25bd9855-c3c8-4fe0-90d6-09dac4ca243f" providerId="ADAL" clId="{5B97B6A8-A515-487C-A1CF-026345BE3071}" dt="2022-03-03T16:57:32.965" v="128"/>
          <ac:spMkLst>
            <pc:docMk/>
            <pc:sldMk cId="249945003" sldId="265"/>
            <ac:spMk id="5" creationId="{56AF9228-E8C6-499A-9C8F-01546A0D52FF}"/>
          </ac:spMkLst>
        </pc:spChg>
        <pc:spChg chg="add del">
          <ac:chgData name="Elhadi Belghache" userId="25bd9855-c3c8-4fe0-90d6-09dac4ca243f" providerId="ADAL" clId="{5B97B6A8-A515-487C-A1CF-026345BE3071}" dt="2022-03-03T16:56:29.342" v="125" actId="478"/>
          <ac:spMkLst>
            <pc:docMk/>
            <pc:sldMk cId="249945003" sldId="265"/>
            <ac:spMk id="7" creationId="{A30736FD-1424-4D2C-A2D6-30BFF6FDF496}"/>
          </ac:spMkLst>
        </pc:spChg>
        <pc:spChg chg="add del">
          <ac:chgData name="Elhadi Belghache" userId="25bd9855-c3c8-4fe0-90d6-09dac4ca243f" providerId="ADAL" clId="{5B97B6A8-A515-487C-A1CF-026345BE3071}" dt="2022-03-03T16:56:37.590" v="127" actId="478"/>
          <ac:spMkLst>
            <pc:docMk/>
            <pc:sldMk cId="249945003" sldId="265"/>
            <ac:spMk id="9" creationId="{AEE8FD9D-1B39-4F25-833E-C1F47B83A01F}"/>
          </ac:spMkLst>
        </pc:spChg>
        <pc:picChg chg="add del mod">
          <ac:chgData name="Elhadi Belghache" userId="25bd9855-c3c8-4fe0-90d6-09dac4ca243f" providerId="ADAL" clId="{5B97B6A8-A515-487C-A1CF-026345BE3071}" dt="2022-03-04T02:28:53.795" v="3313" actId="21"/>
          <ac:picMkLst>
            <pc:docMk/>
            <pc:sldMk cId="249945003" sldId="265"/>
            <ac:picMk id="11" creationId="{8E491C4C-1BE6-4ACD-BFF0-6EC12C8A22E5}"/>
          </ac:picMkLst>
        </pc:picChg>
        <pc:picChg chg="add del mod">
          <ac:chgData name="Elhadi Belghache" userId="25bd9855-c3c8-4fe0-90d6-09dac4ca243f" providerId="ADAL" clId="{5B97B6A8-A515-487C-A1CF-026345BE3071}" dt="2022-03-04T02:28:53.795" v="3313" actId="21"/>
          <ac:picMkLst>
            <pc:docMk/>
            <pc:sldMk cId="249945003" sldId="265"/>
            <ac:picMk id="13" creationId="{5D092D4E-D0A8-4746-8DC0-FDF2A12D6A2C}"/>
          </ac:picMkLst>
        </pc:picChg>
        <pc:picChg chg="add del mod">
          <ac:chgData name="Elhadi Belghache" userId="25bd9855-c3c8-4fe0-90d6-09dac4ca243f" providerId="ADAL" clId="{5B97B6A8-A515-487C-A1CF-026345BE3071}" dt="2022-03-04T02:28:53.795" v="3313" actId="21"/>
          <ac:picMkLst>
            <pc:docMk/>
            <pc:sldMk cId="249945003" sldId="265"/>
            <ac:picMk id="15" creationId="{B9D41C3A-C7C8-47B1-BCAE-AEE55918D0A3}"/>
          </ac:picMkLst>
        </pc:picChg>
        <pc:picChg chg="add del mod">
          <ac:chgData name="Elhadi Belghache" userId="25bd9855-c3c8-4fe0-90d6-09dac4ca243f" providerId="ADAL" clId="{5B97B6A8-A515-487C-A1CF-026345BE3071}" dt="2022-03-03T17:13:26.167" v="183" actId="478"/>
          <ac:picMkLst>
            <pc:docMk/>
            <pc:sldMk cId="249945003" sldId="265"/>
            <ac:picMk id="17" creationId="{830C1956-0C79-4F4B-BE4B-AE3847EBB25A}"/>
          </ac:picMkLst>
        </pc:picChg>
        <pc:picChg chg="add del mod">
          <ac:chgData name="Elhadi Belghache" userId="25bd9855-c3c8-4fe0-90d6-09dac4ca243f" providerId="ADAL" clId="{5B97B6A8-A515-487C-A1CF-026345BE3071}" dt="2022-03-04T02:28:53.795" v="3313" actId="21"/>
          <ac:picMkLst>
            <pc:docMk/>
            <pc:sldMk cId="249945003" sldId="265"/>
            <ac:picMk id="18" creationId="{5AA595D5-DEED-4A27-85CE-CE3F8302B62A}"/>
          </ac:picMkLst>
        </pc:picChg>
        <pc:picChg chg="add del mod">
          <ac:chgData name="Elhadi Belghache" userId="25bd9855-c3c8-4fe0-90d6-09dac4ca243f" providerId="ADAL" clId="{5B97B6A8-A515-487C-A1CF-026345BE3071}" dt="2022-03-04T02:28:53.795" v="3313" actId="21"/>
          <ac:picMkLst>
            <pc:docMk/>
            <pc:sldMk cId="249945003" sldId="265"/>
            <ac:picMk id="19" creationId="{1619FE48-0A5A-4B0A-8AF3-EEA31DDB90A9}"/>
          </ac:picMkLst>
        </pc:picChg>
        <pc:picChg chg="add del mod">
          <ac:chgData name="Elhadi Belghache" userId="25bd9855-c3c8-4fe0-90d6-09dac4ca243f" providerId="ADAL" clId="{5B97B6A8-A515-487C-A1CF-026345BE3071}" dt="2022-03-04T02:28:53.795" v="3313" actId="21"/>
          <ac:picMkLst>
            <pc:docMk/>
            <pc:sldMk cId="249945003" sldId="265"/>
            <ac:picMk id="20" creationId="{B63B1860-753B-4440-B451-086A3523DE9E}"/>
          </ac:picMkLst>
        </pc:picChg>
      </pc:sldChg>
      <pc:sldChg chg="addSp delSp modSp new mod modClrScheme chgLayout">
        <pc:chgData name="Elhadi Belghache" userId="25bd9855-c3c8-4fe0-90d6-09dac4ca243f" providerId="ADAL" clId="{5B97B6A8-A515-487C-A1CF-026345BE3071}" dt="2022-03-04T14:08:36.580" v="5106" actId="14100"/>
        <pc:sldMkLst>
          <pc:docMk/>
          <pc:sldMk cId="2299679956" sldId="266"/>
        </pc:sldMkLst>
        <pc:spChg chg="del mod ord">
          <ac:chgData name="Elhadi Belghache" userId="25bd9855-c3c8-4fe0-90d6-09dac4ca243f" providerId="ADAL" clId="{5B97B6A8-A515-487C-A1CF-026345BE3071}" dt="2022-03-03T17:03:04.084" v="173" actId="700"/>
          <ac:spMkLst>
            <pc:docMk/>
            <pc:sldMk cId="2299679956" sldId="266"/>
            <ac:spMk id="2" creationId="{AFDE8AFE-5DE4-49A0-A51B-B7689836278A}"/>
          </ac:spMkLst>
        </pc:spChg>
        <pc:spChg chg="mod">
          <ac:chgData name="Elhadi Belghache" userId="25bd9855-c3c8-4fe0-90d6-09dac4ca243f" providerId="ADAL" clId="{5B97B6A8-A515-487C-A1CF-026345BE3071}" dt="2022-03-04T12:58:28.115" v="4461" actId="1037"/>
          <ac:spMkLst>
            <pc:docMk/>
            <pc:sldMk cId="2299679956" sldId="266"/>
            <ac:spMk id="3" creationId="{82872378-2547-4FC5-AF99-5A366BE1AFA4}"/>
          </ac:spMkLst>
        </pc:spChg>
        <pc:spChg chg="del mod ord">
          <ac:chgData name="Elhadi Belghache" userId="25bd9855-c3c8-4fe0-90d6-09dac4ca243f" providerId="ADAL" clId="{5B97B6A8-A515-487C-A1CF-026345BE3071}" dt="2022-03-03T17:03:04.084" v="173" actId="700"/>
          <ac:spMkLst>
            <pc:docMk/>
            <pc:sldMk cId="2299679956" sldId="266"/>
            <ac:spMk id="3" creationId="{D2A9DB5E-9078-4423-8459-4E37FF6D773E}"/>
          </ac:spMkLst>
        </pc:spChg>
        <pc:spChg chg="add mod ord">
          <ac:chgData name="Elhadi Belghache" userId="25bd9855-c3c8-4fe0-90d6-09dac4ca243f" providerId="ADAL" clId="{5B97B6A8-A515-487C-A1CF-026345BE3071}" dt="2022-03-04T14:08:36.580" v="5106" actId="14100"/>
          <ac:spMkLst>
            <pc:docMk/>
            <pc:sldMk cId="2299679956" sldId="266"/>
            <ac:spMk id="4" creationId="{958B6320-FBA1-4C75-B27D-9E9A0437CEFB}"/>
          </ac:spMkLst>
        </pc:spChg>
        <pc:spChg chg="add del mod ord">
          <ac:chgData name="Elhadi Belghache" userId="25bd9855-c3c8-4fe0-90d6-09dac4ca243f" providerId="ADAL" clId="{5B97B6A8-A515-487C-A1CF-026345BE3071}" dt="2022-03-03T17:04:47.931" v="174"/>
          <ac:spMkLst>
            <pc:docMk/>
            <pc:sldMk cId="2299679956" sldId="266"/>
            <ac:spMk id="5" creationId="{13EDBF4A-64DE-4DA8-93A1-9E4639B93F67}"/>
          </ac:spMkLst>
        </pc:spChg>
        <pc:spChg chg="add mod">
          <ac:chgData name="Elhadi Belghache" userId="25bd9855-c3c8-4fe0-90d6-09dac4ca243f" providerId="ADAL" clId="{5B97B6A8-A515-487C-A1CF-026345BE3071}" dt="2022-03-04T12:57:58.923" v="4451" actId="164"/>
          <ac:spMkLst>
            <pc:docMk/>
            <pc:sldMk cId="2299679956" sldId="266"/>
            <ac:spMk id="10" creationId="{34334515-D78B-4680-A74A-6D8FE4C571F2}"/>
          </ac:spMkLst>
        </pc:spChg>
        <pc:spChg chg="add del">
          <ac:chgData name="Elhadi Belghache" userId="25bd9855-c3c8-4fe0-90d6-09dac4ca243f" providerId="ADAL" clId="{5B97B6A8-A515-487C-A1CF-026345BE3071}" dt="2022-03-04T12:50:15.575" v="4318" actId="478"/>
          <ac:spMkLst>
            <pc:docMk/>
            <pc:sldMk cId="2299679956" sldId="266"/>
            <ac:spMk id="12" creationId="{29634209-8022-4060-B0C3-D2E843EC52FF}"/>
          </ac:spMkLst>
        </pc:spChg>
        <pc:spChg chg="add mod ord">
          <ac:chgData name="Elhadi Belghache" userId="25bd9855-c3c8-4fe0-90d6-09dac4ca243f" providerId="ADAL" clId="{5B97B6A8-A515-487C-A1CF-026345BE3071}" dt="2022-03-04T12:52:27.704" v="4385" actId="113"/>
          <ac:spMkLst>
            <pc:docMk/>
            <pc:sldMk cId="2299679956" sldId="266"/>
            <ac:spMk id="13" creationId="{D78FAFB9-6172-4155-9E1A-442B5E332B1F}"/>
          </ac:spMkLst>
        </pc:spChg>
        <pc:spChg chg="add mod">
          <ac:chgData name="Elhadi Belghache" userId="25bd9855-c3c8-4fe0-90d6-09dac4ca243f" providerId="ADAL" clId="{5B97B6A8-A515-487C-A1CF-026345BE3071}" dt="2022-03-04T12:58:28.115" v="4461" actId="1037"/>
          <ac:spMkLst>
            <pc:docMk/>
            <pc:sldMk cId="2299679956" sldId="266"/>
            <ac:spMk id="14" creationId="{3EE2BFA1-735E-480A-8C5B-3EDD966509CD}"/>
          </ac:spMkLst>
        </pc:spChg>
        <pc:spChg chg="add mod">
          <ac:chgData name="Elhadi Belghache" userId="25bd9855-c3c8-4fe0-90d6-09dac4ca243f" providerId="ADAL" clId="{5B97B6A8-A515-487C-A1CF-026345BE3071}" dt="2022-03-04T12:58:28.115" v="4461" actId="1037"/>
          <ac:spMkLst>
            <pc:docMk/>
            <pc:sldMk cId="2299679956" sldId="266"/>
            <ac:spMk id="15" creationId="{A20ACEFB-820D-4AE1-8451-5CE28767F667}"/>
          </ac:spMkLst>
        </pc:spChg>
        <pc:grpChg chg="add mod">
          <ac:chgData name="Elhadi Belghache" userId="25bd9855-c3c8-4fe0-90d6-09dac4ca243f" providerId="ADAL" clId="{5B97B6A8-A515-487C-A1CF-026345BE3071}" dt="2022-03-04T12:58:34.606" v="4462" actId="1076"/>
          <ac:grpSpMkLst>
            <pc:docMk/>
            <pc:sldMk cId="2299679956" sldId="266"/>
            <ac:grpSpMk id="16" creationId="{B01BF55B-DDE7-48FE-853C-C1DC68CCCE1E}"/>
          </ac:grpSpMkLst>
        </pc:grpChg>
        <pc:picChg chg="add mod">
          <ac:chgData name="Elhadi Belghache" userId="25bd9855-c3c8-4fe0-90d6-09dac4ca243f" providerId="ADAL" clId="{5B97B6A8-A515-487C-A1CF-026345BE3071}" dt="2022-03-04T12:58:28.115" v="4461" actId="1037"/>
          <ac:picMkLst>
            <pc:docMk/>
            <pc:sldMk cId="2299679956" sldId="266"/>
            <ac:picMk id="5" creationId="{C19797B4-B8B9-42F2-B63B-BC480CDF21CB}"/>
          </ac:picMkLst>
        </pc:picChg>
        <pc:picChg chg="add mod ord">
          <ac:chgData name="Elhadi Belghache" userId="25bd9855-c3c8-4fe0-90d6-09dac4ca243f" providerId="ADAL" clId="{5B97B6A8-A515-487C-A1CF-026345BE3071}" dt="2022-03-04T12:47:23.599" v="4285" actId="1036"/>
          <ac:picMkLst>
            <pc:docMk/>
            <pc:sldMk cId="2299679956" sldId="266"/>
            <ac:picMk id="7" creationId="{405854D3-B7B2-4934-845E-2D3476D3CF25}"/>
          </ac:picMkLst>
        </pc:picChg>
        <pc:picChg chg="add mod">
          <ac:chgData name="Elhadi Belghache" userId="25bd9855-c3c8-4fe0-90d6-09dac4ca243f" providerId="ADAL" clId="{5B97B6A8-A515-487C-A1CF-026345BE3071}" dt="2022-03-04T12:58:28.115" v="4461" actId="1037"/>
          <ac:picMkLst>
            <pc:docMk/>
            <pc:sldMk cId="2299679956" sldId="266"/>
            <ac:picMk id="8" creationId="{10E51CC8-DC52-4472-8FA4-8B26DBE0C520}"/>
          </ac:picMkLst>
        </pc:picChg>
        <pc:cxnChg chg="add mod">
          <ac:chgData name="Elhadi Belghache" userId="25bd9855-c3c8-4fe0-90d6-09dac4ca243f" providerId="ADAL" clId="{5B97B6A8-A515-487C-A1CF-026345BE3071}" dt="2022-03-04T12:57:58.923" v="4451" actId="164"/>
          <ac:cxnSpMkLst>
            <pc:docMk/>
            <pc:sldMk cId="2299679956" sldId="266"/>
            <ac:cxnSpMk id="9" creationId="{0433FE4B-CFE1-4DE4-A90B-26A71291263B}"/>
          </ac:cxnSpMkLst>
        </pc:cxnChg>
      </pc:sldChg>
      <pc:sldChg chg="addSp delSp modSp add mod">
        <pc:chgData name="Elhadi Belghache" userId="25bd9855-c3c8-4fe0-90d6-09dac4ca243f" providerId="ADAL" clId="{5B97B6A8-A515-487C-A1CF-026345BE3071}" dt="2022-03-04T14:13:51.507" v="5390" actId="1037"/>
        <pc:sldMkLst>
          <pc:docMk/>
          <pc:sldMk cId="269896581" sldId="267"/>
        </pc:sldMkLst>
        <pc:spChg chg="add del mod">
          <ac:chgData name="Elhadi Belghache" userId="25bd9855-c3c8-4fe0-90d6-09dac4ca243f" providerId="ADAL" clId="{5B97B6A8-A515-487C-A1CF-026345BE3071}" dt="2022-03-03T17:05:20.436" v="177"/>
          <ac:spMkLst>
            <pc:docMk/>
            <pc:sldMk cId="269896581" sldId="267"/>
            <ac:spMk id="3" creationId="{70B84B7F-BCE9-42AB-B462-6EB59A39D0A5}"/>
          </ac:spMkLst>
        </pc:spChg>
        <pc:spChg chg="mod">
          <ac:chgData name="Elhadi Belghache" userId="25bd9855-c3c8-4fe0-90d6-09dac4ca243f" providerId="ADAL" clId="{5B97B6A8-A515-487C-A1CF-026345BE3071}" dt="2022-03-04T13:45:13.668" v="4792" actId="20577"/>
          <ac:spMkLst>
            <pc:docMk/>
            <pc:sldMk cId="269896581" sldId="267"/>
            <ac:spMk id="4" creationId="{958B6320-FBA1-4C75-B27D-9E9A0437CEFB}"/>
          </ac:spMkLst>
        </pc:spChg>
        <pc:spChg chg="add mod">
          <ac:chgData name="Elhadi Belghache" userId="25bd9855-c3c8-4fe0-90d6-09dac4ca243f" providerId="ADAL" clId="{5B97B6A8-A515-487C-A1CF-026345BE3071}" dt="2022-03-04T13:25:55.301" v="4697"/>
          <ac:spMkLst>
            <pc:docMk/>
            <pc:sldMk cId="269896581" sldId="267"/>
            <ac:spMk id="5" creationId="{B2B4D72C-C547-4242-A3FA-4CBDB69F4BC8}"/>
          </ac:spMkLst>
        </pc:spChg>
        <pc:spChg chg="add del mod">
          <ac:chgData name="Elhadi Belghache" userId="25bd9855-c3c8-4fe0-90d6-09dac4ca243f" providerId="ADAL" clId="{5B97B6A8-A515-487C-A1CF-026345BE3071}" dt="2022-03-04T02:19:50.580" v="3259" actId="478"/>
          <ac:spMkLst>
            <pc:docMk/>
            <pc:sldMk cId="269896581" sldId="267"/>
            <ac:spMk id="7" creationId="{552CB696-CB06-4485-9BE8-6D86F3EF7C76}"/>
          </ac:spMkLst>
        </pc:spChg>
        <pc:spChg chg="mod">
          <ac:chgData name="Elhadi Belghache" userId="25bd9855-c3c8-4fe0-90d6-09dac4ca243f" providerId="ADAL" clId="{5B97B6A8-A515-487C-A1CF-026345BE3071}" dt="2022-03-04T13:23:06.518" v="4674" actId="1076"/>
          <ac:spMkLst>
            <pc:docMk/>
            <pc:sldMk cId="269896581" sldId="267"/>
            <ac:spMk id="11" creationId="{841B5D04-0619-467C-8E8A-4F710734E415}"/>
          </ac:spMkLst>
        </pc:spChg>
        <pc:spChg chg="add del mod ord">
          <ac:chgData name="Elhadi Belghache" userId="25bd9855-c3c8-4fe0-90d6-09dac4ca243f" providerId="ADAL" clId="{5B97B6A8-A515-487C-A1CF-026345BE3071}" dt="2022-03-04T02:20:54.211" v="3268" actId="478"/>
          <ac:spMkLst>
            <pc:docMk/>
            <pc:sldMk cId="269896581" sldId="267"/>
            <ac:spMk id="12" creationId="{45C13DA9-4F25-49FA-86B0-7B2A9A024325}"/>
          </ac:spMkLst>
        </pc:spChg>
        <pc:spChg chg="add mod">
          <ac:chgData name="Elhadi Belghache" userId="25bd9855-c3c8-4fe0-90d6-09dac4ca243f" providerId="ADAL" clId="{5B97B6A8-A515-487C-A1CF-026345BE3071}" dt="2022-03-04T13:25:55.301" v="4697"/>
          <ac:spMkLst>
            <pc:docMk/>
            <pc:sldMk cId="269896581" sldId="267"/>
            <ac:spMk id="14" creationId="{6D988B54-61AA-496C-B774-3F48B33A72C3}"/>
          </ac:spMkLst>
        </pc:spChg>
        <pc:spChg chg="add mod">
          <ac:chgData name="Elhadi Belghache" userId="25bd9855-c3c8-4fe0-90d6-09dac4ca243f" providerId="ADAL" clId="{5B97B6A8-A515-487C-A1CF-026345BE3071}" dt="2022-03-04T13:26:26.172" v="4708" actId="164"/>
          <ac:spMkLst>
            <pc:docMk/>
            <pc:sldMk cId="269896581" sldId="267"/>
            <ac:spMk id="15" creationId="{D3E4363B-B0BA-44BD-9BAD-63B30CAA1585}"/>
          </ac:spMkLst>
        </pc:spChg>
        <pc:spChg chg="del mod topLvl">
          <ac:chgData name="Elhadi Belghache" userId="25bd9855-c3c8-4fe0-90d6-09dac4ca243f" providerId="ADAL" clId="{5B97B6A8-A515-487C-A1CF-026345BE3071}" dt="2022-03-04T14:11:50.566" v="5163" actId="478"/>
          <ac:spMkLst>
            <pc:docMk/>
            <pc:sldMk cId="269896581" sldId="267"/>
            <ac:spMk id="19" creationId="{1D922B09-0330-4B0B-81A0-5C93C92F75B2}"/>
          </ac:spMkLst>
        </pc:spChg>
        <pc:grpChg chg="add mod">
          <ac:chgData name="Elhadi Belghache" userId="25bd9855-c3c8-4fe0-90d6-09dac4ca243f" providerId="ADAL" clId="{5B97B6A8-A515-487C-A1CF-026345BE3071}" dt="2022-03-04T14:11:41.963" v="5161" actId="1036"/>
          <ac:grpSpMkLst>
            <pc:docMk/>
            <pc:sldMk cId="269896581" sldId="267"/>
            <ac:grpSpMk id="2" creationId="{3D2181B0-78E0-47C0-99B5-6458556440CF}"/>
          </ac:grpSpMkLst>
        </pc:grpChg>
        <pc:grpChg chg="add mod">
          <ac:chgData name="Elhadi Belghache" userId="25bd9855-c3c8-4fe0-90d6-09dac4ca243f" providerId="ADAL" clId="{5B97B6A8-A515-487C-A1CF-026345BE3071}" dt="2022-03-04T14:11:39.538" v="5158" actId="1037"/>
          <ac:grpSpMkLst>
            <pc:docMk/>
            <pc:sldMk cId="269896581" sldId="267"/>
            <ac:grpSpMk id="8" creationId="{E93342EA-7DD3-4FE3-A3FB-D17746E6E06B}"/>
          </ac:grpSpMkLst>
        </pc:grpChg>
        <pc:grpChg chg="add mod">
          <ac:chgData name="Elhadi Belghache" userId="25bd9855-c3c8-4fe0-90d6-09dac4ca243f" providerId="ADAL" clId="{5B97B6A8-A515-487C-A1CF-026345BE3071}" dt="2022-03-04T13:26:26.172" v="4708" actId="164"/>
          <ac:grpSpMkLst>
            <pc:docMk/>
            <pc:sldMk cId="269896581" sldId="267"/>
            <ac:grpSpMk id="16" creationId="{2FF6D466-48CC-4664-A12F-8C88454F36B2}"/>
          </ac:grpSpMkLst>
        </pc:grpChg>
        <pc:grpChg chg="add del mod">
          <ac:chgData name="Elhadi Belghache" userId="25bd9855-c3c8-4fe0-90d6-09dac4ca243f" providerId="ADAL" clId="{5B97B6A8-A515-487C-A1CF-026345BE3071}" dt="2022-03-04T14:11:50.566" v="5163" actId="478"/>
          <ac:grpSpMkLst>
            <pc:docMk/>
            <pc:sldMk cId="269896581" sldId="267"/>
            <ac:grpSpMk id="17" creationId="{876251E2-F60C-4983-97BA-15FA68F71F4E}"/>
          </ac:grpSpMkLst>
        </pc:grpChg>
        <pc:picChg chg="add del mod">
          <ac:chgData name="Elhadi Belghache" userId="25bd9855-c3c8-4fe0-90d6-09dac4ca243f" providerId="ADAL" clId="{5B97B6A8-A515-487C-A1CF-026345BE3071}" dt="2022-03-04T02:19:16.594" v="3243" actId="21"/>
          <ac:picMkLst>
            <pc:docMk/>
            <pc:sldMk cId="269896581" sldId="267"/>
            <ac:picMk id="6" creationId="{365E621B-47C2-4739-8AA1-559ECAB38C50}"/>
          </ac:picMkLst>
        </pc:picChg>
        <pc:picChg chg="add mod">
          <ac:chgData name="Elhadi Belghache" userId="25bd9855-c3c8-4fe0-90d6-09dac4ca243f" providerId="ADAL" clId="{5B97B6A8-A515-487C-A1CF-026345BE3071}" dt="2022-03-04T13:26:26.172" v="4708" actId="164"/>
          <ac:picMkLst>
            <pc:docMk/>
            <pc:sldMk cId="269896581" sldId="267"/>
            <ac:picMk id="6" creationId="{7AE44CB0-E7A8-4CDC-974D-B7B3932930D4}"/>
          </ac:picMkLst>
        </pc:picChg>
        <pc:picChg chg="del">
          <ac:chgData name="Elhadi Belghache" userId="25bd9855-c3c8-4fe0-90d6-09dac4ca243f" providerId="ADAL" clId="{5B97B6A8-A515-487C-A1CF-026345BE3071}" dt="2022-03-03T17:05:15.565" v="176" actId="478"/>
          <ac:picMkLst>
            <pc:docMk/>
            <pc:sldMk cId="269896581" sldId="267"/>
            <ac:picMk id="7" creationId="{405854D3-B7B2-4934-845E-2D3476D3CF25}"/>
          </ac:picMkLst>
        </pc:picChg>
        <pc:picChg chg="add mod">
          <ac:chgData name="Elhadi Belghache" userId="25bd9855-c3c8-4fe0-90d6-09dac4ca243f" providerId="ADAL" clId="{5B97B6A8-A515-487C-A1CF-026345BE3071}" dt="2022-03-04T13:25:55.301" v="4697"/>
          <ac:picMkLst>
            <pc:docMk/>
            <pc:sldMk cId="269896581" sldId="267"/>
            <ac:picMk id="9" creationId="{8F2125D8-F3E9-414B-83D4-9E2A7981FC36}"/>
          </ac:picMkLst>
        </pc:picChg>
        <pc:picChg chg="mod modCrop">
          <ac:chgData name="Elhadi Belghache" userId="25bd9855-c3c8-4fe0-90d6-09dac4ca243f" providerId="ADAL" clId="{5B97B6A8-A515-487C-A1CF-026345BE3071}" dt="2022-03-04T13:22:58.099" v="4673" actId="1076"/>
          <ac:picMkLst>
            <pc:docMk/>
            <pc:sldMk cId="269896581" sldId="267"/>
            <ac:picMk id="10" creationId="{504835AF-8D8E-4463-ABB3-3B48B0BC11C5}"/>
          </ac:picMkLst>
        </pc:picChg>
        <pc:picChg chg="add mod">
          <ac:chgData name="Elhadi Belghache" userId="25bd9855-c3c8-4fe0-90d6-09dac4ca243f" providerId="ADAL" clId="{5B97B6A8-A515-487C-A1CF-026345BE3071}" dt="2022-03-04T13:26:26.172" v="4708" actId="164"/>
          <ac:picMkLst>
            <pc:docMk/>
            <pc:sldMk cId="269896581" sldId="267"/>
            <ac:picMk id="12" creationId="{5A7E1CAE-1299-442B-8EF4-F0F4109D44B6}"/>
          </ac:picMkLst>
        </pc:picChg>
        <pc:cxnChg chg="mod topLvl">
          <ac:chgData name="Elhadi Belghache" userId="25bd9855-c3c8-4fe0-90d6-09dac4ca243f" providerId="ADAL" clId="{5B97B6A8-A515-487C-A1CF-026345BE3071}" dt="2022-03-04T14:13:51.507" v="5390" actId="1037"/>
          <ac:cxnSpMkLst>
            <pc:docMk/>
            <pc:sldMk cId="269896581" sldId="267"/>
            <ac:cxnSpMk id="18" creationId="{3C538D30-95F2-4CAD-AC5B-A7AA3C35EE88}"/>
          </ac:cxnSpMkLst>
        </pc:cxnChg>
        <pc:cxnChg chg="add mod">
          <ac:chgData name="Elhadi Belghache" userId="25bd9855-c3c8-4fe0-90d6-09dac4ca243f" providerId="ADAL" clId="{5B97B6A8-A515-487C-A1CF-026345BE3071}" dt="2022-03-04T14:12:03.842" v="5168" actId="1076"/>
          <ac:cxnSpMkLst>
            <pc:docMk/>
            <pc:sldMk cId="269896581" sldId="267"/>
            <ac:cxnSpMk id="21" creationId="{A42327EF-D546-4BCA-BC8E-D634C48FBA0D}"/>
          </ac:cxnSpMkLst>
        </pc:cxnChg>
        <pc:cxnChg chg="add del mod">
          <ac:chgData name="Elhadi Belghache" userId="25bd9855-c3c8-4fe0-90d6-09dac4ca243f" providerId="ADAL" clId="{5B97B6A8-A515-487C-A1CF-026345BE3071}" dt="2022-03-04T14:12:28.094" v="5251" actId="21"/>
          <ac:cxnSpMkLst>
            <pc:docMk/>
            <pc:sldMk cId="269896581" sldId="267"/>
            <ac:cxnSpMk id="22" creationId="{2E853D82-AB2E-44D4-9FEA-88F75384354A}"/>
          </ac:cxnSpMkLst>
        </pc:cxnChg>
      </pc:sldChg>
      <pc:sldChg chg="addSp delSp modSp add del mod">
        <pc:chgData name="Elhadi Belghache" userId="25bd9855-c3c8-4fe0-90d6-09dac4ca243f" providerId="ADAL" clId="{5B97B6A8-A515-487C-A1CF-026345BE3071}" dt="2022-03-04T13:59:57.712" v="5005" actId="47"/>
        <pc:sldMkLst>
          <pc:docMk/>
          <pc:sldMk cId="801357327" sldId="268"/>
        </pc:sldMkLst>
        <pc:picChg chg="add del mod">
          <ac:chgData name="Elhadi Belghache" userId="25bd9855-c3c8-4fe0-90d6-09dac4ca243f" providerId="ADAL" clId="{5B97B6A8-A515-487C-A1CF-026345BE3071}" dt="2022-03-03T17:14:39.152" v="191" actId="478"/>
          <ac:picMkLst>
            <pc:docMk/>
            <pc:sldMk cId="801357327" sldId="268"/>
            <ac:picMk id="9" creationId="{5D049FA6-DD2E-4F89-A864-36D484A5A550}"/>
          </ac:picMkLst>
        </pc:picChg>
        <pc:picChg chg="add del mod">
          <ac:chgData name="Elhadi Belghache" userId="25bd9855-c3c8-4fe0-90d6-09dac4ca243f" providerId="ADAL" clId="{5B97B6A8-A515-487C-A1CF-026345BE3071}" dt="2022-03-03T17:14:39.152" v="191" actId="478"/>
          <ac:picMkLst>
            <pc:docMk/>
            <pc:sldMk cId="801357327" sldId="268"/>
            <ac:picMk id="10" creationId="{C602C8CD-3C68-44A4-8651-F8DF5B6A2053}"/>
          </ac:picMkLst>
        </pc:picChg>
        <pc:picChg chg="del">
          <ac:chgData name="Elhadi Belghache" userId="25bd9855-c3c8-4fe0-90d6-09dac4ca243f" providerId="ADAL" clId="{5B97B6A8-A515-487C-A1CF-026345BE3071}" dt="2022-03-03T17:14:39.152" v="191" actId="478"/>
          <ac:picMkLst>
            <pc:docMk/>
            <pc:sldMk cId="801357327" sldId="268"/>
            <ac:picMk id="18" creationId="{5AA595D5-DEED-4A27-85CE-CE3F8302B62A}"/>
          </ac:picMkLst>
        </pc:picChg>
        <pc:picChg chg="del">
          <ac:chgData name="Elhadi Belghache" userId="25bd9855-c3c8-4fe0-90d6-09dac4ca243f" providerId="ADAL" clId="{5B97B6A8-A515-487C-A1CF-026345BE3071}" dt="2022-03-03T17:14:42.464" v="193" actId="478"/>
          <ac:picMkLst>
            <pc:docMk/>
            <pc:sldMk cId="801357327" sldId="268"/>
            <ac:picMk id="19" creationId="{1619FE48-0A5A-4B0A-8AF3-EEA31DDB90A9}"/>
          </ac:picMkLst>
        </pc:picChg>
        <pc:picChg chg="del mod">
          <ac:chgData name="Elhadi Belghache" userId="25bd9855-c3c8-4fe0-90d6-09dac4ca243f" providerId="ADAL" clId="{5B97B6A8-A515-487C-A1CF-026345BE3071}" dt="2022-03-03T17:14:42.464" v="193" actId="478"/>
          <ac:picMkLst>
            <pc:docMk/>
            <pc:sldMk cId="801357327" sldId="268"/>
            <ac:picMk id="20" creationId="{B63B1860-753B-4440-B451-086A3523DE9E}"/>
          </ac:picMkLst>
        </pc:picChg>
      </pc:sldChg>
      <pc:sldChg chg="addSp delSp modSp add mod">
        <pc:chgData name="Elhadi Belghache" userId="25bd9855-c3c8-4fe0-90d6-09dac4ca243f" providerId="ADAL" clId="{5B97B6A8-A515-487C-A1CF-026345BE3071}" dt="2022-03-04T02:32:29.190" v="3326"/>
        <pc:sldMkLst>
          <pc:docMk/>
          <pc:sldMk cId="2673650201" sldId="269"/>
        </pc:sldMkLst>
        <pc:spChg chg="add del mod topLvl">
          <ac:chgData name="Elhadi Belghache" userId="25bd9855-c3c8-4fe0-90d6-09dac4ca243f" providerId="ADAL" clId="{5B97B6A8-A515-487C-A1CF-026345BE3071}" dt="2022-03-03T19:07:48.997" v="1120" actId="478"/>
          <ac:spMkLst>
            <pc:docMk/>
            <pc:sldMk cId="2673650201" sldId="269"/>
            <ac:spMk id="2" creationId="{BD2CB3F6-D3BA-47E1-88D3-1941A7731D90}"/>
          </ac:spMkLst>
        </pc:spChg>
        <pc:spChg chg="mod">
          <ac:chgData name="Elhadi Belghache" userId="25bd9855-c3c8-4fe0-90d6-09dac4ca243f" providerId="ADAL" clId="{5B97B6A8-A515-487C-A1CF-026345BE3071}" dt="2022-03-03T19:13:59.849" v="1241" actId="6549"/>
          <ac:spMkLst>
            <pc:docMk/>
            <pc:sldMk cId="2673650201" sldId="269"/>
            <ac:spMk id="4" creationId="{566EEFCD-CFC8-4B50-BCAC-17E73DAA2F67}"/>
          </ac:spMkLst>
        </pc:spChg>
        <pc:spChg chg="mod">
          <ac:chgData name="Elhadi Belghache" userId="25bd9855-c3c8-4fe0-90d6-09dac4ca243f" providerId="ADAL" clId="{5B97B6A8-A515-487C-A1CF-026345BE3071}" dt="2022-03-03T19:12:31.992" v="1208" actId="20577"/>
          <ac:spMkLst>
            <pc:docMk/>
            <pc:sldMk cId="2673650201" sldId="269"/>
            <ac:spMk id="5" creationId="{7D266EE9-11C1-4F1C-AAC0-09A6FB709CA3}"/>
          </ac:spMkLst>
        </pc:spChg>
        <pc:spChg chg="mod">
          <ac:chgData name="Elhadi Belghache" userId="25bd9855-c3c8-4fe0-90d6-09dac4ca243f" providerId="ADAL" clId="{5B97B6A8-A515-487C-A1CF-026345BE3071}" dt="2022-03-04T02:32:29.190" v="3326"/>
          <ac:spMkLst>
            <pc:docMk/>
            <pc:sldMk cId="2673650201" sldId="269"/>
            <ac:spMk id="9" creationId="{B8D7387E-D365-4275-B542-9956F79ED3C2}"/>
          </ac:spMkLst>
        </pc:spChg>
        <pc:spChg chg="mod">
          <ac:chgData name="Elhadi Belghache" userId="25bd9855-c3c8-4fe0-90d6-09dac4ca243f" providerId="ADAL" clId="{5B97B6A8-A515-487C-A1CF-026345BE3071}" dt="2022-03-03T17:34:05.321" v="258" actId="1076"/>
          <ac:spMkLst>
            <pc:docMk/>
            <pc:sldMk cId="2673650201" sldId="269"/>
            <ac:spMk id="12" creationId="{71491AAB-2040-4317-BFBE-C127649085C5}"/>
          </ac:spMkLst>
        </pc:spChg>
        <pc:spChg chg="add mod">
          <ac:chgData name="Elhadi Belghache" userId="25bd9855-c3c8-4fe0-90d6-09dac4ca243f" providerId="ADAL" clId="{5B97B6A8-A515-487C-A1CF-026345BE3071}" dt="2022-03-03T19:12:21.610" v="1207" actId="14100"/>
          <ac:spMkLst>
            <pc:docMk/>
            <pc:sldMk cId="2673650201" sldId="269"/>
            <ac:spMk id="15" creationId="{64D7598A-E3A0-451F-8135-72CDDAC700D4}"/>
          </ac:spMkLst>
        </pc:spChg>
        <pc:spChg chg="add mod">
          <ac:chgData name="Elhadi Belghache" userId="25bd9855-c3c8-4fe0-90d6-09dac4ca243f" providerId="ADAL" clId="{5B97B6A8-A515-487C-A1CF-026345BE3071}" dt="2022-03-03T22:32:09.298" v="1283" actId="207"/>
          <ac:spMkLst>
            <pc:docMk/>
            <pc:sldMk cId="2673650201" sldId="269"/>
            <ac:spMk id="16" creationId="{EA3EF898-81C6-46EE-B9B9-B81DC6E22FE8}"/>
          </ac:spMkLst>
        </pc:spChg>
        <pc:spChg chg="add del">
          <ac:chgData name="Elhadi Belghache" userId="25bd9855-c3c8-4fe0-90d6-09dac4ca243f" providerId="ADAL" clId="{5B97B6A8-A515-487C-A1CF-026345BE3071}" dt="2022-03-03T18:19:13.261" v="661" actId="22"/>
          <ac:spMkLst>
            <pc:docMk/>
            <pc:sldMk cId="2673650201" sldId="269"/>
            <ac:spMk id="17" creationId="{639C80E5-C5F8-4A37-953D-C9FE5FCE0C5A}"/>
          </ac:spMkLst>
        </pc:spChg>
        <pc:spChg chg="add mod">
          <ac:chgData name="Elhadi Belghache" userId="25bd9855-c3c8-4fe0-90d6-09dac4ca243f" providerId="ADAL" clId="{5B97B6A8-A515-487C-A1CF-026345BE3071}" dt="2022-03-03T22:32:09.298" v="1283" actId="207"/>
          <ac:spMkLst>
            <pc:docMk/>
            <pc:sldMk cId="2673650201" sldId="269"/>
            <ac:spMk id="17" creationId="{D8B25126-FE27-419F-8659-06A1760F504F}"/>
          </ac:spMkLst>
        </pc:spChg>
        <pc:spChg chg="mod">
          <ac:chgData name="Elhadi Belghache" userId="25bd9855-c3c8-4fe0-90d6-09dac4ca243f" providerId="ADAL" clId="{5B97B6A8-A515-487C-A1CF-026345BE3071}" dt="2022-03-03T19:04:54.700" v="1100" actId="1035"/>
          <ac:spMkLst>
            <pc:docMk/>
            <pc:sldMk cId="2673650201" sldId="269"/>
            <ac:spMk id="21" creationId="{486A5A03-AEEF-436A-AFD2-9FF720C91C6D}"/>
          </ac:spMkLst>
        </pc:spChg>
        <pc:spChg chg="add del mod">
          <ac:chgData name="Elhadi Belghache" userId="25bd9855-c3c8-4fe0-90d6-09dac4ca243f" providerId="ADAL" clId="{5B97B6A8-A515-487C-A1CF-026345BE3071}" dt="2022-03-03T18:50:29.809" v="895" actId="478"/>
          <ac:spMkLst>
            <pc:docMk/>
            <pc:sldMk cId="2673650201" sldId="269"/>
            <ac:spMk id="25" creationId="{D0D51FFC-58EC-40D2-A234-A1DE2E271392}"/>
          </ac:spMkLst>
        </pc:spChg>
        <pc:spChg chg="add mod">
          <ac:chgData name="Elhadi Belghache" userId="25bd9855-c3c8-4fe0-90d6-09dac4ca243f" providerId="ADAL" clId="{5B97B6A8-A515-487C-A1CF-026345BE3071}" dt="2022-03-03T19:11:06.960" v="1194" actId="1036"/>
          <ac:spMkLst>
            <pc:docMk/>
            <pc:sldMk cId="2673650201" sldId="269"/>
            <ac:spMk id="34" creationId="{9F2C3BA0-EF6E-4BC9-A194-86E5CEC30BE0}"/>
          </ac:spMkLst>
        </pc:spChg>
        <pc:grpChg chg="add del mod">
          <ac:chgData name="Elhadi Belghache" userId="25bd9855-c3c8-4fe0-90d6-09dac4ca243f" providerId="ADAL" clId="{5B97B6A8-A515-487C-A1CF-026345BE3071}" dt="2022-03-03T19:04:21.200" v="1085" actId="165"/>
          <ac:grpSpMkLst>
            <pc:docMk/>
            <pc:sldMk cId="2673650201" sldId="269"/>
            <ac:grpSpMk id="6" creationId="{9E19FBF8-B2A5-4E23-B75B-6FC3A88F6575}"/>
          </ac:grpSpMkLst>
        </pc:grpChg>
        <pc:grpChg chg="add del mod">
          <ac:chgData name="Elhadi Belghache" userId="25bd9855-c3c8-4fe0-90d6-09dac4ca243f" providerId="ADAL" clId="{5B97B6A8-A515-487C-A1CF-026345BE3071}" dt="2022-03-03T17:35:59.461" v="267" actId="478"/>
          <ac:grpSpMkLst>
            <pc:docMk/>
            <pc:sldMk cId="2673650201" sldId="269"/>
            <ac:grpSpMk id="10" creationId="{A47150F7-1DF3-4C62-B3CA-1D3826C25588}"/>
          </ac:grpSpMkLst>
        </pc:grpChg>
        <pc:grpChg chg="add mod">
          <ac:chgData name="Elhadi Belghache" userId="25bd9855-c3c8-4fe0-90d6-09dac4ca243f" providerId="ADAL" clId="{5B97B6A8-A515-487C-A1CF-026345BE3071}" dt="2022-03-03T22:31:20.830" v="1278" actId="207"/>
          <ac:grpSpMkLst>
            <pc:docMk/>
            <pc:sldMk cId="2673650201" sldId="269"/>
            <ac:grpSpMk id="18" creationId="{614E6C01-1B1B-4D64-8D51-52AEDD39BBC1}"/>
          </ac:grpSpMkLst>
        </pc:grpChg>
        <pc:grpChg chg="add mod topLvl">
          <ac:chgData name="Elhadi Belghache" userId="25bd9855-c3c8-4fe0-90d6-09dac4ca243f" providerId="ADAL" clId="{5B97B6A8-A515-487C-A1CF-026345BE3071}" dt="2022-03-03T19:13:33.201" v="1237" actId="1036"/>
          <ac:grpSpMkLst>
            <pc:docMk/>
            <pc:sldMk cId="2673650201" sldId="269"/>
            <ac:grpSpMk id="19" creationId="{F40098B6-F3A7-4885-9B3E-BE39C75E5077}"/>
          </ac:grpSpMkLst>
        </pc:grpChg>
        <pc:grpChg chg="add del mod">
          <ac:chgData name="Elhadi Belghache" userId="25bd9855-c3c8-4fe0-90d6-09dac4ca243f" providerId="ADAL" clId="{5B97B6A8-A515-487C-A1CF-026345BE3071}" dt="2022-03-03T18:26:41.843" v="738" actId="21"/>
          <ac:grpSpMkLst>
            <pc:docMk/>
            <pc:sldMk cId="2673650201" sldId="269"/>
            <ac:grpSpMk id="20" creationId="{1D698D5E-FD19-40E1-9F44-C7B8A27B4441}"/>
          </ac:grpSpMkLst>
        </pc:grpChg>
        <pc:grpChg chg="add del mod">
          <ac:chgData name="Elhadi Belghache" userId="25bd9855-c3c8-4fe0-90d6-09dac4ca243f" providerId="ADAL" clId="{5B97B6A8-A515-487C-A1CF-026345BE3071}" dt="2022-03-03T18:31:11.575" v="784" actId="478"/>
          <ac:grpSpMkLst>
            <pc:docMk/>
            <pc:sldMk cId="2673650201" sldId="269"/>
            <ac:grpSpMk id="27" creationId="{34A31D40-8AD7-43CD-82BA-EF3C8F517ADD}"/>
          </ac:grpSpMkLst>
        </pc:grpChg>
        <pc:grpChg chg="add mod">
          <ac:chgData name="Elhadi Belghache" userId="25bd9855-c3c8-4fe0-90d6-09dac4ca243f" providerId="ADAL" clId="{5B97B6A8-A515-487C-A1CF-026345BE3071}" dt="2022-03-03T18:48:24.156" v="869" actId="164"/>
          <ac:grpSpMkLst>
            <pc:docMk/>
            <pc:sldMk cId="2673650201" sldId="269"/>
            <ac:grpSpMk id="35" creationId="{F019065B-E5FC-48F4-B5EC-054AF01A5BD6}"/>
          </ac:grpSpMkLst>
        </pc:grpChg>
        <pc:grpChg chg="add mod">
          <ac:chgData name="Elhadi Belghache" userId="25bd9855-c3c8-4fe0-90d6-09dac4ca243f" providerId="ADAL" clId="{5B97B6A8-A515-487C-A1CF-026345BE3071}" dt="2022-03-03T19:11:06.960" v="1194" actId="1036"/>
          <ac:grpSpMkLst>
            <pc:docMk/>
            <pc:sldMk cId="2673650201" sldId="269"/>
            <ac:grpSpMk id="36" creationId="{0DBB7926-1ED6-4882-AA6A-F6A4256D7EB5}"/>
          </ac:grpSpMkLst>
        </pc:grpChg>
        <pc:grpChg chg="add mod">
          <ac:chgData name="Elhadi Belghache" userId="25bd9855-c3c8-4fe0-90d6-09dac4ca243f" providerId="ADAL" clId="{5B97B6A8-A515-487C-A1CF-026345BE3071}" dt="2022-03-03T22:31:20.830" v="1278" actId="207"/>
          <ac:grpSpMkLst>
            <pc:docMk/>
            <pc:sldMk cId="2673650201" sldId="269"/>
            <ac:grpSpMk id="39" creationId="{71BDF6FE-D1E9-4923-BD7F-A262CCF43DFC}"/>
          </ac:grpSpMkLst>
        </pc:grpChg>
        <pc:picChg chg="add mod">
          <ac:chgData name="Elhadi Belghache" userId="25bd9855-c3c8-4fe0-90d6-09dac4ca243f" providerId="ADAL" clId="{5B97B6A8-A515-487C-A1CF-026345BE3071}" dt="2022-03-03T19:13:06.273" v="1233" actId="1035"/>
          <ac:picMkLst>
            <pc:docMk/>
            <pc:sldMk cId="2673650201" sldId="269"/>
            <ac:picMk id="3" creationId="{2F64D2A2-398C-469F-8A65-F109E990B180}"/>
          </ac:picMkLst>
        </pc:picChg>
        <pc:picChg chg="add mod">
          <ac:chgData name="Elhadi Belghache" userId="25bd9855-c3c8-4fe0-90d6-09dac4ca243f" providerId="ADAL" clId="{5B97B6A8-A515-487C-A1CF-026345BE3071}" dt="2022-03-03T19:13:39.974" v="1239" actId="1035"/>
          <ac:picMkLst>
            <pc:docMk/>
            <pc:sldMk cId="2673650201" sldId="269"/>
            <ac:picMk id="7" creationId="{188DF718-5317-4069-AC8D-9CD7D575F001}"/>
          </ac:picMkLst>
        </pc:picChg>
        <pc:picChg chg="del">
          <ac:chgData name="Elhadi Belghache" userId="25bd9855-c3c8-4fe0-90d6-09dac4ca243f" providerId="ADAL" clId="{5B97B6A8-A515-487C-A1CF-026345BE3071}" dt="2022-03-03T17:28:41.835" v="211" actId="478"/>
          <ac:picMkLst>
            <pc:docMk/>
            <pc:sldMk cId="2673650201" sldId="269"/>
            <ac:picMk id="8" creationId="{23BEC0CB-68A9-441A-9F03-0D3464590C62}"/>
          </ac:picMkLst>
        </pc:picChg>
        <pc:picChg chg="mod">
          <ac:chgData name="Elhadi Belghache" userId="25bd9855-c3c8-4fe0-90d6-09dac4ca243f" providerId="ADAL" clId="{5B97B6A8-A515-487C-A1CF-026345BE3071}" dt="2022-03-03T17:33:57.575" v="257" actId="14100"/>
          <ac:picMkLst>
            <pc:docMk/>
            <pc:sldMk cId="2673650201" sldId="269"/>
            <ac:picMk id="11" creationId="{EF0793CB-5763-48CB-A9E8-FC8D95A9414D}"/>
          </ac:picMkLst>
        </pc:picChg>
        <pc:picChg chg="add del mod">
          <ac:chgData name="Elhadi Belghache" userId="25bd9855-c3c8-4fe0-90d6-09dac4ca243f" providerId="ADAL" clId="{5B97B6A8-A515-487C-A1CF-026345BE3071}" dt="2022-03-03T18:26:41.843" v="738" actId="21"/>
          <ac:picMkLst>
            <pc:docMk/>
            <pc:sldMk cId="2673650201" sldId="269"/>
            <ac:picMk id="13" creationId="{CAA85A8B-83B7-4E99-B0AA-1A28F2CB518A}"/>
          </ac:picMkLst>
        </pc:picChg>
        <pc:picChg chg="add mod modCrop">
          <ac:chgData name="Elhadi Belghache" userId="25bd9855-c3c8-4fe0-90d6-09dac4ca243f" providerId="ADAL" clId="{5B97B6A8-A515-487C-A1CF-026345BE3071}" dt="2022-03-03T18:22:45.791" v="686" actId="164"/>
          <ac:picMkLst>
            <pc:docMk/>
            <pc:sldMk cId="2673650201" sldId="269"/>
            <ac:picMk id="16" creationId="{C663402B-D89C-48D1-B5DD-927B8B136C9E}"/>
          </ac:picMkLst>
        </pc:picChg>
        <pc:picChg chg="add mod modCrop">
          <ac:chgData name="Elhadi Belghache" userId="25bd9855-c3c8-4fe0-90d6-09dac4ca243f" providerId="ADAL" clId="{5B97B6A8-A515-487C-A1CF-026345BE3071}" dt="2022-03-03T18:22:45.791" v="686" actId="164"/>
          <ac:picMkLst>
            <pc:docMk/>
            <pc:sldMk cId="2673650201" sldId="269"/>
            <ac:picMk id="19" creationId="{3542B8D3-ACE7-4AC3-88EE-D129FC1CF3DF}"/>
          </ac:picMkLst>
        </pc:picChg>
        <pc:picChg chg="mod">
          <ac:chgData name="Elhadi Belghache" userId="25bd9855-c3c8-4fe0-90d6-09dac4ca243f" providerId="ADAL" clId="{5B97B6A8-A515-487C-A1CF-026345BE3071}" dt="2022-03-03T19:04:21.200" v="1085" actId="165"/>
          <ac:picMkLst>
            <pc:docMk/>
            <pc:sldMk cId="2673650201" sldId="269"/>
            <ac:picMk id="20" creationId="{8234F658-1A6C-4B3B-80B2-8F6C693AFC3D}"/>
          </ac:picMkLst>
        </pc:picChg>
        <pc:picChg chg="add mod">
          <ac:chgData name="Elhadi Belghache" userId="25bd9855-c3c8-4fe0-90d6-09dac4ca243f" providerId="ADAL" clId="{5B97B6A8-A515-487C-A1CF-026345BE3071}" dt="2022-03-03T18:22:41.698" v="685" actId="571"/>
          <ac:picMkLst>
            <pc:docMk/>
            <pc:sldMk cId="2673650201" sldId="269"/>
            <ac:picMk id="22" creationId="{E8492039-5079-4B3E-B95A-EE72BEF65C3F}"/>
          </ac:picMkLst>
        </pc:picChg>
        <pc:picChg chg="add mod">
          <ac:chgData name="Elhadi Belghache" userId="25bd9855-c3c8-4fe0-90d6-09dac4ca243f" providerId="ADAL" clId="{5B97B6A8-A515-487C-A1CF-026345BE3071}" dt="2022-03-03T18:22:41.698" v="685" actId="571"/>
          <ac:picMkLst>
            <pc:docMk/>
            <pc:sldMk cId="2673650201" sldId="269"/>
            <ac:picMk id="23" creationId="{5EE4F092-611C-4425-B92B-A13D00501D32}"/>
          </ac:picMkLst>
        </pc:picChg>
        <pc:picChg chg="add del mod">
          <ac:chgData name="Elhadi Belghache" userId="25bd9855-c3c8-4fe0-90d6-09dac4ca243f" providerId="ADAL" clId="{5B97B6A8-A515-487C-A1CF-026345BE3071}" dt="2022-03-03T18:31:42.317" v="787" actId="478"/>
          <ac:picMkLst>
            <pc:docMk/>
            <pc:sldMk cId="2673650201" sldId="269"/>
            <ac:picMk id="24" creationId="{B0219109-DFB6-4B76-A3A3-F0C1D3B86AFE}"/>
          </ac:picMkLst>
        </pc:picChg>
        <pc:picChg chg="add mod">
          <ac:chgData name="Elhadi Belghache" userId="25bd9855-c3c8-4fe0-90d6-09dac4ca243f" providerId="ADAL" clId="{5B97B6A8-A515-487C-A1CF-026345BE3071}" dt="2022-03-03T19:11:06.960" v="1194" actId="1036"/>
          <ac:picMkLst>
            <pc:docMk/>
            <pc:sldMk cId="2673650201" sldId="269"/>
            <ac:picMk id="26" creationId="{6CD2CE55-BBD2-4D5C-A105-274933591E33}"/>
          </ac:picMkLst>
        </pc:picChg>
        <pc:picChg chg="mod topLvl">
          <ac:chgData name="Elhadi Belghache" userId="25bd9855-c3c8-4fe0-90d6-09dac4ca243f" providerId="ADAL" clId="{5B97B6A8-A515-487C-A1CF-026345BE3071}" dt="2022-03-03T19:11:06.960" v="1194" actId="1036"/>
          <ac:picMkLst>
            <pc:docMk/>
            <pc:sldMk cId="2673650201" sldId="269"/>
            <ac:picMk id="28" creationId="{4A994DAF-9EEB-40F6-8228-80FF779ABB13}"/>
          </ac:picMkLst>
        </pc:picChg>
        <pc:picChg chg="del mod topLvl">
          <ac:chgData name="Elhadi Belghache" userId="25bd9855-c3c8-4fe0-90d6-09dac4ca243f" providerId="ADAL" clId="{5B97B6A8-A515-487C-A1CF-026345BE3071}" dt="2022-03-03T18:31:11.575" v="784" actId="478"/>
          <ac:picMkLst>
            <pc:docMk/>
            <pc:sldMk cId="2673650201" sldId="269"/>
            <ac:picMk id="29" creationId="{721E3F9B-48C3-4E18-A1CC-A8137EB590C7}"/>
          </ac:picMkLst>
        </pc:picChg>
        <pc:picChg chg="add del mod modCrop">
          <ac:chgData name="Elhadi Belghache" userId="25bd9855-c3c8-4fe0-90d6-09dac4ca243f" providerId="ADAL" clId="{5B97B6A8-A515-487C-A1CF-026345BE3071}" dt="2022-03-03T18:33:07.092" v="801" actId="478"/>
          <ac:picMkLst>
            <pc:docMk/>
            <pc:sldMk cId="2673650201" sldId="269"/>
            <ac:picMk id="31" creationId="{65288270-6192-4AFD-B5A2-E712C7C99C0D}"/>
          </ac:picMkLst>
        </pc:picChg>
        <pc:picChg chg="add mod">
          <ac:chgData name="Elhadi Belghache" userId="25bd9855-c3c8-4fe0-90d6-09dac4ca243f" providerId="ADAL" clId="{5B97B6A8-A515-487C-A1CF-026345BE3071}" dt="2022-03-03T19:11:06.960" v="1194" actId="1036"/>
          <ac:picMkLst>
            <pc:docMk/>
            <pc:sldMk cId="2673650201" sldId="269"/>
            <ac:picMk id="33" creationId="{199DB60C-E8A5-419A-8B7C-CE1DB8801919}"/>
          </ac:picMkLst>
        </pc:picChg>
        <pc:picChg chg="del">
          <ac:chgData name="Elhadi Belghache" userId="25bd9855-c3c8-4fe0-90d6-09dac4ca243f" providerId="ADAL" clId="{5B97B6A8-A515-487C-A1CF-026345BE3071}" dt="2022-03-03T17:28:40.319" v="210" actId="478"/>
          <ac:picMkLst>
            <pc:docMk/>
            <pc:sldMk cId="2673650201" sldId="269"/>
            <ac:picMk id="1026" creationId="{96EFC768-8F77-4398-A2B8-42C414FD2147}"/>
          </ac:picMkLst>
        </pc:picChg>
        <pc:picChg chg="add mod topLvl">
          <ac:chgData name="Elhadi Belghache" userId="25bd9855-c3c8-4fe0-90d6-09dac4ca243f" providerId="ADAL" clId="{5B97B6A8-A515-487C-A1CF-026345BE3071}" dt="2022-03-03T19:10:35.021" v="1161" actId="1037"/>
          <ac:picMkLst>
            <pc:docMk/>
            <pc:sldMk cId="2673650201" sldId="269"/>
            <ac:picMk id="2050" creationId="{33658CE7-D8DC-45D8-A30A-17EE2A393321}"/>
          </ac:picMkLst>
        </pc:picChg>
        <pc:picChg chg="add mod">
          <ac:chgData name="Elhadi Belghache" userId="25bd9855-c3c8-4fe0-90d6-09dac4ca243f" providerId="ADAL" clId="{5B97B6A8-A515-487C-A1CF-026345BE3071}" dt="2022-03-03T19:11:06.960" v="1194" actId="1036"/>
          <ac:picMkLst>
            <pc:docMk/>
            <pc:sldMk cId="2673650201" sldId="269"/>
            <ac:picMk id="2052" creationId="{5A5E95B4-0CE9-49A9-8E35-7230182E7618}"/>
          </ac:picMkLst>
        </pc:picChg>
        <pc:cxnChg chg="add mod">
          <ac:chgData name="Elhadi Belghache" userId="25bd9855-c3c8-4fe0-90d6-09dac4ca243f" providerId="ADAL" clId="{5B97B6A8-A515-487C-A1CF-026345BE3071}" dt="2022-03-03T22:31:39.305" v="1279" actId="208"/>
          <ac:cxnSpMkLst>
            <pc:docMk/>
            <pc:sldMk cId="2673650201" sldId="269"/>
            <ac:cxnSpMk id="24" creationId="{3E88B1AE-9DAD-47F3-AB41-DE9F8F46A89A}"/>
          </ac:cxnSpMkLst>
        </pc:cxnChg>
        <pc:cxnChg chg="add mod">
          <ac:chgData name="Elhadi Belghache" userId="25bd9855-c3c8-4fe0-90d6-09dac4ca243f" providerId="ADAL" clId="{5B97B6A8-A515-487C-A1CF-026345BE3071}" dt="2022-03-03T22:31:39.305" v="1279" actId="208"/>
          <ac:cxnSpMkLst>
            <pc:docMk/>
            <pc:sldMk cId="2673650201" sldId="269"/>
            <ac:cxnSpMk id="31" creationId="{A7AF22DF-74DC-4897-84D1-FDF2A1D7CEEE}"/>
          </ac:cxnSpMkLst>
        </pc:cxnChg>
        <pc:cxnChg chg="add mod">
          <ac:chgData name="Elhadi Belghache" userId="25bd9855-c3c8-4fe0-90d6-09dac4ca243f" providerId="ADAL" clId="{5B97B6A8-A515-487C-A1CF-026345BE3071}" dt="2022-03-03T22:32:17.648" v="1284" actId="208"/>
          <ac:cxnSpMkLst>
            <pc:docMk/>
            <pc:sldMk cId="2673650201" sldId="269"/>
            <ac:cxnSpMk id="38" creationId="{23DCDCD5-EE13-4CDA-BD52-8DCCF0A2C332}"/>
          </ac:cxnSpMkLst>
        </pc:cxnChg>
        <pc:cxnChg chg="add mod">
          <ac:chgData name="Elhadi Belghache" userId="25bd9855-c3c8-4fe0-90d6-09dac4ca243f" providerId="ADAL" clId="{5B97B6A8-A515-487C-A1CF-026345BE3071}" dt="2022-03-03T22:32:17.648" v="1284" actId="208"/>
          <ac:cxnSpMkLst>
            <pc:docMk/>
            <pc:sldMk cId="2673650201" sldId="269"/>
            <ac:cxnSpMk id="42" creationId="{C88C7B6E-70B4-41DA-9F24-A3775C954BB2}"/>
          </ac:cxnSpMkLst>
        </pc:cxnChg>
      </pc:sldChg>
      <pc:sldChg chg="addSp delSp modSp add mod">
        <pc:chgData name="Elhadi Belghache" userId="25bd9855-c3c8-4fe0-90d6-09dac4ca243f" providerId="ADAL" clId="{5B97B6A8-A515-487C-A1CF-026345BE3071}" dt="2022-03-04T02:32:29.190" v="3326"/>
        <pc:sldMkLst>
          <pc:docMk/>
          <pc:sldMk cId="1571618705" sldId="270"/>
        </pc:sldMkLst>
        <pc:spChg chg="mod">
          <ac:chgData name="Elhadi Belghache" userId="25bd9855-c3c8-4fe0-90d6-09dac4ca243f" providerId="ADAL" clId="{5B97B6A8-A515-487C-A1CF-026345BE3071}" dt="2022-03-04T00:53:12.529" v="2385" actId="113"/>
          <ac:spMkLst>
            <pc:docMk/>
            <pc:sldMk cId="1571618705" sldId="270"/>
            <ac:spMk id="4" creationId="{566EEFCD-CFC8-4B50-BCAC-17E73DAA2F67}"/>
          </ac:spMkLst>
        </pc:spChg>
        <pc:spChg chg="add mod topLvl">
          <ac:chgData name="Elhadi Belghache" userId="25bd9855-c3c8-4fe0-90d6-09dac4ca243f" providerId="ADAL" clId="{5B97B6A8-A515-487C-A1CF-026345BE3071}" dt="2022-03-04T01:23:15.052" v="2750" actId="165"/>
          <ac:spMkLst>
            <pc:docMk/>
            <pc:sldMk cId="1571618705" sldId="270"/>
            <ac:spMk id="7" creationId="{C155388B-02A3-4DAA-9FAC-046B3D94F78D}"/>
          </ac:spMkLst>
        </pc:spChg>
        <pc:spChg chg="mod">
          <ac:chgData name="Elhadi Belghache" userId="25bd9855-c3c8-4fe0-90d6-09dac4ca243f" providerId="ADAL" clId="{5B97B6A8-A515-487C-A1CF-026345BE3071}" dt="2022-03-04T02:32:29.190" v="3326"/>
          <ac:spMkLst>
            <pc:docMk/>
            <pc:sldMk cId="1571618705" sldId="270"/>
            <ac:spMk id="9" creationId="{B8D7387E-D365-4275-B542-9956F79ED3C2}"/>
          </ac:spMkLst>
        </pc:spChg>
        <pc:spChg chg="mod">
          <ac:chgData name="Elhadi Belghache" userId="25bd9855-c3c8-4fe0-90d6-09dac4ca243f" providerId="ADAL" clId="{5B97B6A8-A515-487C-A1CF-026345BE3071}" dt="2022-03-04T00:58:37.373" v="2443" actId="20577"/>
          <ac:spMkLst>
            <pc:docMk/>
            <pc:sldMk cId="1571618705" sldId="270"/>
            <ac:spMk id="11" creationId="{DFC45420-5D18-40F4-AB7B-FB3875FCA4DF}"/>
          </ac:spMkLst>
        </pc:spChg>
        <pc:spChg chg="mod">
          <ac:chgData name="Elhadi Belghache" userId="25bd9855-c3c8-4fe0-90d6-09dac4ca243f" providerId="ADAL" clId="{5B97B6A8-A515-487C-A1CF-026345BE3071}" dt="2022-03-04T01:23:15.052" v="2750" actId="165"/>
          <ac:spMkLst>
            <pc:docMk/>
            <pc:sldMk cId="1571618705" sldId="270"/>
            <ac:spMk id="25" creationId="{3697AB59-F3FD-43D1-A4E7-86EB47157010}"/>
          </ac:spMkLst>
        </pc:spChg>
        <pc:spChg chg="add mod topLvl">
          <ac:chgData name="Elhadi Belghache" userId="25bd9855-c3c8-4fe0-90d6-09dac4ca243f" providerId="ADAL" clId="{5B97B6A8-A515-487C-A1CF-026345BE3071}" dt="2022-03-04T01:23:15.052" v="2750" actId="165"/>
          <ac:spMkLst>
            <pc:docMk/>
            <pc:sldMk cId="1571618705" sldId="270"/>
            <ac:spMk id="27" creationId="{9624D021-BB2E-41BC-99CA-B58598FE52E6}"/>
          </ac:spMkLst>
        </pc:spChg>
        <pc:spChg chg="add mod topLvl">
          <ac:chgData name="Elhadi Belghache" userId="25bd9855-c3c8-4fe0-90d6-09dac4ca243f" providerId="ADAL" clId="{5B97B6A8-A515-487C-A1CF-026345BE3071}" dt="2022-03-04T01:24:06.038" v="2760" actId="164"/>
          <ac:spMkLst>
            <pc:docMk/>
            <pc:sldMk cId="1571618705" sldId="270"/>
            <ac:spMk id="28" creationId="{865F847D-B4D5-44F8-B7BC-BB189C4838FC}"/>
          </ac:spMkLst>
        </pc:spChg>
        <pc:spChg chg="mod">
          <ac:chgData name="Elhadi Belghache" userId="25bd9855-c3c8-4fe0-90d6-09dac4ca243f" providerId="ADAL" clId="{5B97B6A8-A515-487C-A1CF-026345BE3071}" dt="2022-03-04T01:23:15.052" v="2750" actId="165"/>
          <ac:spMkLst>
            <pc:docMk/>
            <pc:sldMk cId="1571618705" sldId="270"/>
            <ac:spMk id="29" creationId="{B9302EF0-3B7B-486C-897A-F9337004964F}"/>
          </ac:spMkLst>
        </pc:spChg>
        <pc:spChg chg="add mod">
          <ac:chgData name="Elhadi Belghache" userId="25bd9855-c3c8-4fe0-90d6-09dac4ca243f" providerId="ADAL" clId="{5B97B6A8-A515-487C-A1CF-026345BE3071}" dt="2022-03-04T00:12:38.156" v="1832"/>
          <ac:spMkLst>
            <pc:docMk/>
            <pc:sldMk cId="1571618705" sldId="270"/>
            <ac:spMk id="31" creationId="{DB056C81-90D5-40A9-93E6-6EF1CD9E33D0}"/>
          </ac:spMkLst>
        </pc:spChg>
        <pc:spChg chg="add del mod topLvl">
          <ac:chgData name="Elhadi Belghache" userId="25bd9855-c3c8-4fe0-90d6-09dac4ca243f" providerId="ADAL" clId="{5B97B6A8-A515-487C-A1CF-026345BE3071}" dt="2022-03-04T00:37:06.804" v="2182" actId="478"/>
          <ac:spMkLst>
            <pc:docMk/>
            <pc:sldMk cId="1571618705" sldId="270"/>
            <ac:spMk id="32" creationId="{32E64029-CF3B-42F8-A5B8-A86BBD4E2C28}"/>
          </ac:spMkLst>
        </pc:spChg>
        <pc:spChg chg="add del mod topLvl">
          <ac:chgData name="Elhadi Belghache" userId="25bd9855-c3c8-4fe0-90d6-09dac4ca243f" providerId="ADAL" clId="{5B97B6A8-A515-487C-A1CF-026345BE3071}" dt="2022-03-04T00:38:19.455" v="2208" actId="478"/>
          <ac:spMkLst>
            <pc:docMk/>
            <pc:sldMk cId="1571618705" sldId="270"/>
            <ac:spMk id="33" creationId="{6D8476DA-AA83-4B8F-919F-2168EE665793}"/>
          </ac:spMkLst>
        </pc:spChg>
        <pc:spChg chg="mod topLvl">
          <ac:chgData name="Elhadi Belghache" userId="25bd9855-c3c8-4fe0-90d6-09dac4ca243f" providerId="ADAL" clId="{5B97B6A8-A515-487C-A1CF-026345BE3071}" dt="2022-03-04T01:24:07.243" v="2761" actId="164"/>
          <ac:spMkLst>
            <pc:docMk/>
            <pc:sldMk cId="1571618705" sldId="270"/>
            <ac:spMk id="35" creationId="{12DE9378-2E36-4DFB-8F1C-71427C73F2CD}"/>
          </ac:spMkLst>
        </pc:spChg>
        <pc:spChg chg="add del mod topLvl">
          <ac:chgData name="Elhadi Belghache" userId="25bd9855-c3c8-4fe0-90d6-09dac4ca243f" providerId="ADAL" clId="{5B97B6A8-A515-487C-A1CF-026345BE3071}" dt="2022-03-04T00:38:51.397" v="2232" actId="478"/>
          <ac:spMkLst>
            <pc:docMk/>
            <pc:sldMk cId="1571618705" sldId="270"/>
            <ac:spMk id="36" creationId="{2492E2B8-E651-4CED-8CD9-107A55AD26BB}"/>
          </ac:spMkLst>
        </pc:spChg>
        <pc:spChg chg="add mod topLvl">
          <ac:chgData name="Elhadi Belghache" userId="25bd9855-c3c8-4fe0-90d6-09dac4ca243f" providerId="ADAL" clId="{5B97B6A8-A515-487C-A1CF-026345BE3071}" dt="2022-03-04T01:24:07.243" v="2761" actId="164"/>
          <ac:spMkLst>
            <pc:docMk/>
            <pc:sldMk cId="1571618705" sldId="270"/>
            <ac:spMk id="37" creationId="{6D7CABB4-A76B-493C-8B76-324AFEF2ED27}"/>
          </ac:spMkLst>
        </pc:spChg>
        <pc:spChg chg="add mod topLvl">
          <ac:chgData name="Elhadi Belghache" userId="25bd9855-c3c8-4fe0-90d6-09dac4ca243f" providerId="ADAL" clId="{5B97B6A8-A515-487C-A1CF-026345BE3071}" dt="2022-03-04T01:24:07.243" v="2761" actId="164"/>
          <ac:spMkLst>
            <pc:docMk/>
            <pc:sldMk cId="1571618705" sldId="270"/>
            <ac:spMk id="38" creationId="{0EC54AB8-2DEC-4EE6-B3BE-E4722EE88AF4}"/>
          </ac:spMkLst>
        </pc:spChg>
        <pc:spChg chg="add mod topLvl">
          <ac:chgData name="Elhadi Belghache" userId="25bd9855-c3c8-4fe0-90d6-09dac4ca243f" providerId="ADAL" clId="{5B97B6A8-A515-487C-A1CF-026345BE3071}" dt="2022-03-04T01:24:07.243" v="2761" actId="164"/>
          <ac:spMkLst>
            <pc:docMk/>
            <pc:sldMk cId="1571618705" sldId="270"/>
            <ac:spMk id="39" creationId="{F8445F9F-7B62-4BC6-952A-1EE3A31E5B53}"/>
          </ac:spMkLst>
        </pc:spChg>
        <pc:spChg chg="add mod topLvl">
          <ac:chgData name="Elhadi Belghache" userId="25bd9855-c3c8-4fe0-90d6-09dac4ca243f" providerId="ADAL" clId="{5B97B6A8-A515-487C-A1CF-026345BE3071}" dt="2022-03-04T01:24:07.243" v="2761" actId="164"/>
          <ac:spMkLst>
            <pc:docMk/>
            <pc:sldMk cId="1571618705" sldId="270"/>
            <ac:spMk id="40" creationId="{EABAFC02-D759-4272-87EC-9A50EB7CC7ED}"/>
          </ac:spMkLst>
        </pc:spChg>
        <pc:spChg chg="add del mod">
          <ac:chgData name="Elhadi Belghache" userId="25bd9855-c3c8-4fe0-90d6-09dac4ca243f" providerId="ADAL" clId="{5B97B6A8-A515-487C-A1CF-026345BE3071}" dt="2022-03-04T00:36:45.086" v="2175" actId="478"/>
          <ac:spMkLst>
            <pc:docMk/>
            <pc:sldMk cId="1571618705" sldId="270"/>
            <ac:spMk id="42" creationId="{1F93D85D-07C6-464E-AAD1-74853FED412B}"/>
          </ac:spMkLst>
        </pc:spChg>
        <pc:spChg chg="add mod topLvl">
          <ac:chgData name="Elhadi Belghache" userId="25bd9855-c3c8-4fe0-90d6-09dac4ca243f" providerId="ADAL" clId="{5B97B6A8-A515-487C-A1CF-026345BE3071}" dt="2022-03-04T01:24:06.038" v="2760" actId="164"/>
          <ac:spMkLst>
            <pc:docMk/>
            <pc:sldMk cId="1571618705" sldId="270"/>
            <ac:spMk id="43" creationId="{1525971C-50D4-4934-8AFF-BCD6C0E1D4DD}"/>
          </ac:spMkLst>
        </pc:spChg>
        <pc:spChg chg="add mod topLvl">
          <ac:chgData name="Elhadi Belghache" userId="25bd9855-c3c8-4fe0-90d6-09dac4ca243f" providerId="ADAL" clId="{5B97B6A8-A515-487C-A1CF-026345BE3071}" dt="2022-03-04T01:24:06.038" v="2760" actId="164"/>
          <ac:spMkLst>
            <pc:docMk/>
            <pc:sldMk cId="1571618705" sldId="270"/>
            <ac:spMk id="44" creationId="{2FF092FB-D9B0-4F97-A571-1B472DEC8673}"/>
          </ac:spMkLst>
        </pc:spChg>
        <pc:spChg chg="add mod topLvl">
          <ac:chgData name="Elhadi Belghache" userId="25bd9855-c3c8-4fe0-90d6-09dac4ca243f" providerId="ADAL" clId="{5B97B6A8-A515-487C-A1CF-026345BE3071}" dt="2022-03-04T01:24:06.038" v="2760" actId="164"/>
          <ac:spMkLst>
            <pc:docMk/>
            <pc:sldMk cId="1571618705" sldId="270"/>
            <ac:spMk id="45" creationId="{644058D6-F644-44AE-888B-13E1074D0B4C}"/>
          </ac:spMkLst>
        </pc:spChg>
        <pc:spChg chg="add del mod">
          <ac:chgData name="Elhadi Belghache" userId="25bd9855-c3c8-4fe0-90d6-09dac4ca243f" providerId="ADAL" clId="{5B97B6A8-A515-487C-A1CF-026345BE3071}" dt="2022-03-04T01:00:05.009" v="2459" actId="21"/>
          <ac:spMkLst>
            <pc:docMk/>
            <pc:sldMk cId="1571618705" sldId="270"/>
            <ac:spMk id="48" creationId="{3D9B52F9-DA98-4DDE-AE5A-277D428E0480}"/>
          </ac:spMkLst>
        </pc:spChg>
        <pc:spChg chg="add mod topLvl">
          <ac:chgData name="Elhadi Belghache" userId="25bd9855-c3c8-4fe0-90d6-09dac4ca243f" providerId="ADAL" clId="{5B97B6A8-A515-487C-A1CF-026345BE3071}" dt="2022-03-04T01:23:42.804" v="2752" actId="164"/>
          <ac:spMkLst>
            <pc:docMk/>
            <pc:sldMk cId="1571618705" sldId="270"/>
            <ac:spMk id="49" creationId="{04D980ED-38A8-47E9-87D2-55980A3E67DD}"/>
          </ac:spMkLst>
        </pc:spChg>
        <pc:grpChg chg="add del mod topLvl">
          <ac:chgData name="Elhadi Belghache" userId="25bd9855-c3c8-4fe0-90d6-09dac4ca243f" providerId="ADAL" clId="{5B97B6A8-A515-487C-A1CF-026345BE3071}" dt="2022-03-04T01:19:17.536" v="2736" actId="165"/>
          <ac:grpSpMkLst>
            <pc:docMk/>
            <pc:sldMk cId="1571618705" sldId="270"/>
            <ac:grpSpMk id="2" creationId="{EFFE67EA-92EC-4F4C-AB96-0D00C12FF86B}"/>
          </ac:grpSpMkLst>
        </pc:grpChg>
        <pc:grpChg chg="add del mod">
          <ac:chgData name="Elhadi Belghache" userId="25bd9855-c3c8-4fe0-90d6-09dac4ca243f" providerId="ADAL" clId="{5B97B6A8-A515-487C-A1CF-026345BE3071}" dt="2022-03-04T00:06:41.275" v="1789" actId="165"/>
          <ac:grpSpMkLst>
            <pc:docMk/>
            <pc:sldMk cId="1571618705" sldId="270"/>
            <ac:grpSpMk id="3" creationId="{978BE682-081E-4B8B-A1E8-406C368D1287}"/>
          </ac:grpSpMkLst>
        </pc:grpChg>
        <pc:grpChg chg="del">
          <ac:chgData name="Elhadi Belghache" userId="25bd9855-c3c8-4fe0-90d6-09dac4ca243f" providerId="ADAL" clId="{5B97B6A8-A515-487C-A1CF-026345BE3071}" dt="2022-03-03T23:56:48.190" v="1666" actId="478"/>
          <ac:grpSpMkLst>
            <pc:docMk/>
            <pc:sldMk cId="1571618705" sldId="270"/>
            <ac:grpSpMk id="8" creationId="{6EF63CFB-2A64-4835-BA4A-A1A68D7B299E}"/>
          </ac:grpSpMkLst>
        </pc:grpChg>
        <pc:grpChg chg="add del mod topLvl">
          <ac:chgData name="Elhadi Belghache" userId="25bd9855-c3c8-4fe0-90d6-09dac4ca243f" providerId="ADAL" clId="{5B97B6A8-A515-487C-A1CF-026345BE3071}" dt="2022-03-04T01:17:55.615" v="2730" actId="165"/>
          <ac:grpSpMkLst>
            <pc:docMk/>
            <pc:sldMk cId="1571618705" sldId="270"/>
            <ac:grpSpMk id="10" creationId="{35388ADE-0425-4904-9E04-067D432970E2}"/>
          </ac:grpSpMkLst>
        </pc:grpChg>
        <pc:grpChg chg="del">
          <ac:chgData name="Elhadi Belghache" userId="25bd9855-c3c8-4fe0-90d6-09dac4ca243f" providerId="ADAL" clId="{5B97B6A8-A515-487C-A1CF-026345BE3071}" dt="2022-03-03T23:56:52.547" v="1668" actId="478"/>
          <ac:grpSpMkLst>
            <pc:docMk/>
            <pc:sldMk cId="1571618705" sldId="270"/>
            <ac:grpSpMk id="14" creationId="{BD92FC9F-11AB-4806-9C19-A3AD319526DB}"/>
          </ac:grpSpMkLst>
        </pc:grpChg>
        <pc:grpChg chg="del">
          <ac:chgData name="Elhadi Belghache" userId="25bd9855-c3c8-4fe0-90d6-09dac4ca243f" providerId="ADAL" clId="{5B97B6A8-A515-487C-A1CF-026345BE3071}" dt="2022-03-03T23:56:51.178" v="1667" actId="478"/>
          <ac:grpSpMkLst>
            <pc:docMk/>
            <pc:sldMk cId="1571618705" sldId="270"/>
            <ac:grpSpMk id="17" creationId="{54E7B52E-3E6C-4FA5-BF0D-46744E0AECC2}"/>
          </ac:grpSpMkLst>
        </pc:grpChg>
        <pc:grpChg chg="add del mod topLvl">
          <ac:chgData name="Elhadi Belghache" userId="25bd9855-c3c8-4fe0-90d6-09dac4ca243f" providerId="ADAL" clId="{5B97B6A8-A515-487C-A1CF-026345BE3071}" dt="2022-03-04T00:28:27.493" v="2108" actId="165"/>
          <ac:grpSpMkLst>
            <pc:docMk/>
            <pc:sldMk cId="1571618705" sldId="270"/>
            <ac:grpSpMk id="21" creationId="{55E747AC-A4D4-4B68-AE23-3BEE84E18939}"/>
          </ac:grpSpMkLst>
        </pc:grpChg>
        <pc:grpChg chg="add del mod">
          <ac:chgData name="Elhadi Belghache" userId="25bd9855-c3c8-4fe0-90d6-09dac4ca243f" providerId="ADAL" clId="{5B97B6A8-A515-487C-A1CF-026345BE3071}" dt="2022-03-04T00:24:23.996" v="1956" actId="165"/>
          <ac:grpSpMkLst>
            <pc:docMk/>
            <pc:sldMk cId="1571618705" sldId="270"/>
            <ac:grpSpMk id="22" creationId="{0A320CEC-A7EA-48C2-AE1E-E6A488561914}"/>
          </ac:grpSpMkLst>
        </pc:grpChg>
        <pc:grpChg chg="mod">
          <ac:chgData name="Elhadi Belghache" userId="25bd9855-c3c8-4fe0-90d6-09dac4ca243f" providerId="ADAL" clId="{5B97B6A8-A515-487C-A1CF-026345BE3071}" dt="2022-03-04T01:23:15.052" v="2750" actId="165"/>
          <ac:grpSpMkLst>
            <pc:docMk/>
            <pc:sldMk cId="1571618705" sldId="270"/>
            <ac:grpSpMk id="23" creationId="{8C8EB18D-4E0A-4F50-85DF-B3906F135BC0}"/>
          </ac:grpSpMkLst>
        </pc:grpChg>
        <pc:grpChg chg="add del mod">
          <ac:chgData name="Elhadi Belghache" userId="25bd9855-c3c8-4fe0-90d6-09dac4ca243f" providerId="ADAL" clId="{5B97B6A8-A515-487C-A1CF-026345BE3071}" dt="2022-03-04T00:37:13.553" v="2183" actId="165"/>
          <ac:grpSpMkLst>
            <pc:docMk/>
            <pc:sldMk cId="1571618705" sldId="270"/>
            <ac:grpSpMk id="26" creationId="{E886C3C4-A3C1-41F4-9033-F6116D23132C}"/>
          </ac:grpSpMkLst>
        </pc:grpChg>
        <pc:grpChg chg="mod topLvl">
          <ac:chgData name="Elhadi Belghache" userId="25bd9855-c3c8-4fe0-90d6-09dac4ca243f" providerId="ADAL" clId="{5B97B6A8-A515-487C-A1CF-026345BE3071}" dt="2022-03-04T01:23:15.052" v="2750" actId="165"/>
          <ac:grpSpMkLst>
            <pc:docMk/>
            <pc:sldMk cId="1571618705" sldId="270"/>
            <ac:grpSpMk id="34" creationId="{A8271DD8-5D95-4BCA-879F-12D6125EBE4C}"/>
          </ac:grpSpMkLst>
        </pc:grpChg>
        <pc:grpChg chg="add del mod">
          <ac:chgData name="Elhadi Belghache" userId="25bd9855-c3c8-4fe0-90d6-09dac4ca243f" providerId="ADAL" clId="{5B97B6A8-A515-487C-A1CF-026345BE3071}" dt="2022-03-04T00:39:30.764" v="2242" actId="165"/>
          <ac:grpSpMkLst>
            <pc:docMk/>
            <pc:sldMk cId="1571618705" sldId="270"/>
            <ac:grpSpMk id="46" creationId="{10AB3200-BBCF-40DF-8DDC-A8456E3A65F6}"/>
          </ac:grpSpMkLst>
        </pc:grpChg>
        <pc:grpChg chg="add del mod">
          <ac:chgData name="Elhadi Belghache" userId="25bd9855-c3c8-4fe0-90d6-09dac4ca243f" providerId="ADAL" clId="{5B97B6A8-A515-487C-A1CF-026345BE3071}" dt="2022-03-04T00:59:57.204" v="2457" actId="165"/>
          <ac:grpSpMkLst>
            <pc:docMk/>
            <pc:sldMk cId="1571618705" sldId="270"/>
            <ac:grpSpMk id="47" creationId="{2270CD15-872C-4482-AE55-071B02485C7C}"/>
          </ac:grpSpMkLst>
        </pc:grpChg>
        <pc:grpChg chg="add del mod topLvl">
          <ac:chgData name="Elhadi Belghache" userId="25bd9855-c3c8-4fe0-90d6-09dac4ca243f" providerId="ADAL" clId="{5B97B6A8-A515-487C-A1CF-026345BE3071}" dt="2022-03-04T01:19:10.713" v="2735" actId="165"/>
          <ac:grpSpMkLst>
            <pc:docMk/>
            <pc:sldMk cId="1571618705" sldId="270"/>
            <ac:grpSpMk id="50" creationId="{99C0872B-75B2-48C3-9887-1901A6EA3538}"/>
          </ac:grpSpMkLst>
        </pc:grpChg>
        <pc:grpChg chg="add del mod topLvl">
          <ac:chgData name="Elhadi Belghache" userId="25bd9855-c3c8-4fe0-90d6-09dac4ca243f" providerId="ADAL" clId="{5B97B6A8-A515-487C-A1CF-026345BE3071}" dt="2022-03-04T01:18:53.827" v="2734" actId="165"/>
          <ac:grpSpMkLst>
            <pc:docMk/>
            <pc:sldMk cId="1571618705" sldId="270"/>
            <ac:grpSpMk id="51" creationId="{CDE99ED2-620C-4C44-9A91-58FEEAE51DD0}"/>
          </ac:grpSpMkLst>
        </pc:grpChg>
        <pc:grpChg chg="add del mod">
          <ac:chgData name="Elhadi Belghache" userId="25bd9855-c3c8-4fe0-90d6-09dac4ca243f" providerId="ADAL" clId="{5B97B6A8-A515-487C-A1CF-026345BE3071}" dt="2022-03-04T01:01:45.950" v="2507" actId="165"/>
          <ac:grpSpMkLst>
            <pc:docMk/>
            <pc:sldMk cId="1571618705" sldId="270"/>
            <ac:grpSpMk id="52" creationId="{BB88DBEF-7AEB-4032-8674-6E5E94946C55}"/>
          </ac:grpSpMkLst>
        </pc:grpChg>
        <pc:grpChg chg="add del mod">
          <ac:chgData name="Elhadi Belghache" userId="25bd9855-c3c8-4fe0-90d6-09dac4ca243f" providerId="ADAL" clId="{5B97B6A8-A515-487C-A1CF-026345BE3071}" dt="2022-03-04T01:17:42.270" v="2729" actId="165"/>
          <ac:grpSpMkLst>
            <pc:docMk/>
            <pc:sldMk cId="1571618705" sldId="270"/>
            <ac:grpSpMk id="59" creationId="{C5683C0B-EE44-46FC-A152-F78ADCDF6AD8}"/>
          </ac:grpSpMkLst>
        </pc:grpChg>
        <pc:grpChg chg="mod topLvl">
          <ac:chgData name="Elhadi Belghache" userId="25bd9855-c3c8-4fe0-90d6-09dac4ca243f" providerId="ADAL" clId="{5B97B6A8-A515-487C-A1CF-026345BE3071}" dt="2022-03-04T01:24:13.988" v="2762" actId="164"/>
          <ac:grpSpMkLst>
            <pc:docMk/>
            <pc:sldMk cId="1571618705" sldId="270"/>
            <ac:grpSpMk id="60" creationId="{B8296A4E-048D-4B08-A18A-0A4B29F5FDB6}"/>
          </ac:grpSpMkLst>
        </pc:grpChg>
        <pc:grpChg chg="add del mod">
          <ac:chgData name="Elhadi Belghache" userId="25bd9855-c3c8-4fe0-90d6-09dac4ca243f" providerId="ADAL" clId="{5B97B6A8-A515-487C-A1CF-026345BE3071}" dt="2022-03-04T01:18:49.572" v="2733" actId="165"/>
          <ac:grpSpMkLst>
            <pc:docMk/>
            <pc:sldMk cId="1571618705" sldId="270"/>
            <ac:grpSpMk id="61" creationId="{971FAE5A-ADF4-47E5-8FC9-CA89A2A0A263}"/>
          </ac:grpSpMkLst>
        </pc:grpChg>
        <pc:grpChg chg="add mod">
          <ac:chgData name="Elhadi Belghache" userId="25bd9855-c3c8-4fe0-90d6-09dac4ca243f" providerId="ADAL" clId="{5B97B6A8-A515-487C-A1CF-026345BE3071}" dt="2022-03-04T01:24:07.243" v="2761" actId="164"/>
          <ac:grpSpMkLst>
            <pc:docMk/>
            <pc:sldMk cId="1571618705" sldId="270"/>
            <ac:grpSpMk id="62" creationId="{BF6758F8-FEE8-45F2-B58B-5B44FC6C2AF3}"/>
          </ac:grpSpMkLst>
        </pc:grpChg>
        <pc:grpChg chg="del mod topLvl">
          <ac:chgData name="Elhadi Belghache" userId="25bd9855-c3c8-4fe0-90d6-09dac4ca243f" providerId="ADAL" clId="{5B97B6A8-A515-487C-A1CF-026345BE3071}" dt="2022-03-04T01:23:27.424" v="2751" actId="165"/>
          <ac:grpSpMkLst>
            <pc:docMk/>
            <pc:sldMk cId="1571618705" sldId="270"/>
            <ac:grpSpMk id="63" creationId="{91C05FA8-2D6C-429E-9EDB-FD7433D4759D}"/>
          </ac:grpSpMkLst>
        </pc:grpChg>
        <pc:grpChg chg="add del mod">
          <ac:chgData name="Elhadi Belghache" userId="25bd9855-c3c8-4fe0-90d6-09dac4ca243f" providerId="ADAL" clId="{5B97B6A8-A515-487C-A1CF-026345BE3071}" dt="2022-03-04T01:23:15.052" v="2750" actId="165"/>
          <ac:grpSpMkLst>
            <pc:docMk/>
            <pc:sldMk cId="1571618705" sldId="270"/>
            <ac:grpSpMk id="64" creationId="{A6A2CE1A-9F73-4EAB-8B08-94974E7B31BB}"/>
          </ac:grpSpMkLst>
        </pc:grpChg>
        <pc:grpChg chg="add mod">
          <ac:chgData name="Elhadi Belghache" userId="25bd9855-c3c8-4fe0-90d6-09dac4ca243f" providerId="ADAL" clId="{5B97B6A8-A515-487C-A1CF-026345BE3071}" dt="2022-03-04T01:24:13.988" v="2762" actId="164"/>
          <ac:grpSpMkLst>
            <pc:docMk/>
            <pc:sldMk cId="1571618705" sldId="270"/>
            <ac:grpSpMk id="65" creationId="{4D9DBA12-D771-428A-AD6E-C8F608AB3BBD}"/>
          </ac:grpSpMkLst>
        </pc:grpChg>
        <pc:grpChg chg="add mod">
          <ac:chgData name="Elhadi Belghache" userId="25bd9855-c3c8-4fe0-90d6-09dac4ca243f" providerId="ADAL" clId="{5B97B6A8-A515-487C-A1CF-026345BE3071}" dt="2022-03-04T01:24:07.243" v="2761" actId="164"/>
          <ac:grpSpMkLst>
            <pc:docMk/>
            <pc:sldMk cId="1571618705" sldId="270"/>
            <ac:grpSpMk id="66" creationId="{CF082786-A1FE-42CB-93A4-D58235514C8B}"/>
          </ac:grpSpMkLst>
        </pc:grpChg>
        <pc:grpChg chg="add mod">
          <ac:chgData name="Elhadi Belghache" userId="25bd9855-c3c8-4fe0-90d6-09dac4ca243f" providerId="ADAL" clId="{5B97B6A8-A515-487C-A1CF-026345BE3071}" dt="2022-03-04T01:24:13.988" v="2762" actId="164"/>
          <ac:grpSpMkLst>
            <pc:docMk/>
            <pc:sldMk cId="1571618705" sldId="270"/>
            <ac:grpSpMk id="67" creationId="{7D629014-4FF5-45DA-8037-765882605EC6}"/>
          </ac:grpSpMkLst>
        </pc:grpChg>
        <pc:picChg chg="add del mod">
          <ac:chgData name="Elhadi Belghache" userId="25bd9855-c3c8-4fe0-90d6-09dac4ca243f" providerId="ADAL" clId="{5B97B6A8-A515-487C-A1CF-026345BE3071}" dt="2022-03-04T00:58:30.234" v="2436" actId="478"/>
          <ac:picMkLst>
            <pc:docMk/>
            <pc:sldMk cId="1571618705" sldId="270"/>
            <ac:picMk id="6" creationId="{011CA5C4-3CE4-42D4-B7A7-08D89CB78B81}"/>
          </ac:picMkLst>
        </pc:picChg>
        <pc:picChg chg="mod ord topLvl">
          <ac:chgData name="Elhadi Belghache" userId="25bd9855-c3c8-4fe0-90d6-09dac4ca243f" providerId="ADAL" clId="{5B97B6A8-A515-487C-A1CF-026345BE3071}" dt="2022-03-04T01:23:42.804" v="2752" actId="164"/>
          <ac:picMkLst>
            <pc:docMk/>
            <pc:sldMk cId="1571618705" sldId="270"/>
            <ac:picMk id="20" creationId="{D0943185-1E81-48DD-97E4-8C43D033CD58}"/>
          </ac:picMkLst>
        </pc:picChg>
        <pc:picChg chg="mod">
          <ac:chgData name="Elhadi Belghache" userId="25bd9855-c3c8-4fe0-90d6-09dac4ca243f" providerId="ADAL" clId="{5B97B6A8-A515-487C-A1CF-026345BE3071}" dt="2022-03-04T01:23:15.052" v="2750" actId="165"/>
          <ac:picMkLst>
            <pc:docMk/>
            <pc:sldMk cId="1571618705" sldId="270"/>
            <ac:picMk id="24" creationId="{FB1427AB-8D41-44F5-9872-2A6A5E24FAD5}"/>
          </ac:picMkLst>
        </pc:picChg>
        <pc:cxnChg chg="mod topLvl">
          <ac:chgData name="Elhadi Belghache" userId="25bd9855-c3c8-4fe0-90d6-09dac4ca243f" providerId="ADAL" clId="{5B97B6A8-A515-487C-A1CF-026345BE3071}" dt="2022-03-04T01:24:13.988" v="2762" actId="164"/>
          <ac:cxnSpMkLst>
            <pc:docMk/>
            <pc:sldMk cId="1571618705" sldId="270"/>
            <ac:cxnSpMk id="30" creationId="{037BD262-9205-4FC8-A021-58A4C35873C3}"/>
          </ac:cxnSpMkLst>
        </pc:cxnChg>
      </pc:sldChg>
      <pc:sldChg chg="add del ord">
        <pc:chgData name="Elhadi Belghache" userId="25bd9855-c3c8-4fe0-90d6-09dac4ca243f" providerId="ADAL" clId="{5B97B6A8-A515-487C-A1CF-026345BE3071}" dt="2022-03-03T18:55:14.772" v="980" actId="47"/>
        <pc:sldMkLst>
          <pc:docMk/>
          <pc:sldMk cId="3535883254" sldId="270"/>
        </pc:sldMkLst>
      </pc:sldChg>
      <pc:sldChg chg="addSp delSp modSp add mod modClrScheme chgLayout">
        <pc:chgData name="Elhadi Belghache" userId="25bd9855-c3c8-4fe0-90d6-09dac4ca243f" providerId="ADAL" clId="{5B97B6A8-A515-487C-A1CF-026345BE3071}" dt="2022-03-04T12:19:32.211" v="4203"/>
        <pc:sldMkLst>
          <pc:docMk/>
          <pc:sldMk cId="3369196161" sldId="271"/>
        </pc:sldMkLst>
        <pc:spChg chg="mod ord">
          <ac:chgData name="Elhadi Belghache" userId="25bd9855-c3c8-4fe0-90d6-09dac4ca243f" providerId="ADAL" clId="{5B97B6A8-A515-487C-A1CF-026345BE3071}" dt="2022-03-04T02:31:53.525" v="3325" actId="700"/>
          <ac:spMkLst>
            <pc:docMk/>
            <pc:sldMk cId="3369196161" sldId="271"/>
            <ac:spMk id="4" creationId="{566EEFCD-CFC8-4B50-BCAC-17E73DAA2F67}"/>
          </ac:spMkLst>
        </pc:spChg>
        <pc:spChg chg="mod ord">
          <ac:chgData name="Elhadi Belghache" userId="25bd9855-c3c8-4fe0-90d6-09dac4ca243f" providerId="ADAL" clId="{5B97B6A8-A515-487C-A1CF-026345BE3071}" dt="2022-03-04T02:32:29.190" v="3326"/>
          <ac:spMkLst>
            <pc:docMk/>
            <pc:sldMk cId="3369196161" sldId="271"/>
            <ac:spMk id="9" creationId="{B8D7387E-D365-4275-B542-9956F79ED3C2}"/>
          </ac:spMkLst>
        </pc:spChg>
        <pc:spChg chg="mod ord">
          <ac:chgData name="Elhadi Belghache" userId="25bd9855-c3c8-4fe0-90d6-09dac4ca243f" providerId="ADAL" clId="{5B97B6A8-A515-487C-A1CF-026345BE3071}" dt="2022-03-04T02:31:53.525" v="3325" actId="700"/>
          <ac:spMkLst>
            <pc:docMk/>
            <pc:sldMk cId="3369196161" sldId="271"/>
            <ac:spMk id="11" creationId="{DFC45420-5D18-40F4-AB7B-FB3875FCA4DF}"/>
          </ac:spMkLst>
        </pc:spChg>
        <pc:spChg chg="add mod">
          <ac:chgData name="Elhadi Belghache" userId="25bd9855-c3c8-4fe0-90d6-09dac4ca243f" providerId="ADAL" clId="{5B97B6A8-A515-487C-A1CF-026345BE3071}" dt="2022-03-04T01:25:06.588" v="2764" actId="1582"/>
          <ac:spMkLst>
            <pc:docMk/>
            <pc:sldMk cId="3369196161" sldId="271"/>
            <ac:spMk id="31" creationId="{0E534BBF-2FA3-4F98-9788-0B0DAD72BC1D}"/>
          </ac:spMkLst>
        </pc:spChg>
        <pc:spChg chg="add mod">
          <ac:chgData name="Elhadi Belghache" userId="25bd9855-c3c8-4fe0-90d6-09dac4ca243f" providerId="ADAL" clId="{5B97B6A8-A515-487C-A1CF-026345BE3071}" dt="2022-03-04T01:25:06.588" v="2764" actId="1582"/>
          <ac:spMkLst>
            <pc:docMk/>
            <pc:sldMk cId="3369196161" sldId="271"/>
            <ac:spMk id="32" creationId="{FEB30190-3285-42D5-B9FD-B4166F66DEFC}"/>
          </ac:spMkLst>
        </pc:spChg>
        <pc:spChg chg="add del mod">
          <ac:chgData name="Elhadi Belghache" userId="25bd9855-c3c8-4fe0-90d6-09dac4ca243f" providerId="ADAL" clId="{5B97B6A8-A515-487C-A1CF-026345BE3071}" dt="2022-03-04T01:08:11.879" v="2575" actId="478"/>
          <ac:spMkLst>
            <pc:docMk/>
            <pc:sldMk cId="3369196161" sldId="271"/>
            <ac:spMk id="33" creationId="{DC0DD2AA-BF89-4719-B1CD-513B7C487D28}"/>
          </ac:spMkLst>
        </pc:spChg>
        <pc:spChg chg="add mod topLvl">
          <ac:chgData name="Elhadi Belghache" userId="25bd9855-c3c8-4fe0-90d6-09dac4ca243f" providerId="ADAL" clId="{5B97B6A8-A515-487C-A1CF-026345BE3071}" dt="2022-03-04T01:25:41.481" v="2767" actId="164"/>
          <ac:spMkLst>
            <pc:docMk/>
            <pc:sldMk cId="3369196161" sldId="271"/>
            <ac:spMk id="36" creationId="{3C43DB7F-526C-4CED-ACF9-631BD1291B12}"/>
          </ac:spMkLst>
        </pc:spChg>
        <pc:spChg chg="add mod">
          <ac:chgData name="Elhadi Belghache" userId="25bd9855-c3c8-4fe0-90d6-09dac4ca243f" providerId="ADAL" clId="{5B97B6A8-A515-487C-A1CF-026345BE3071}" dt="2022-03-04T01:12:17.490" v="2679" actId="164"/>
          <ac:spMkLst>
            <pc:docMk/>
            <pc:sldMk cId="3369196161" sldId="271"/>
            <ac:spMk id="41" creationId="{2B177F12-EC2A-4795-BA2E-B6ECC5FF5A19}"/>
          </ac:spMkLst>
        </pc:spChg>
        <pc:grpChg chg="add mod topLvl">
          <ac:chgData name="Elhadi Belghache" userId="25bd9855-c3c8-4fe0-90d6-09dac4ca243f" providerId="ADAL" clId="{5B97B6A8-A515-487C-A1CF-026345BE3071}" dt="2022-03-04T01:25:41.481" v="2767" actId="164"/>
          <ac:grpSpMkLst>
            <pc:docMk/>
            <pc:sldMk cId="3369196161" sldId="271"/>
            <ac:grpSpMk id="8" creationId="{4A52AA3D-D8CB-43AB-A4F7-A33845D5D57C}"/>
          </ac:grpSpMkLst>
        </pc:grpChg>
        <pc:grpChg chg="del">
          <ac:chgData name="Elhadi Belghache" userId="25bd9855-c3c8-4fe0-90d6-09dac4ca243f" providerId="ADAL" clId="{5B97B6A8-A515-487C-A1CF-026345BE3071}" dt="2022-03-04T00:54:53.100" v="2409" actId="478"/>
          <ac:grpSpMkLst>
            <pc:docMk/>
            <pc:sldMk cId="3369196161" sldId="271"/>
            <ac:grpSpMk id="10" creationId="{35388ADE-0425-4904-9E04-067D432970E2}"/>
          </ac:grpSpMkLst>
        </pc:grpChg>
        <pc:grpChg chg="add mod">
          <ac:chgData name="Elhadi Belghache" userId="25bd9855-c3c8-4fe0-90d6-09dac4ca243f" providerId="ADAL" clId="{5B97B6A8-A515-487C-A1CF-026345BE3071}" dt="2022-03-04T01:14:44.240" v="2704" actId="1076"/>
          <ac:grpSpMkLst>
            <pc:docMk/>
            <pc:sldMk cId="3369196161" sldId="271"/>
            <ac:grpSpMk id="12" creationId="{413B290B-B7A6-4610-BD41-BDDB24769DCF}"/>
          </ac:grpSpMkLst>
        </pc:grpChg>
        <pc:grpChg chg="add del mod">
          <ac:chgData name="Elhadi Belghache" userId="25bd9855-c3c8-4fe0-90d6-09dac4ca243f" providerId="ADAL" clId="{5B97B6A8-A515-487C-A1CF-026345BE3071}" dt="2022-03-04T01:24:52.997" v="2763" actId="165"/>
          <ac:grpSpMkLst>
            <pc:docMk/>
            <pc:sldMk cId="3369196161" sldId="271"/>
            <ac:grpSpMk id="13" creationId="{D6C9C963-8BAB-4518-883B-E6150F7F12BF}"/>
          </ac:grpSpMkLst>
        </pc:grpChg>
        <pc:grpChg chg="add mod">
          <ac:chgData name="Elhadi Belghache" userId="25bd9855-c3c8-4fe0-90d6-09dac4ca243f" providerId="ADAL" clId="{5B97B6A8-A515-487C-A1CF-026345BE3071}" dt="2022-03-04T01:25:41.481" v="2767" actId="164"/>
          <ac:grpSpMkLst>
            <pc:docMk/>
            <pc:sldMk cId="3369196161" sldId="271"/>
            <ac:grpSpMk id="22" creationId="{AFFD9945-A3AC-43C6-B6CF-22D104B0ACD6}"/>
          </ac:grpSpMkLst>
        </pc:grpChg>
        <pc:grpChg chg="del">
          <ac:chgData name="Elhadi Belghache" userId="25bd9855-c3c8-4fe0-90d6-09dac4ca243f" providerId="ADAL" clId="{5B97B6A8-A515-487C-A1CF-026345BE3071}" dt="2022-03-04T00:54:52.221" v="2408" actId="478"/>
          <ac:grpSpMkLst>
            <pc:docMk/>
            <pc:sldMk cId="3369196161" sldId="271"/>
            <ac:grpSpMk id="47" creationId="{2270CD15-872C-4482-AE55-071B02485C7C}"/>
          </ac:grpSpMkLst>
        </pc:grpChg>
        <pc:picChg chg="add mod">
          <ac:chgData name="Elhadi Belghache" userId="25bd9855-c3c8-4fe0-90d6-09dac4ca243f" providerId="ADAL" clId="{5B97B6A8-A515-487C-A1CF-026345BE3071}" dt="2022-03-04T12:19:32.211" v="4203"/>
          <ac:picMkLst>
            <pc:docMk/>
            <pc:sldMk cId="3369196161" sldId="271"/>
            <ac:picMk id="5" creationId="{63E8FAE5-9966-4744-9F1B-A13E1A8D8EF1}"/>
          </ac:picMkLst>
        </pc:picChg>
        <pc:picChg chg="mod">
          <ac:chgData name="Elhadi Belghache" userId="25bd9855-c3c8-4fe0-90d6-09dac4ca243f" providerId="ADAL" clId="{5B97B6A8-A515-487C-A1CF-026345BE3071}" dt="2022-03-04T01:24:52.997" v="2763" actId="165"/>
          <ac:picMkLst>
            <pc:docMk/>
            <pc:sldMk cId="3369196161" sldId="271"/>
            <ac:picMk id="6" creationId="{011CA5C4-3CE4-42D4-B7A7-08D89CB78B81}"/>
          </ac:picMkLst>
        </pc:picChg>
        <pc:cxnChg chg="del">
          <ac:chgData name="Elhadi Belghache" userId="25bd9855-c3c8-4fe0-90d6-09dac4ca243f" providerId="ADAL" clId="{5B97B6A8-A515-487C-A1CF-026345BE3071}" dt="2022-03-04T00:54:54.227" v="2410" actId="478"/>
          <ac:cxnSpMkLst>
            <pc:docMk/>
            <pc:sldMk cId="3369196161" sldId="271"/>
            <ac:cxnSpMk id="30" creationId="{037BD262-9205-4FC8-A021-58A4C35873C3}"/>
          </ac:cxnSpMkLst>
        </pc:cxnChg>
        <pc:cxnChg chg="add mod">
          <ac:chgData name="Elhadi Belghache" userId="25bd9855-c3c8-4fe0-90d6-09dac4ca243f" providerId="ADAL" clId="{5B97B6A8-A515-487C-A1CF-026345BE3071}" dt="2022-03-04T01:25:27.716" v="2766" actId="1582"/>
          <ac:cxnSpMkLst>
            <pc:docMk/>
            <pc:sldMk cId="3369196161" sldId="271"/>
            <ac:cxnSpMk id="42" creationId="{197E45F0-9168-415A-B51B-C5F39EF6E8A1}"/>
          </ac:cxnSpMkLst>
        </pc:cxnChg>
        <pc:cxnChg chg="add mod">
          <ac:chgData name="Elhadi Belghache" userId="25bd9855-c3c8-4fe0-90d6-09dac4ca243f" providerId="ADAL" clId="{5B97B6A8-A515-487C-A1CF-026345BE3071}" dt="2022-03-04T01:25:27.716" v="2766" actId="1582"/>
          <ac:cxnSpMkLst>
            <pc:docMk/>
            <pc:sldMk cId="3369196161" sldId="271"/>
            <ac:cxnSpMk id="46" creationId="{CB39992A-6394-4013-B75F-4F1D47024CD7}"/>
          </ac:cxnSpMkLst>
        </pc:cxnChg>
      </pc:sldChg>
      <pc:sldChg chg="add del">
        <pc:chgData name="Elhadi Belghache" userId="25bd9855-c3c8-4fe0-90d6-09dac4ca243f" providerId="ADAL" clId="{5B97B6A8-A515-487C-A1CF-026345BE3071}" dt="2022-03-04T00:54:00.724" v="2396" actId="47"/>
        <pc:sldMkLst>
          <pc:docMk/>
          <pc:sldMk cId="4220530744" sldId="271"/>
        </pc:sldMkLst>
      </pc:sldChg>
      <pc:sldChg chg="addSp delSp modSp add mod ord">
        <pc:chgData name="Elhadi Belghache" userId="25bd9855-c3c8-4fe0-90d6-09dac4ca243f" providerId="ADAL" clId="{5B97B6A8-A515-487C-A1CF-026345BE3071}" dt="2022-03-04T13:57:07.331" v="4967" actId="21"/>
        <pc:sldMkLst>
          <pc:docMk/>
          <pc:sldMk cId="3105073692" sldId="272"/>
        </pc:sldMkLst>
        <pc:spChg chg="mod">
          <ac:chgData name="Elhadi Belghache" userId="25bd9855-c3c8-4fe0-90d6-09dac4ca243f" providerId="ADAL" clId="{5B97B6A8-A515-487C-A1CF-026345BE3071}" dt="2022-03-04T01:30:16.400" v="2794" actId="20577"/>
          <ac:spMkLst>
            <pc:docMk/>
            <pc:sldMk cId="3105073692" sldId="272"/>
            <ac:spMk id="4" creationId="{566EEFCD-CFC8-4B50-BCAC-17E73DAA2F67}"/>
          </ac:spMkLst>
        </pc:spChg>
        <pc:spChg chg="mod">
          <ac:chgData name="Elhadi Belghache" userId="25bd9855-c3c8-4fe0-90d6-09dac4ca243f" providerId="ADAL" clId="{5B97B6A8-A515-487C-A1CF-026345BE3071}" dt="2022-03-04T02:32:29.190" v="3326"/>
          <ac:spMkLst>
            <pc:docMk/>
            <pc:sldMk cId="3105073692" sldId="272"/>
            <ac:spMk id="9" creationId="{B8D7387E-D365-4275-B542-9956F79ED3C2}"/>
          </ac:spMkLst>
        </pc:spChg>
        <pc:spChg chg="mod">
          <ac:chgData name="Elhadi Belghache" userId="25bd9855-c3c8-4fe0-90d6-09dac4ca243f" providerId="ADAL" clId="{5B97B6A8-A515-487C-A1CF-026345BE3071}" dt="2022-03-04T02:40:43.455" v="3392" actId="404"/>
          <ac:spMkLst>
            <pc:docMk/>
            <pc:sldMk cId="3105073692" sldId="272"/>
            <ac:spMk id="11" creationId="{DFC45420-5D18-40F4-AB7B-FB3875FCA4DF}"/>
          </ac:spMkLst>
        </pc:spChg>
        <pc:spChg chg="add del mod">
          <ac:chgData name="Elhadi Belghache" userId="25bd9855-c3c8-4fe0-90d6-09dac4ca243f" providerId="ADAL" clId="{5B97B6A8-A515-487C-A1CF-026345BE3071}" dt="2022-03-04T13:55:31.888" v="4924" actId="478"/>
          <ac:spMkLst>
            <pc:docMk/>
            <pc:sldMk cId="3105073692" sldId="272"/>
            <ac:spMk id="12" creationId="{BF1081FC-EEA7-44FF-A508-3DDB6C6D71D7}"/>
          </ac:spMkLst>
        </pc:spChg>
        <pc:spChg chg="add del mod">
          <ac:chgData name="Elhadi Belghache" userId="25bd9855-c3c8-4fe0-90d6-09dac4ca243f" providerId="ADAL" clId="{5B97B6A8-A515-487C-A1CF-026345BE3071}" dt="2022-03-04T13:55:05.856" v="4914" actId="478"/>
          <ac:spMkLst>
            <pc:docMk/>
            <pc:sldMk cId="3105073692" sldId="272"/>
            <ac:spMk id="13" creationId="{0458384F-D7A5-43BC-B0B8-7400664444AB}"/>
          </ac:spMkLst>
        </pc:spChg>
        <pc:spChg chg="add del mod">
          <ac:chgData name="Elhadi Belghache" userId="25bd9855-c3c8-4fe0-90d6-09dac4ca243f" providerId="ADAL" clId="{5B97B6A8-A515-487C-A1CF-026345BE3071}" dt="2022-03-04T13:55:07.569" v="4915" actId="478"/>
          <ac:spMkLst>
            <pc:docMk/>
            <pc:sldMk cId="3105073692" sldId="272"/>
            <ac:spMk id="14" creationId="{DCB2A3CA-75AC-4C7D-B683-76A6BBF767DD}"/>
          </ac:spMkLst>
        </pc:spChg>
        <pc:spChg chg="add del mod">
          <ac:chgData name="Elhadi Belghache" userId="25bd9855-c3c8-4fe0-90d6-09dac4ca243f" providerId="ADAL" clId="{5B97B6A8-A515-487C-A1CF-026345BE3071}" dt="2022-03-04T13:57:07.331" v="4967" actId="21"/>
          <ac:spMkLst>
            <pc:docMk/>
            <pc:sldMk cId="3105073692" sldId="272"/>
            <ac:spMk id="15" creationId="{62193075-AE94-4FA6-95F7-ABC21665E888}"/>
          </ac:spMkLst>
        </pc:spChg>
        <pc:spChg chg="add del mod">
          <ac:chgData name="Elhadi Belghache" userId="25bd9855-c3c8-4fe0-90d6-09dac4ca243f" providerId="ADAL" clId="{5B97B6A8-A515-487C-A1CF-026345BE3071}" dt="2022-03-04T13:55:34.592" v="4925" actId="478"/>
          <ac:spMkLst>
            <pc:docMk/>
            <pc:sldMk cId="3105073692" sldId="272"/>
            <ac:spMk id="16" creationId="{6473524C-297D-4E58-B539-601D834503A8}"/>
          </ac:spMkLst>
        </pc:spChg>
        <pc:spChg chg="add del mod">
          <ac:chgData name="Elhadi Belghache" userId="25bd9855-c3c8-4fe0-90d6-09dac4ca243f" providerId="ADAL" clId="{5B97B6A8-A515-487C-A1CF-026345BE3071}" dt="2022-03-04T13:57:07.331" v="4967" actId="21"/>
          <ac:spMkLst>
            <pc:docMk/>
            <pc:sldMk cId="3105073692" sldId="272"/>
            <ac:spMk id="17" creationId="{F0D20776-C550-4AE8-9C9B-E749C21029AE}"/>
          </ac:spMkLst>
        </pc:spChg>
        <pc:spChg chg="add del mod">
          <ac:chgData name="Elhadi Belghache" userId="25bd9855-c3c8-4fe0-90d6-09dac4ca243f" providerId="ADAL" clId="{5B97B6A8-A515-487C-A1CF-026345BE3071}" dt="2022-03-04T13:57:07.331" v="4967" actId="21"/>
          <ac:spMkLst>
            <pc:docMk/>
            <pc:sldMk cId="3105073692" sldId="272"/>
            <ac:spMk id="18" creationId="{4E4F413E-B696-4740-8EB7-C5E621D885D0}"/>
          </ac:spMkLst>
        </pc:spChg>
        <pc:spChg chg="add mod">
          <ac:chgData name="Elhadi Belghache" userId="25bd9855-c3c8-4fe0-90d6-09dac4ca243f" providerId="ADAL" clId="{5B97B6A8-A515-487C-A1CF-026345BE3071}" dt="2022-03-04T02:41:05.507" v="3393" actId="164"/>
          <ac:spMkLst>
            <pc:docMk/>
            <pc:sldMk cId="3105073692" sldId="272"/>
            <ac:spMk id="20" creationId="{99046B7B-2E5C-41BC-B40A-249F1C0C1087}"/>
          </ac:spMkLst>
        </pc:spChg>
        <pc:spChg chg="mod">
          <ac:chgData name="Elhadi Belghache" userId="25bd9855-c3c8-4fe0-90d6-09dac4ca243f" providerId="ADAL" clId="{5B97B6A8-A515-487C-A1CF-026345BE3071}" dt="2022-03-04T01:52:51.806" v="3031" actId="20577"/>
          <ac:spMkLst>
            <pc:docMk/>
            <pc:sldMk cId="3105073692" sldId="272"/>
            <ac:spMk id="24" creationId="{27AC59F8-1048-4ADF-A0F6-0A42AE762233}"/>
          </ac:spMkLst>
        </pc:spChg>
        <pc:grpChg chg="add mod">
          <ac:chgData name="Elhadi Belghache" userId="25bd9855-c3c8-4fe0-90d6-09dac4ca243f" providerId="ADAL" clId="{5B97B6A8-A515-487C-A1CF-026345BE3071}" dt="2022-03-04T02:41:11.568" v="3413" actId="1036"/>
          <ac:grpSpMkLst>
            <pc:docMk/>
            <pc:sldMk cId="3105073692" sldId="272"/>
            <ac:grpSpMk id="3" creationId="{5E0A15DD-1A8C-4E1B-B49B-5F2D78F72555}"/>
          </ac:grpSpMkLst>
        </pc:grpChg>
        <pc:grpChg chg="del">
          <ac:chgData name="Elhadi Belghache" userId="25bd9855-c3c8-4fe0-90d6-09dac4ca243f" providerId="ADAL" clId="{5B97B6A8-A515-487C-A1CF-026345BE3071}" dt="2022-03-04T01:37:12.742" v="2796" actId="478"/>
          <ac:grpSpMkLst>
            <pc:docMk/>
            <pc:sldMk cId="3105073692" sldId="272"/>
            <ac:grpSpMk id="8" creationId="{6EF63CFB-2A64-4835-BA4A-A1A68D7B299E}"/>
          </ac:grpSpMkLst>
        </pc:grpChg>
        <pc:grpChg chg="del">
          <ac:chgData name="Elhadi Belghache" userId="25bd9855-c3c8-4fe0-90d6-09dac4ca243f" providerId="ADAL" clId="{5B97B6A8-A515-487C-A1CF-026345BE3071}" dt="2022-03-04T01:37:14.463" v="2798" actId="478"/>
          <ac:grpSpMkLst>
            <pc:docMk/>
            <pc:sldMk cId="3105073692" sldId="272"/>
            <ac:grpSpMk id="14" creationId="{BD92FC9F-11AB-4806-9C19-A3AD319526DB}"/>
          </ac:grpSpMkLst>
        </pc:grpChg>
        <pc:grpChg chg="add mod">
          <ac:chgData name="Elhadi Belghache" userId="25bd9855-c3c8-4fe0-90d6-09dac4ca243f" providerId="ADAL" clId="{5B97B6A8-A515-487C-A1CF-026345BE3071}" dt="2022-03-04T02:42:12.453" v="3416" actId="1076"/>
          <ac:grpSpMkLst>
            <pc:docMk/>
            <pc:sldMk cId="3105073692" sldId="272"/>
            <ac:grpSpMk id="22" creationId="{4490C05A-B228-41B0-B379-842BF4E1BD53}"/>
          </ac:grpSpMkLst>
        </pc:grpChg>
        <pc:grpChg chg="del">
          <ac:chgData name="Elhadi Belghache" userId="25bd9855-c3c8-4fe0-90d6-09dac4ca243f" providerId="ADAL" clId="{5B97B6A8-A515-487C-A1CF-026345BE3071}" dt="2022-03-04T01:37:13.696" v="2797" actId="478"/>
          <ac:grpSpMkLst>
            <pc:docMk/>
            <pc:sldMk cId="3105073692" sldId="272"/>
            <ac:grpSpMk id="44" creationId="{F803E6D7-EAAD-48F6-9B43-F9937708F6FE}"/>
          </ac:grpSpMkLst>
        </pc:grpChg>
        <pc:picChg chg="mod">
          <ac:chgData name="Elhadi Belghache" userId="25bd9855-c3c8-4fe0-90d6-09dac4ca243f" providerId="ADAL" clId="{5B97B6A8-A515-487C-A1CF-026345BE3071}" dt="2022-03-04T01:52:47.164" v="3029"/>
          <ac:picMkLst>
            <pc:docMk/>
            <pc:sldMk cId="3105073692" sldId="272"/>
            <ac:picMk id="23" creationId="{BC46AC31-603B-4208-959F-63AA852915DD}"/>
          </ac:picMkLst>
        </pc:picChg>
        <pc:cxnChg chg="add mod">
          <ac:chgData name="Elhadi Belghache" userId="25bd9855-c3c8-4fe0-90d6-09dac4ca243f" providerId="ADAL" clId="{5B97B6A8-A515-487C-A1CF-026345BE3071}" dt="2022-03-04T02:41:24.600" v="3414" actId="1076"/>
          <ac:cxnSpMkLst>
            <pc:docMk/>
            <pc:sldMk cId="3105073692" sldId="272"/>
            <ac:cxnSpMk id="21" creationId="{DE7BFC80-331E-49F7-BCF7-492461D5439B}"/>
          </ac:cxnSpMkLst>
        </pc:cxnChg>
      </pc:sldChg>
      <pc:sldChg chg="addSp delSp modSp add mod">
        <pc:chgData name="Elhadi Belghache" userId="25bd9855-c3c8-4fe0-90d6-09dac4ca243f" providerId="ADAL" clId="{5B97B6A8-A515-487C-A1CF-026345BE3071}" dt="2022-03-04T14:20:37.763" v="5533" actId="12789"/>
        <pc:sldMkLst>
          <pc:docMk/>
          <pc:sldMk cId="601806959" sldId="273"/>
        </pc:sldMkLst>
        <pc:spChg chg="add del mod">
          <ac:chgData name="Elhadi Belghache" userId="25bd9855-c3c8-4fe0-90d6-09dac4ca243f" providerId="ADAL" clId="{5B97B6A8-A515-487C-A1CF-026345BE3071}" dt="2022-03-04T02:21:27.554" v="3292" actId="478"/>
          <ac:spMkLst>
            <pc:docMk/>
            <pc:sldMk cId="601806959" sldId="273"/>
            <ac:spMk id="3" creationId="{5E2FC5A6-66C6-4940-AF71-BDF572D1DC1A}"/>
          </ac:spMkLst>
        </pc:spChg>
        <pc:spChg chg="add del mod">
          <ac:chgData name="Elhadi Belghache" userId="25bd9855-c3c8-4fe0-90d6-09dac4ca243f" providerId="ADAL" clId="{5B97B6A8-A515-487C-A1CF-026345BE3071}" dt="2022-03-04T13:53:12.295" v="4855" actId="478"/>
          <ac:spMkLst>
            <pc:docMk/>
            <pc:sldMk cId="601806959" sldId="273"/>
            <ac:spMk id="4" creationId="{958B6320-FBA1-4C75-B27D-9E9A0437CEFB}"/>
          </ac:spMkLst>
        </pc:spChg>
        <pc:spChg chg="add del mod">
          <ac:chgData name="Elhadi Belghache" userId="25bd9855-c3c8-4fe0-90d6-09dac4ca243f" providerId="ADAL" clId="{5B97B6A8-A515-487C-A1CF-026345BE3071}" dt="2022-03-04T13:53:12.674" v="4856" actId="478"/>
          <ac:spMkLst>
            <pc:docMk/>
            <pc:sldMk cId="601806959" sldId="273"/>
            <ac:spMk id="9" creationId="{81193F1B-474F-4461-945E-9939B8D44D28}"/>
          </ac:spMkLst>
        </pc:spChg>
        <pc:spChg chg="add del mod">
          <ac:chgData name="Elhadi Belghache" userId="25bd9855-c3c8-4fe0-90d6-09dac4ca243f" providerId="ADAL" clId="{5B97B6A8-A515-487C-A1CF-026345BE3071}" dt="2022-03-04T13:53:19.299" v="4865" actId="14100"/>
          <ac:spMkLst>
            <pc:docMk/>
            <pc:sldMk cId="601806959" sldId="273"/>
            <ac:spMk id="18" creationId="{D4F0A2F5-323C-433E-96AB-609F5674BF9B}"/>
          </ac:spMkLst>
        </pc:spChg>
        <pc:spChg chg="add del mod">
          <ac:chgData name="Elhadi Belghache" userId="25bd9855-c3c8-4fe0-90d6-09dac4ca243f" providerId="ADAL" clId="{5B97B6A8-A515-487C-A1CF-026345BE3071}" dt="2022-03-04T13:54:39.659" v="4903" actId="21"/>
          <ac:spMkLst>
            <pc:docMk/>
            <pc:sldMk cId="601806959" sldId="273"/>
            <ac:spMk id="19" creationId="{A53EEF0D-7ADA-4823-9665-2BBF59B4BC6E}"/>
          </ac:spMkLst>
        </pc:spChg>
        <pc:spChg chg="add mod topLvl">
          <ac:chgData name="Elhadi Belghache" userId="25bd9855-c3c8-4fe0-90d6-09dac4ca243f" providerId="ADAL" clId="{5B97B6A8-A515-487C-A1CF-026345BE3071}" dt="2022-03-04T14:20:37.763" v="5533" actId="12789"/>
          <ac:spMkLst>
            <pc:docMk/>
            <pc:sldMk cId="601806959" sldId="273"/>
            <ac:spMk id="20" creationId="{C4C4BA6E-2612-48A7-88ED-0FB437F1D20B}"/>
          </ac:spMkLst>
        </pc:spChg>
        <pc:spChg chg="add mod topLvl">
          <ac:chgData name="Elhadi Belghache" userId="25bd9855-c3c8-4fe0-90d6-09dac4ca243f" providerId="ADAL" clId="{5B97B6A8-A515-487C-A1CF-026345BE3071}" dt="2022-03-04T14:20:37.763" v="5533" actId="12789"/>
          <ac:spMkLst>
            <pc:docMk/>
            <pc:sldMk cId="601806959" sldId="273"/>
            <ac:spMk id="21" creationId="{F1507B2E-1C17-4E70-9067-C98BF5D81DE7}"/>
          </ac:spMkLst>
        </pc:spChg>
        <pc:spChg chg="add mod topLvl">
          <ac:chgData name="Elhadi Belghache" userId="25bd9855-c3c8-4fe0-90d6-09dac4ca243f" providerId="ADAL" clId="{5B97B6A8-A515-487C-A1CF-026345BE3071}" dt="2022-03-04T14:20:37.763" v="5533" actId="12789"/>
          <ac:spMkLst>
            <pc:docMk/>
            <pc:sldMk cId="601806959" sldId="273"/>
            <ac:spMk id="22" creationId="{E06E4E3C-C769-49B7-8CFD-CC90C9DBBFC2}"/>
          </ac:spMkLst>
        </pc:spChg>
        <pc:spChg chg="mod">
          <ac:chgData name="Elhadi Belghache" userId="25bd9855-c3c8-4fe0-90d6-09dac4ca243f" providerId="ADAL" clId="{5B97B6A8-A515-487C-A1CF-026345BE3071}" dt="2022-03-04T14:09:22.553" v="5130" actId="1076"/>
          <ac:spMkLst>
            <pc:docMk/>
            <pc:sldMk cId="601806959" sldId="273"/>
            <ac:spMk id="30" creationId="{F8C0AEBD-351A-4433-B9D2-56832CC6B4E5}"/>
          </ac:spMkLst>
        </pc:spChg>
        <pc:spChg chg="add del mod ord">
          <ac:chgData name="Elhadi Belghache" userId="25bd9855-c3c8-4fe0-90d6-09dac4ca243f" providerId="ADAL" clId="{5B97B6A8-A515-487C-A1CF-026345BE3071}" dt="2022-03-04T14:10:19.307" v="5136" actId="478"/>
          <ac:spMkLst>
            <pc:docMk/>
            <pc:sldMk cId="601806959" sldId="273"/>
            <ac:spMk id="33" creationId="{D450FFF3-C13E-4375-8F61-551AFF05E36A}"/>
          </ac:spMkLst>
        </pc:spChg>
        <pc:grpChg chg="add del mod topLvl">
          <ac:chgData name="Elhadi Belghache" userId="25bd9855-c3c8-4fe0-90d6-09dac4ca243f" providerId="ADAL" clId="{5B97B6A8-A515-487C-A1CF-026345BE3071}" dt="2022-03-04T14:18:05.514" v="5509" actId="165"/>
          <ac:grpSpMkLst>
            <pc:docMk/>
            <pc:sldMk cId="601806959" sldId="273"/>
            <ac:grpSpMk id="2" creationId="{836E4EEF-3CBB-4068-AC6F-035EE9E25B98}"/>
          </ac:grpSpMkLst>
        </pc:grpChg>
        <pc:grpChg chg="add del mod topLvl">
          <ac:chgData name="Elhadi Belghache" userId="25bd9855-c3c8-4fe0-90d6-09dac4ca243f" providerId="ADAL" clId="{5B97B6A8-A515-487C-A1CF-026345BE3071}" dt="2022-03-04T14:18:05.514" v="5509" actId="165"/>
          <ac:grpSpMkLst>
            <pc:docMk/>
            <pc:sldMk cId="601806959" sldId="273"/>
            <ac:grpSpMk id="3" creationId="{B03DA356-F7A7-4CEE-9240-D3AAB7691E07}"/>
          </ac:grpSpMkLst>
        </pc:grpChg>
        <pc:grpChg chg="add del mod topLvl">
          <ac:chgData name="Elhadi Belghache" userId="25bd9855-c3c8-4fe0-90d6-09dac4ca243f" providerId="ADAL" clId="{5B97B6A8-A515-487C-A1CF-026345BE3071}" dt="2022-03-04T14:18:05.514" v="5509" actId="165"/>
          <ac:grpSpMkLst>
            <pc:docMk/>
            <pc:sldMk cId="601806959" sldId="273"/>
            <ac:grpSpMk id="14" creationId="{CE3F1018-9F59-46BD-8DDF-7E1F7706793C}"/>
          </ac:grpSpMkLst>
        </pc:grpChg>
        <pc:grpChg chg="add del mod topLvl">
          <ac:chgData name="Elhadi Belghache" userId="25bd9855-c3c8-4fe0-90d6-09dac4ca243f" providerId="ADAL" clId="{5B97B6A8-A515-487C-A1CF-026345BE3071}" dt="2022-03-04T14:17:59.644" v="5508" actId="165"/>
          <ac:grpSpMkLst>
            <pc:docMk/>
            <pc:sldMk cId="601806959" sldId="273"/>
            <ac:grpSpMk id="23" creationId="{5D80CC62-9D15-44B3-BE8B-B6F81D76C881}"/>
          </ac:grpSpMkLst>
        </pc:grpChg>
        <pc:grpChg chg="add del mod topLvl">
          <ac:chgData name="Elhadi Belghache" userId="25bd9855-c3c8-4fe0-90d6-09dac4ca243f" providerId="ADAL" clId="{5B97B6A8-A515-487C-A1CF-026345BE3071}" dt="2022-03-04T14:17:59.644" v="5508" actId="165"/>
          <ac:grpSpMkLst>
            <pc:docMk/>
            <pc:sldMk cId="601806959" sldId="273"/>
            <ac:grpSpMk id="24" creationId="{0E791D32-CEA3-4949-9B3B-5075E819ED6E}"/>
          </ac:grpSpMkLst>
        </pc:grpChg>
        <pc:grpChg chg="add del mod topLvl">
          <ac:chgData name="Elhadi Belghache" userId="25bd9855-c3c8-4fe0-90d6-09dac4ca243f" providerId="ADAL" clId="{5B97B6A8-A515-487C-A1CF-026345BE3071}" dt="2022-03-04T14:17:59.644" v="5508" actId="165"/>
          <ac:grpSpMkLst>
            <pc:docMk/>
            <pc:sldMk cId="601806959" sldId="273"/>
            <ac:grpSpMk id="25" creationId="{953F3E2C-A0BC-4FF9-AE47-A9B959B41793}"/>
          </ac:grpSpMkLst>
        </pc:grpChg>
        <pc:grpChg chg="add mod">
          <ac:chgData name="Elhadi Belghache" userId="25bd9855-c3c8-4fe0-90d6-09dac4ca243f" providerId="ADAL" clId="{5B97B6A8-A515-487C-A1CF-026345BE3071}" dt="2022-03-04T14:06:33.999" v="5082" actId="1038"/>
          <ac:grpSpMkLst>
            <pc:docMk/>
            <pc:sldMk cId="601806959" sldId="273"/>
            <ac:grpSpMk id="28" creationId="{817D5B01-788A-4CAF-8ACD-D03FFE76BA0C}"/>
          </ac:grpSpMkLst>
        </pc:grpChg>
        <pc:grpChg chg="mod">
          <ac:chgData name="Elhadi Belghache" userId="25bd9855-c3c8-4fe0-90d6-09dac4ca243f" providerId="ADAL" clId="{5B97B6A8-A515-487C-A1CF-026345BE3071}" dt="2022-03-04T14:03:47.770" v="5027"/>
          <ac:grpSpMkLst>
            <pc:docMk/>
            <pc:sldMk cId="601806959" sldId="273"/>
            <ac:grpSpMk id="29" creationId="{C5D1C778-3EDD-49A4-954E-9AFC6BD7E7D6}"/>
          </ac:grpSpMkLst>
        </pc:grpChg>
        <pc:grpChg chg="add del mod">
          <ac:chgData name="Elhadi Belghache" userId="25bd9855-c3c8-4fe0-90d6-09dac4ca243f" providerId="ADAL" clId="{5B97B6A8-A515-487C-A1CF-026345BE3071}" dt="2022-03-04T14:17:53.017" v="5507" actId="165"/>
          <ac:grpSpMkLst>
            <pc:docMk/>
            <pc:sldMk cId="601806959" sldId="273"/>
            <ac:grpSpMk id="42" creationId="{96C927A1-F3F7-4053-B0AE-CB8D48594C70}"/>
          </ac:grpSpMkLst>
        </pc:grpChg>
        <pc:picChg chg="del mod modCrop">
          <ac:chgData name="Elhadi Belghache" userId="25bd9855-c3c8-4fe0-90d6-09dac4ca243f" providerId="ADAL" clId="{5B97B6A8-A515-487C-A1CF-026345BE3071}" dt="2022-03-04T02:21:14.498" v="3290" actId="21"/>
          <ac:picMkLst>
            <pc:docMk/>
            <pc:sldMk cId="601806959" sldId="273"/>
            <ac:picMk id="6" creationId="{365E621B-47C2-4739-8AA1-559ECAB38C50}"/>
          </ac:picMkLst>
        </pc:picChg>
        <pc:picChg chg="add del mod ord">
          <ac:chgData name="Elhadi Belghache" userId="25bd9855-c3c8-4fe0-90d6-09dac4ca243f" providerId="ADAL" clId="{5B97B6A8-A515-487C-A1CF-026345BE3071}" dt="2022-03-04T13:51:59.530" v="4836" actId="21"/>
          <ac:picMkLst>
            <pc:docMk/>
            <pc:sldMk cId="601806959" sldId="273"/>
            <ac:picMk id="7" creationId="{4C77453D-C1B9-42E2-BB53-9F80DF74AB9E}"/>
          </ac:picMkLst>
        </pc:picChg>
        <pc:picChg chg="add mod topLvl">
          <ac:chgData name="Elhadi Belghache" userId="25bd9855-c3c8-4fe0-90d6-09dac4ca243f" providerId="ADAL" clId="{5B97B6A8-A515-487C-A1CF-026345BE3071}" dt="2022-03-04T14:18:05.514" v="5509" actId="165"/>
          <ac:picMkLst>
            <pc:docMk/>
            <pc:sldMk cId="601806959" sldId="273"/>
            <ac:picMk id="8" creationId="{6546BAA6-BE7B-486C-8C02-AF55B25092DC}"/>
          </ac:picMkLst>
        </pc:picChg>
        <pc:picChg chg="del mod">
          <ac:chgData name="Elhadi Belghache" userId="25bd9855-c3c8-4fe0-90d6-09dac4ca243f" providerId="ADAL" clId="{5B97B6A8-A515-487C-A1CF-026345BE3071}" dt="2022-03-04T02:21:29.147" v="3293" actId="21"/>
          <ac:picMkLst>
            <pc:docMk/>
            <pc:sldMk cId="601806959" sldId="273"/>
            <ac:picMk id="9" creationId="{8F2125D8-F3E9-414B-83D4-9E2A7981FC36}"/>
          </ac:picMkLst>
        </pc:picChg>
        <pc:picChg chg="add mod topLvl">
          <ac:chgData name="Elhadi Belghache" userId="25bd9855-c3c8-4fe0-90d6-09dac4ca243f" providerId="ADAL" clId="{5B97B6A8-A515-487C-A1CF-026345BE3071}" dt="2022-03-04T14:18:05.514" v="5509" actId="165"/>
          <ac:picMkLst>
            <pc:docMk/>
            <pc:sldMk cId="601806959" sldId="273"/>
            <ac:picMk id="10" creationId="{9B7755AA-0DD0-4870-9AB8-E0B956631BDB}"/>
          </ac:picMkLst>
        </pc:picChg>
        <pc:picChg chg="add del mod ord">
          <ac:chgData name="Elhadi Belghache" userId="25bd9855-c3c8-4fe0-90d6-09dac4ca243f" providerId="ADAL" clId="{5B97B6A8-A515-487C-A1CF-026345BE3071}" dt="2022-03-04T13:53:12.987" v="4858" actId="21"/>
          <ac:picMkLst>
            <pc:docMk/>
            <pc:sldMk cId="601806959" sldId="273"/>
            <ac:picMk id="11" creationId="{57D54936-6B1D-460E-9DC6-FD9F5BA7D1BD}"/>
          </ac:picMkLst>
        </pc:picChg>
        <pc:picChg chg="add mod topLvl">
          <ac:chgData name="Elhadi Belghache" userId="25bd9855-c3c8-4fe0-90d6-09dac4ca243f" providerId="ADAL" clId="{5B97B6A8-A515-487C-A1CF-026345BE3071}" dt="2022-03-04T14:19:36.711" v="5526" actId="1076"/>
          <ac:picMkLst>
            <pc:docMk/>
            <pc:sldMk cId="601806959" sldId="273"/>
            <ac:picMk id="12" creationId="{2B7514F6-B6EF-45D1-B721-1456DF202B32}"/>
          </ac:picMkLst>
        </pc:picChg>
        <pc:picChg chg="add mod topLvl">
          <ac:chgData name="Elhadi Belghache" userId="25bd9855-c3c8-4fe0-90d6-09dac4ca243f" providerId="ADAL" clId="{5B97B6A8-A515-487C-A1CF-026345BE3071}" dt="2022-03-04T14:19:20.602" v="5523" actId="1076"/>
          <ac:picMkLst>
            <pc:docMk/>
            <pc:sldMk cId="601806959" sldId="273"/>
            <ac:picMk id="13" creationId="{D1713B18-66B1-4A05-8911-8A450B51B57D}"/>
          </ac:picMkLst>
        </pc:picChg>
        <pc:picChg chg="mod topLvl">
          <ac:chgData name="Elhadi Belghache" userId="25bd9855-c3c8-4fe0-90d6-09dac4ca243f" providerId="ADAL" clId="{5B97B6A8-A515-487C-A1CF-026345BE3071}" dt="2022-03-04T14:18:05.514" v="5509" actId="165"/>
          <ac:picMkLst>
            <pc:docMk/>
            <pc:sldMk cId="601806959" sldId="273"/>
            <ac:picMk id="15" creationId="{146EA4AA-0EE0-4414-B9BC-47AE1B557BBE}"/>
          </ac:picMkLst>
        </pc:picChg>
        <pc:picChg chg="mod topLvl">
          <ac:chgData name="Elhadi Belghache" userId="25bd9855-c3c8-4fe0-90d6-09dac4ca243f" providerId="ADAL" clId="{5B97B6A8-A515-487C-A1CF-026345BE3071}" dt="2022-03-04T14:19:51.627" v="5529" actId="1076"/>
          <ac:picMkLst>
            <pc:docMk/>
            <pc:sldMk cId="601806959" sldId="273"/>
            <ac:picMk id="16" creationId="{40199099-D285-4733-8E23-446159F38107}"/>
          </ac:picMkLst>
        </pc:picChg>
        <pc:picChg chg="add del mod">
          <ac:chgData name="Elhadi Belghache" userId="25bd9855-c3c8-4fe0-90d6-09dac4ca243f" providerId="ADAL" clId="{5B97B6A8-A515-487C-A1CF-026345BE3071}" dt="2022-03-04T14:03:51.841" v="5029" actId="21"/>
          <ac:picMkLst>
            <pc:docMk/>
            <pc:sldMk cId="601806959" sldId="273"/>
            <ac:picMk id="26" creationId="{F649C7CF-01A4-41A9-8301-8092E33EF74D}"/>
          </ac:picMkLst>
        </pc:picChg>
        <pc:picChg chg="add del mod">
          <ac:chgData name="Elhadi Belghache" userId="25bd9855-c3c8-4fe0-90d6-09dac4ca243f" providerId="ADAL" clId="{5B97B6A8-A515-487C-A1CF-026345BE3071}" dt="2022-03-04T14:03:59.314" v="5031" actId="21"/>
          <ac:picMkLst>
            <pc:docMk/>
            <pc:sldMk cId="601806959" sldId="273"/>
            <ac:picMk id="27" creationId="{61AB6A06-7428-439B-87AE-F38FC04B6A63}"/>
          </ac:picMkLst>
        </pc:picChg>
        <pc:picChg chg="mod">
          <ac:chgData name="Elhadi Belghache" userId="25bd9855-c3c8-4fe0-90d6-09dac4ca243f" providerId="ADAL" clId="{5B97B6A8-A515-487C-A1CF-026345BE3071}" dt="2022-03-04T14:03:55.574" v="5030" actId="14826"/>
          <ac:picMkLst>
            <pc:docMk/>
            <pc:sldMk cId="601806959" sldId="273"/>
            <ac:picMk id="31" creationId="{883DF897-5722-4FAA-8FE0-C06215D7A25A}"/>
          </ac:picMkLst>
        </pc:picChg>
        <pc:picChg chg="mod">
          <ac:chgData name="Elhadi Belghache" userId="25bd9855-c3c8-4fe0-90d6-09dac4ca243f" providerId="ADAL" clId="{5B97B6A8-A515-487C-A1CF-026345BE3071}" dt="2022-03-04T14:05:16.853" v="5060" actId="1076"/>
          <ac:picMkLst>
            <pc:docMk/>
            <pc:sldMk cId="601806959" sldId="273"/>
            <ac:picMk id="32" creationId="{BA7CF1A2-EEB1-479F-9FDE-FA0586019594}"/>
          </ac:picMkLst>
        </pc:picChg>
        <pc:cxnChg chg="add del mod">
          <ac:chgData name="Elhadi Belghache" userId="25bd9855-c3c8-4fe0-90d6-09dac4ca243f" providerId="ADAL" clId="{5B97B6A8-A515-487C-A1CF-026345BE3071}" dt="2022-03-04T14:10:58.202" v="5140" actId="478"/>
          <ac:cxnSpMkLst>
            <pc:docMk/>
            <pc:sldMk cId="601806959" sldId="273"/>
            <ac:cxnSpMk id="35" creationId="{F27CC5C9-DBF1-4F85-B086-0369F9802CD5}"/>
          </ac:cxnSpMkLst>
        </pc:cxnChg>
        <pc:cxnChg chg="add mod">
          <ac:chgData name="Elhadi Belghache" userId="25bd9855-c3c8-4fe0-90d6-09dac4ca243f" providerId="ADAL" clId="{5B97B6A8-A515-487C-A1CF-026345BE3071}" dt="2022-03-04T14:15:05.927" v="5497" actId="1076"/>
          <ac:cxnSpMkLst>
            <pc:docMk/>
            <pc:sldMk cId="601806959" sldId="273"/>
            <ac:cxnSpMk id="37" creationId="{E0982F3B-860A-4A2A-9266-35B8978320FA}"/>
          </ac:cxnSpMkLst>
        </pc:cxnChg>
        <pc:cxnChg chg="add mod">
          <ac:chgData name="Elhadi Belghache" userId="25bd9855-c3c8-4fe0-90d6-09dac4ca243f" providerId="ADAL" clId="{5B97B6A8-A515-487C-A1CF-026345BE3071}" dt="2022-03-04T14:15:20.781" v="5500" actId="1076"/>
          <ac:cxnSpMkLst>
            <pc:docMk/>
            <pc:sldMk cId="601806959" sldId="273"/>
            <ac:cxnSpMk id="40" creationId="{3F1B4A77-720E-4BDD-9C74-73F477812275}"/>
          </ac:cxnSpMkLst>
        </pc:cxnChg>
        <pc:cxnChg chg="add mod">
          <ac:chgData name="Elhadi Belghache" userId="25bd9855-c3c8-4fe0-90d6-09dac4ca243f" providerId="ADAL" clId="{5B97B6A8-A515-487C-A1CF-026345BE3071}" dt="2022-03-04T14:15:23.259" v="5501"/>
          <ac:cxnSpMkLst>
            <pc:docMk/>
            <pc:sldMk cId="601806959" sldId="273"/>
            <ac:cxnSpMk id="41" creationId="{2604AB63-38BB-43F2-9DF9-48DB5E78B574}"/>
          </ac:cxnSpMkLst>
        </pc:cxnChg>
      </pc:sldChg>
      <pc:sldChg chg="modSp add del mod">
        <pc:chgData name="Elhadi Belghache" userId="25bd9855-c3c8-4fe0-90d6-09dac4ca243f" providerId="ADAL" clId="{5B97B6A8-A515-487C-A1CF-026345BE3071}" dt="2022-03-04T13:34:30.853" v="4727" actId="47"/>
        <pc:sldMkLst>
          <pc:docMk/>
          <pc:sldMk cId="207419210" sldId="274"/>
        </pc:sldMkLst>
        <pc:spChg chg="mod">
          <ac:chgData name="Elhadi Belghache" userId="25bd9855-c3c8-4fe0-90d6-09dac4ca243f" providerId="ADAL" clId="{5B97B6A8-A515-487C-A1CF-026345BE3071}" dt="2022-03-04T04:19:31.621" v="4181" actId="20577"/>
          <ac:spMkLst>
            <pc:docMk/>
            <pc:sldMk cId="207419210" sldId="274"/>
            <ac:spMk id="4" creationId="{958B6320-FBA1-4C75-B27D-9E9A0437CEFB}"/>
          </ac:spMkLst>
        </pc:spChg>
        <pc:spChg chg="mod">
          <ac:chgData name="Elhadi Belghache" userId="25bd9855-c3c8-4fe0-90d6-09dac4ca243f" providerId="ADAL" clId="{5B97B6A8-A515-487C-A1CF-026345BE3071}" dt="2022-03-04T13:02:00.519" v="4522" actId="1076"/>
          <ac:spMkLst>
            <pc:docMk/>
            <pc:sldMk cId="207419210" sldId="274"/>
            <ac:spMk id="5" creationId="{B2B4D72C-C547-4242-A3FA-4CBDB69F4BC8}"/>
          </ac:spMkLst>
        </pc:spChg>
        <pc:spChg chg="mod">
          <ac:chgData name="Elhadi Belghache" userId="25bd9855-c3c8-4fe0-90d6-09dac4ca243f" providerId="ADAL" clId="{5B97B6A8-A515-487C-A1CF-026345BE3071}" dt="2022-03-04T13:02:47.325" v="4528" actId="1076"/>
          <ac:spMkLst>
            <pc:docMk/>
            <pc:sldMk cId="207419210" sldId="274"/>
            <ac:spMk id="11" creationId="{841B5D04-0619-467C-8E8A-4F710734E415}"/>
          </ac:spMkLst>
        </pc:spChg>
        <pc:grpChg chg="mod">
          <ac:chgData name="Elhadi Belghache" userId="25bd9855-c3c8-4fe0-90d6-09dac4ca243f" providerId="ADAL" clId="{5B97B6A8-A515-487C-A1CF-026345BE3071}" dt="2022-03-04T13:02:12.014" v="4523" actId="1076"/>
          <ac:grpSpMkLst>
            <pc:docMk/>
            <pc:sldMk cId="207419210" sldId="274"/>
            <ac:grpSpMk id="2" creationId="{3D2181B0-78E0-47C0-99B5-6458556440CF}"/>
          </ac:grpSpMkLst>
        </pc:grpChg>
        <pc:grpChg chg="mod">
          <ac:chgData name="Elhadi Belghache" userId="25bd9855-c3c8-4fe0-90d6-09dac4ca243f" providerId="ADAL" clId="{5B97B6A8-A515-487C-A1CF-026345BE3071}" dt="2022-03-04T13:02:37.136" v="4527" actId="1076"/>
          <ac:grpSpMkLst>
            <pc:docMk/>
            <pc:sldMk cId="207419210" sldId="274"/>
            <ac:grpSpMk id="8" creationId="{E93342EA-7DD3-4FE3-A3FB-D17746E6E06B}"/>
          </ac:grpSpMkLst>
        </pc:grpChg>
        <pc:picChg chg="mod">
          <ac:chgData name="Elhadi Belghache" userId="25bd9855-c3c8-4fe0-90d6-09dac4ca243f" providerId="ADAL" clId="{5B97B6A8-A515-487C-A1CF-026345BE3071}" dt="2022-03-04T13:01:50.362" v="4521" actId="14100"/>
          <ac:picMkLst>
            <pc:docMk/>
            <pc:sldMk cId="207419210" sldId="274"/>
            <ac:picMk id="9" creationId="{8F2125D8-F3E9-414B-83D4-9E2A7981FC36}"/>
          </ac:picMkLst>
        </pc:picChg>
        <pc:picChg chg="mod modCrop">
          <ac:chgData name="Elhadi Belghache" userId="25bd9855-c3c8-4fe0-90d6-09dac4ca243f" providerId="ADAL" clId="{5B97B6A8-A515-487C-A1CF-026345BE3071}" dt="2022-03-04T13:02:31.048" v="4526" actId="18131"/>
          <ac:picMkLst>
            <pc:docMk/>
            <pc:sldMk cId="207419210" sldId="274"/>
            <ac:picMk id="10" creationId="{504835AF-8D8E-4463-ABB3-3B48B0BC11C5}"/>
          </ac:picMkLst>
        </pc:picChg>
      </pc:sldChg>
      <pc:sldChg chg="modSp add del mod">
        <pc:chgData name="Elhadi Belghache" userId="25bd9855-c3c8-4fe0-90d6-09dac4ca243f" providerId="ADAL" clId="{5B97B6A8-A515-487C-A1CF-026345BE3071}" dt="2022-03-04T02:31:12.391" v="3319" actId="47"/>
        <pc:sldMkLst>
          <pc:docMk/>
          <pc:sldMk cId="496822041" sldId="275"/>
        </pc:sldMkLst>
        <pc:spChg chg="mod">
          <ac:chgData name="Elhadi Belghache" userId="25bd9855-c3c8-4fe0-90d6-09dac4ca243f" providerId="ADAL" clId="{5B97B6A8-A515-487C-A1CF-026345BE3071}" dt="2022-03-04T02:31:08.327" v="3318" actId="20577"/>
          <ac:spMkLst>
            <pc:docMk/>
            <pc:sldMk cId="496822041" sldId="275"/>
            <ac:spMk id="4" creationId="{B8AD9274-9E30-4B1F-AC3C-CDBD084F5128}"/>
          </ac:spMkLst>
        </pc:spChg>
      </pc:sldChg>
      <pc:sldChg chg="addSp delSp modSp add mod">
        <pc:chgData name="Elhadi Belghache" userId="25bd9855-c3c8-4fe0-90d6-09dac4ca243f" providerId="ADAL" clId="{5B97B6A8-A515-487C-A1CF-026345BE3071}" dt="2022-03-04T13:59:30.174" v="4999" actId="20577"/>
        <pc:sldMkLst>
          <pc:docMk/>
          <pc:sldMk cId="662869790" sldId="275"/>
        </pc:sldMkLst>
        <pc:spChg chg="mod">
          <ac:chgData name="Elhadi Belghache" userId="25bd9855-c3c8-4fe0-90d6-09dac4ca243f" providerId="ADAL" clId="{5B97B6A8-A515-487C-A1CF-026345BE3071}" dt="2022-03-04T13:59:30.174" v="4999" actId="20577"/>
          <ac:spMkLst>
            <pc:docMk/>
            <pc:sldMk cId="662869790" sldId="275"/>
            <ac:spMk id="4" creationId="{958B6320-FBA1-4C75-B27D-9E9A0437CEFB}"/>
          </ac:spMkLst>
        </pc:spChg>
        <pc:spChg chg="add del mod">
          <ac:chgData name="Elhadi Belghache" userId="25bd9855-c3c8-4fe0-90d6-09dac4ca243f" providerId="ADAL" clId="{5B97B6A8-A515-487C-A1CF-026345BE3071}" dt="2022-03-04T02:37:54.249" v="3336" actId="478"/>
          <ac:spMkLst>
            <pc:docMk/>
            <pc:sldMk cId="662869790" sldId="275"/>
            <ac:spMk id="5" creationId="{D01C7B3C-FAE7-4834-866E-5AB707E1A46A}"/>
          </ac:spMkLst>
        </pc:spChg>
        <pc:spChg chg="add mod topLvl">
          <ac:chgData name="Elhadi Belghache" userId="25bd9855-c3c8-4fe0-90d6-09dac4ca243f" providerId="ADAL" clId="{5B97B6A8-A515-487C-A1CF-026345BE3071}" dt="2022-03-04T03:55:16.411" v="4099"/>
          <ac:spMkLst>
            <pc:docMk/>
            <pc:sldMk cId="662869790" sldId="275"/>
            <ac:spMk id="15" creationId="{8C24F1FA-BADB-4582-BB96-D68BC287422C}"/>
          </ac:spMkLst>
        </pc:spChg>
        <pc:spChg chg="add mod topLvl">
          <ac:chgData name="Elhadi Belghache" userId="25bd9855-c3c8-4fe0-90d6-09dac4ca243f" providerId="ADAL" clId="{5B97B6A8-A515-487C-A1CF-026345BE3071}" dt="2022-03-04T03:55:16.411" v="4099"/>
          <ac:spMkLst>
            <pc:docMk/>
            <pc:sldMk cId="662869790" sldId="275"/>
            <ac:spMk id="16" creationId="{2E073454-8AA2-451E-9CE5-F1261496FDCA}"/>
          </ac:spMkLst>
        </pc:spChg>
        <pc:spChg chg="add mod topLvl">
          <ac:chgData name="Elhadi Belghache" userId="25bd9855-c3c8-4fe0-90d6-09dac4ca243f" providerId="ADAL" clId="{5B97B6A8-A515-487C-A1CF-026345BE3071}" dt="2022-03-04T03:55:16.411" v="4099"/>
          <ac:spMkLst>
            <pc:docMk/>
            <pc:sldMk cId="662869790" sldId="275"/>
            <ac:spMk id="17" creationId="{518F5979-617B-4278-A931-46260839733D}"/>
          </ac:spMkLst>
        </pc:spChg>
        <pc:spChg chg="add mod topLvl">
          <ac:chgData name="Elhadi Belghache" userId="25bd9855-c3c8-4fe0-90d6-09dac4ca243f" providerId="ADAL" clId="{5B97B6A8-A515-487C-A1CF-026345BE3071}" dt="2022-03-04T03:55:16.411" v="4099"/>
          <ac:spMkLst>
            <pc:docMk/>
            <pc:sldMk cId="662869790" sldId="275"/>
            <ac:spMk id="18" creationId="{89C38365-B870-4D5A-AA78-7DDE7EFE0F42}"/>
          </ac:spMkLst>
        </pc:spChg>
        <pc:spChg chg="add mod topLvl">
          <ac:chgData name="Elhadi Belghache" userId="25bd9855-c3c8-4fe0-90d6-09dac4ca243f" providerId="ADAL" clId="{5B97B6A8-A515-487C-A1CF-026345BE3071}" dt="2022-03-04T03:55:16.411" v="4099"/>
          <ac:spMkLst>
            <pc:docMk/>
            <pc:sldMk cId="662869790" sldId="275"/>
            <ac:spMk id="31" creationId="{1F6E4010-20EA-4F43-A411-77245004175A}"/>
          </ac:spMkLst>
        </pc:spChg>
        <pc:spChg chg="mod topLvl">
          <ac:chgData name="Elhadi Belghache" userId="25bd9855-c3c8-4fe0-90d6-09dac4ca243f" providerId="ADAL" clId="{5B97B6A8-A515-487C-A1CF-026345BE3071}" dt="2022-03-04T03:55:16.411" v="4099"/>
          <ac:spMkLst>
            <pc:docMk/>
            <pc:sldMk cId="662869790" sldId="275"/>
            <ac:spMk id="34" creationId="{4927510B-93AB-48C2-80FD-DE824CDE27AE}"/>
          </ac:spMkLst>
        </pc:spChg>
        <pc:spChg chg="mod topLvl">
          <ac:chgData name="Elhadi Belghache" userId="25bd9855-c3c8-4fe0-90d6-09dac4ca243f" providerId="ADAL" clId="{5B97B6A8-A515-487C-A1CF-026345BE3071}" dt="2022-03-04T03:55:16.411" v="4099"/>
          <ac:spMkLst>
            <pc:docMk/>
            <pc:sldMk cId="662869790" sldId="275"/>
            <ac:spMk id="35" creationId="{FCB62AB1-2E3D-4052-8A24-F1D90CBF793B}"/>
          </ac:spMkLst>
        </pc:spChg>
        <pc:spChg chg="del mod">
          <ac:chgData name="Elhadi Belghache" userId="25bd9855-c3c8-4fe0-90d6-09dac4ca243f" providerId="ADAL" clId="{5B97B6A8-A515-487C-A1CF-026345BE3071}" dt="2022-03-04T03:28:36.066" v="3713" actId="478"/>
          <ac:spMkLst>
            <pc:docMk/>
            <pc:sldMk cId="662869790" sldId="275"/>
            <ac:spMk id="36" creationId="{3187B37C-309E-4F3E-BDD8-0DEF22F2E6B4}"/>
          </ac:spMkLst>
        </pc:spChg>
        <pc:spChg chg="mod topLvl">
          <ac:chgData name="Elhadi Belghache" userId="25bd9855-c3c8-4fe0-90d6-09dac4ca243f" providerId="ADAL" clId="{5B97B6A8-A515-487C-A1CF-026345BE3071}" dt="2022-03-04T03:55:16.411" v="4099"/>
          <ac:spMkLst>
            <pc:docMk/>
            <pc:sldMk cId="662869790" sldId="275"/>
            <ac:spMk id="37" creationId="{10A4B737-F010-412A-9C03-1C0D073D1A02}"/>
          </ac:spMkLst>
        </pc:spChg>
        <pc:spChg chg="mod topLvl">
          <ac:chgData name="Elhadi Belghache" userId="25bd9855-c3c8-4fe0-90d6-09dac4ca243f" providerId="ADAL" clId="{5B97B6A8-A515-487C-A1CF-026345BE3071}" dt="2022-03-04T03:55:16.411" v="4099"/>
          <ac:spMkLst>
            <pc:docMk/>
            <pc:sldMk cId="662869790" sldId="275"/>
            <ac:spMk id="41" creationId="{B3CB8087-57CE-42A2-9BDD-917426602F4A}"/>
          </ac:spMkLst>
        </pc:spChg>
        <pc:spChg chg="mod">
          <ac:chgData name="Elhadi Belghache" userId="25bd9855-c3c8-4fe0-90d6-09dac4ca243f" providerId="ADAL" clId="{5B97B6A8-A515-487C-A1CF-026345BE3071}" dt="2022-03-04T03:43:09.248" v="3862"/>
          <ac:spMkLst>
            <pc:docMk/>
            <pc:sldMk cId="662869790" sldId="275"/>
            <ac:spMk id="89" creationId="{820A2EF2-A5A1-4818-867F-0848C8D8E85D}"/>
          </ac:spMkLst>
        </pc:spChg>
        <pc:spChg chg="add mod topLvl">
          <ac:chgData name="Elhadi Belghache" userId="25bd9855-c3c8-4fe0-90d6-09dac4ca243f" providerId="ADAL" clId="{5B97B6A8-A515-487C-A1CF-026345BE3071}" dt="2022-03-04T03:56:19.417" v="4127" actId="164"/>
          <ac:spMkLst>
            <pc:docMk/>
            <pc:sldMk cId="662869790" sldId="275"/>
            <ac:spMk id="93" creationId="{77C0EB3D-FE33-436D-AAB6-D896C600DD1D}"/>
          </ac:spMkLst>
        </pc:spChg>
        <pc:spChg chg="add mod topLvl">
          <ac:chgData name="Elhadi Belghache" userId="25bd9855-c3c8-4fe0-90d6-09dac4ca243f" providerId="ADAL" clId="{5B97B6A8-A515-487C-A1CF-026345BE3071}" dt="2022-03-04T03:55:16.411" v="4099"/>
          <ac:spMkLst>
            <pc:docMk/>
            <pc:sldMk cId="662869790" sldId="275"/>
            <ac:spMk id="94" creationId="{08F8C0E5-85B4-490C-841C-0D2178550734}"/>
          </ac:spMkLst>
        </pc:spChg>
        <pc:spChg chg="add mod">
          <ac:chgData name="Elhadi Belghache" userId="25bd9855-c3c8-4fe0-90d6-09dac4ca243f" providerId="ADAL" clId="{5B97B6A8-A515-487C-A1CF-026345BE3071}" dt="2022-03-04T03:55:16.411" v="4099"/>
          <ac:spMkLst>
            <pc:docMk/>
            <pc:sldMk cId="662869790" sldId="275"/>
            <ac:spMk id="96" creationId="{8947CC59-5059-44FD-8709-409D6B526258}"/>
          </ac:spMkLst>
        </pc:spChg>
        <pc:spChg chg="add mod">
          <ac:chgData name="Elhadi Belghache" userId="25bd9855-c3c8-4fe0-90d6-09dac4ca243f" providerId="ADAL" clId="{5B97B6A8-A515-487C-A1CF-026345BE3071}" dt="2022-03-04T03:55:16.411" v="4099"/>
          <ac:spMkLst>
            <pc:docMk/>
            <pc:sldMk cId="662869790" sldId="275"/>
            <ac:spMk id="97" creationId="{9C242EA7-2764-4873-88E6-7E474E29D42D}"/>
          </ac:spMkLst>
        </pc:spChg>
        <pc:spChg chg="add mod">
          <ac:chgData name="Elhadi Belghache" userId="25bd9855-c3c8-4fe0-90d6-09dac4ca243f" providerId="ADAL" clId="{5B97B6A8-A515-487C-A1CF-026345BE3071}" dt="2022-03-04T03:55:16.411" v="4099"/>
          <ac:spMkLst>
            <pc:docMk/>
            <pc:sldMk cId="662869790" sldId="275"/>
            <ac:spMk id="98" creationId="{BC2E273E-B991-4A47-BF04-CFB76FD9602A}"/>
          </ac:spMkLst>
        </pc:spChg>
        <pc:grpChg chg="add del mod">
          <ac:chgData name="Elhadi Belghache" userId="25bd9855-c3c8-4fe0-90d6-09dac4ca243f" providerId="ADAL" clId="{5B97B6A8-A515-487C-A1CF-026345BE3071}" dt="2022-03-04T03:37:41.219" v="3825" actId="165"/>
          <ac:grpSpMkLst>
            <pc:docMk/>
            <pc:sldMk cId="662869790" sldId="275"/>
            <ac:grpSpMk id="32" creationId="{9F04487A-DB9D-4E3B-9ABE-AF66B57BF6B3}"/>
          </ac:grpSpMkLst>
        </pc:grpChg>
        <pc:grpChg chg="add del mod">
          <ac:chgData name="Elhadi Belghache" userId="25bd9855-c3c8-4fe0-90d6-09dac4ca243f" providerId="ADAL" clId="{5B97B6A8-A515-487C-A1CF-026345BE3071}" dt="2022-03-04T03:28:51.145" v="3715" actId="165"/>
          <ac:grpSpMkLst>
            <pc:docMk/>
            <pc:sldMk cId="662869790" sldId="275"/>
            <ac:grpSpMk id="33" creationId="{C83A0AE5-E49D-41B2-8BEC-5F22875694CB}"/>
          </ac:grpSpMkLst>
        </pc:grpChg>
        <pc:grpChg chg="add del mod">
          <ac:chgData name="Elhadi Belghache" userId="25bd9855-c3c8-4fe0-90d6-09dac4ca243f" providerId="ADAL" clId="{5B97B6A8-A515-487C-A1CF-026345BE3071}" dt="2022-03-04T03:36:10.724" v="3807" actId="165"/>
          <ac:grpSpMkLst>
            <pc:docMk/>
            <pc:sldMk cId="662869790" sldId="275"/>
            <ac:grpSpMk id="44" creationId="{20F53848-F9B5-4D7C-903D-3C2032BD3198}"/>
          </ac:grpSpMkLst>
        </pc:grpChg>
        <pc:grpChg chg="add del mod">
          <ac:chgData name="Elhadi Belghache" userId="25bd9855-c3c8-4fe0-90d6-09dac4ca243f" providerId="ADAL" clId="{5B97B6A8-A515-487C-A1CF-026345BE3071}" dt="2022-03-04T03:38:25.693" v="3830" actId="165"/>
          <ac:grpSpMkLst>
            <pc:docMk/>
            <pc:sldMk cId="662869790" sldId="275"/>
            <ac:grpSpMk id="69" creationId="{798925F0-278A-4946-B910-E99995B0D519}"/>
          </ac:grpSpMkLst>
        </pc:grpChg>
        <pc:grpChg chg="add mod topLvl">
          <ac:chgData name="Elhadi Belghache" userId="25bd9855-c3c8-4fe0-90d6-09dac4ca243f" providerId="ADAL" clId="{5B97B6A8-A515-487C-A1CF-026345BE3071}" dt="2022-03-04T03:55:16.411" v="4099"/>
          <ac:grpSpMkLst>
            <pc:docMk/>
            <pc:sldMk cId="662869790" sldId="275"/>
            <ac:grpSpMk id="79" creationId="{BD396D13-70AD-4415-BFA7-FABE08B5E501}"/>
          </ac:grpSpMkLst>
        </pc:grpChg>
        <pc:grpChg chg="add del mod">
          <ac:chgData name="Elhadi Belghache" userId="25bd9855-c3c8-4fe0-90d6-09dac4ca243f" providerId="ADAL" clId="{5B97B6A8-A515-487C-A1CF-026345BE3071}" dt="2022-03-04T03:43:26.473" v="3867" actId="478"/>
          <ac:grpSpMkLst>
            <pc:docMk/>
            <pc:sldMk cId="662869790" sldId="275"/>
            <ac:grpSpMk id="81" creationId="{A6EDB639-FC7D-44A7-ABF3-2E1F83EAB880}"/>
          </ac:grpSpMkLst>
        </pc:grpChg>
        <pc:grpChg chg="mod">
          <ac:chgData name="Elhadi Belghache" userId="25bd9855-c3c8-4fe0-90d6-09dac4ca243f" providerId="ADAL" clId="{5B97B6A8-A515-487C-A1CF-026345BE3071}" dt="2022-03-04T03:43:09.248" v="3862"/>
          <ac:grpSpMkLst>
            <pc:docMk/>
            <pc:sldMk cId="662869790" sldId="275"/>
            <ac:grpSpMk id="84" creationId="{DC3CBCCA-FB61-4E3C-B902-7C1EFA7AC656}"/>
          </ac:grpSpMkLst>
        </pc:grpChg>
        <pc:grpChg chg="add del mod topLvl">
          <ac:chgData name="Elhadi Belghache" userId="25bd9855-c3c8-4fe0-90d6-09dac4ca243f" providerId="ADAL" clId="{5B97B6A8-A515-487C-A1CF-026345BE3071}" dt="2022-03-04T03:50:21.293" v="4040" actId="165"/>
          <ac:grpSpMkLst>
            <pc:docMk/>
            <pc:sldMk cId="662869790" sldId="275"/>
            <ac:grpSpMk id="92" creationId="{83FDB9A4-8F9C-4CC7-9D54-186041B57E8A}"/>
          </ac:grpSpMkLst>
        </pc:grpChg>
        <pc:grpChg chg="add del mod">
          <ac:chgData name="Elhadi Belghache" userId="25bd9855-c3c8-4fe0-90d6-09dac4ca243f" providerId="ADAL" clId="{5B97B6A8-A515-487C-A1CF-026345BE3071}" dt="2022-03-04T03:50:16.526" v="4039" actId="165"/>
          <ac:grpSpMkLst>
            <pc:docMk/>
            <pc:sldMk cId="662869790" sldId="275"/>
            <ac:grpSpMk id="95" creationId="{F15AE029-BD8D-4CF5-A49F-DFB6CBAABD14}"/>
          </ac:grpSpMkLst>
        </pc:grpChg>
        <pc:grpChg chg="add mod">
          <ac:chgData name="Elhadi Belghache" userId="25bd9855-c3c8-4fe0-90d6-09dac4ca243f" providerId="ADAL" clId="{5B97B6A8-A515-487C-A1CF-026345BE3071}" dt="2022-03-04T03:56:19.417" v="4127" actId="164"/>
          <ac:grpSpMkLst>
            <pc:docMk/>
            <pc:sldMk cId="662869790" sldId="275"/>
            <ac:grpSpMk id="105" creationId="{5975466F-EA5A-406D-98DB-AEF67D7A0824}"/>
          </ac:grpSpMkLst>
        </pc:grpChg>
        <pc:grpChg chg="add mod">
          <ac:chgData name="Elhadi Belghache" userId="25bd9855-c3c8-4fe0-90d6-09dac4ca243f" providerId="ADAL" clId="{5B97B6A8-A515-487C-A1CF-026345BE3071}" dt="2022-03-04T03:56:24.328" v="4130" actId="1037"/>
          <ac:grpSpMkLst>
            <pc:docMk/>
            <pc:sldMk cId="662869790" sldId="275"/>
            <ac:grpSpMk id="114" creationId="{CABF0347-E6E4-4F0E-A773-880C1140851A}"/>
          </ac:grpSpMkLst>
        </pc:grpChg>
        <pc:picChg chg="del">
          <ac:chgData name="Elhadi Belghache" userId="25bd9855-c3c8-4fe0-90d6-09dac4ca243f" providerId="ADAL" clId="{5B97B6A8-A515-487C-A1CF-026345BE3071}" dt="2022-03-04T02:37:44.756" v="3335" actId="478"/>
          <ac:picMkLst>
            <pc:docMk/>
            <pc:sldMk cId="662869790" sldId="275"/>
            <ac:picMk id="7" creationId="{4C77453D-C1B9-42E2-BB53-9F80DF74AB9E}"/>
          </ac:picMkLst>
        </pc:picChg>
        <pc:picChg chg="del">
          <ac:chgData name="Elhadi Belghache" userId="25bd9855-c3c8-4fe0-90d6-09dac4ca243f" providerId="ADAL" clId="{5B97B6A8-A515-487C-A1CF-026345BE3071}" dt="2022-03-04T02:37:44.756" v="3335" actId="478"/>
          <ac:picMkLst>
            <pc:docMk/>
            <pc:sldMk cId="662869790" sldId="275"/>
            <ac:picMk id="8" creationId="{6546BAA6-BE7B-486C-8C02-AF55B25092DC}"/>
          </ac:picMkLst>
        </pc:picChg>
        <pc:picChg chg="add del mod modCrop">
          <ac:chgData name="Elhadi Belghache" userId="25bd9855-c3c8-4fe0-90d6-09dac4ca243f" providerId="ADAL" clId="{5B97B6A8-A515-487C-A1CF-026345BE3071}" dt="2022-03-04T03:41:49.033" v="3857" actId="478"/>
          <ac:picMkLst>
            <pc:docMk/>
            <pc:sldMk cId="662869790" sldId="275"/>
            <ac:picMk id="9" creationId="{9D22D421-3213-4CE2-85EF-0A28267074F2}"/>
          </ac:picMkLst>
        </pc:picChg>
        <pc:picChg chg="del">
          <ac:chgData name="Elhadi Belghache" userId="25bd9855-c3c8-4fe0-90d6-09dac4ca243f" providerId="ADAL" clId="{5B97B6A8-A515-487C-A1CF-026345BE3071}" dt="2022-03-04T02:37:44.756" v="3335" actId="478"/>
          <ac:picMkLst>
            <pc:docMk/>
            <pc:sldMk cId="662869790" sldId="275"/>
            <ac:picMk id="10" creationId="{9B7755AA-0DD0-4870-9AB8-E0B956631BDB}"/>
          </ac:picMkLst>
        </pc:picChg>
        <pc:picChg chg="del">
          <ac:chgData name="Elhadi Belghache" userId="25bd9855-c3c8-4fe0-90d6-09dac4ca243f" providerId="ADAL" clId="{5B97B6A8-A515-487C-A1CF-026345BE3071}" dt="2022-03-04T02:37:44.756" v="3335" actId="478"/>
          <ac:picMkLst>
            <pc:docMk/>
            <pc:sldMk cId="662869790" sldId="275"/>
            <ac:picMk id="11" creationId="{57D54936-6B1D-460E-9DC6-FD9F5BA7D1BD}"/>
          </ac:picMkLst>
        </pc:picChg>
        <pc:picChg chg="del">
          <ac:chgData name="Elhadi Belghache" userId="25bd9855-c3c8-4fe0-90d6-09dac4ca243f" providerId="ADAL" clId="{5B97B6A8-A515-487C-A1CF-026345BE3071}" dt="2022-03-04T02:37:44.756" v="3335" actId="478"/>
          <ac:picMkLst>
            <pc:docMk/>
            <pc:sldMk cId="662869790" sldId="275"/>
            <ac:picMk id="12" creationId="{2B7514F6-B6EF-45D1-B721-1456DF202B32}"/>
          </ac:picMkLst>
        </pc:picChg>
        <pc:picChg chg="del">
          <ac:chgData name="Elhadi Belghache" userId="25bd9855-c3c8-4fe0-90d6-09dac4ca243f" providerId="ADAL" clId="{5B97B6A8-A515-487C-A1CF-026345BE3071}" dt="2022-03-04T02:37:44.756" v="3335" actId="478"/>
          <ac:picMkLst>
            <pc:docMk/>
            <pc:sldMk cId="662869790" sldId="275"/>
            <ac:picMk id="13" creationId="{D1713B18-66B1-4A05-8911-8A450B51B57D}"/>
          </ac:picMkLst>
        </pc:picChg>
        <pc:picChg chg="add del mod">
          <ac:chgData name="Elhadi Belghache" userId="25bd9855-c3c8-4fe0-90d6-09dac4ca243f" providerId="ADAL" clId="{5B97B6A8-A515-487C-A1CF-026345BE3071}" dt="2022-03-04T03:41:22.368" v="3853" actId="478"/>
          <ac:picMkLst>
            <pc:docMk/>
            <pc:sldMk cId="662869790" sldId="275"/>
            <ac:picMk id="14" creationId="{978B5550-021B-4CE5-973F-9332E67942B5}"/>
          </ac:picMkLst>
        </pc:picChg>
        <pc:picChg chg="add del mod">
          <ac:chgData name="Elhadi Belghache" userId="25bd9855-c3c8-4fe0-90d6-09dac4ca243f" providerId="ADAL" clId="{5B97B6A8-A515-487C-A1CF-026345BE3071}" dt="2022-03-04T03:15:41.411" v="3609" actId="478"/>
          <ac:picMkLst>
            <pc:docMk/>
            <pc:sldMk cId="662869790" sldId="275"/>
            <ac:picMk id="24" creationId="{A5E54671-9502-411C-AD3E-2BDEEC5726DF}"/>
          </ac:picMkLst>
        </pc:picChg>
        <pc:picChg chg="add del mod">
          <ac:chgData name="Elhadi Belghache" userId="25bd9855-c3c8-4fe0-90d6-09dac4ca243f" providerId="ADAL" clId="{5B97B6A8-A515-487C-A1CF-026345BE3071}" dt="2022-03-04T03:15:22.533" v="3606" actId="22"/>
          <ac:picMkLst>
            <pc:docMk/>
            <pc:sldMk cId="662869790" sldId="275"/>
            <ac:picMk id="26" creationId="{78832520-A00A-4CC7-B581-C4A3C91807F5}"/>
          </ac:picMkLst>
        </pc:picChg>
        <pc:picChg chg="add del mod">
          <ac:chgData name="Elhadi Belghache" userId="25bd9855-c3c8-4fe0-90d6-09dac4ca243f" providerId="ADAL" clId="{5B97B6A8-A515-487C-A1CF-026345BE3071}" dt="2022-03-04T03:41:24.632" v="3855" actId="478"/>
          <ac:picMkLst>
            <pc:docMk/>
            <pc:sldMk cId="662869790" sldId="275"/>
            <ac:picMk id="28" creationId="{5091EBA4-3456-426A-B324-FA5915DD69D5}"/>
          </ac:picMkLst>
        </pc:picChg>
        <pc:picChg chg="add del mod modCrop">
          <ac:chgData name="Elhadi Belghache" userId="25bd9855-c3c8-4fe0-90d6-09dac4ca243f" providerId="ADAL" clId="{5B97B6A8-A515-487C-A1CF-026345BE3071}" dt="2022-03-04T03:37:23.178" v="3822" actId="478"/>
          <ac:picMkLst>
            <pc:docMk/>
            <pc:sldMk cId="662869790" sldId="275"/>
            <ac:picMk id="30" creationId="{DC783F1D-2846-4E7A-ABBF-CE5F3506B8DD}"/>
          </ac:picMkLst>
        </pc:picChg>
        <pc:picChg chg="add mod topLvl">
          <ac:chgData name="Elhadi Belghache" userId="25bd9855-c3c8-4fe0-90d6-09dac4ca243f" providerId="ADAL" clId="{5B97B6A8-A515-487C-A1CF-026345BE3071}" dt="2022-03-04T03:56:48.542" v="4142" actId="1038"/>
          <ac:picMkLst>
            <pc:docMk/>
            <pc:sldMk cId="662869790" sldId="275"/>
            <ac:picMk id="80" creationId="{E31F806B-ABF4-4BFB-A5A6-CE9CA64E459E}"/>
          </ac:picMkLst>
        </pc:picChg>
        <pc:picChg chg="del mod">
          <ac:chgData name="Elhadi Belghache" userId="25bd9855-c3c8-4fe0-90d6-09dac4ca243f" providerId="ADAL" clId="{5B97B6A8-A515-487C-A1CF-026345BE3071}" dt="2022-03-04T03:43:13.982" v="3863" actId="21"/>
          <ac:picMkLst>
            <pc:docMk/>
            <pc:sldMk cId="662869790" sldId="275"/>
            <ac:picMk id="82" creationId="{3F7413EC-230E-4260-9467-0658369FE386}"/>
          </ac:picMkLst>
        </pc:picChg>
        <pc:picChg chg="del mod">
          <ac:chgData name="Elhadi Belghache" userId="25bd9855-c3c8-4fe0-90d6-09dac4ca243f" providerId="ADAL" clId="{5B97B6A8-A515-487C-A1CF-026345BE3071}" dt="2022-03-04T03:43:24.758" v="3866" actId="21"/>
          <ac:picMkLst>
            <pc:docMk/>
            <pc:sldMk cId="662869790" sldId="275"/>
            <ac:picMk id="83" creationId="{F32C4465-BCD1-4E2D-977D-24EC4A1A8D9A}"/>
          </ac:picMkLst>
        </pc:picChg>
        <pc:picChg chg="mod">
          <ac:chgData name="Elhadi Belghache" userId="25bd9855-c3c8-4fe0-90d6-09dac4ca243f" providerId="ADAL" clId="{5B97B6A8-A515-487C-A1CF-026345BE3071}" dt="2022-03-04T03:43:09.248" v="3862"/>
          <ac:picMkLst>
            <pc:docMk/>
            <pc:sldMk cId="662869790" sldId="275"/>
            <ac:picMk id="87" creationId="{A1AF2256-D1AA-4848-9C55-D78344843664}"/>
          </ac:picMkLst>
        </pc:picChg>
        <pc:picChg chg="mod">
          <ac:chgData name="Elhadi Belghache" userId="25bd9855-c3c8-4fe0-90d6-09dac4ca243f" providerId="ADAL" clId="{5B97B6A8-A515-487C-A1CF-026345BE3071}" dt="2022-03-04T03:43:09.248" v="3862"/>
          <ac:picMkLst>
            <pc:docMk/>
            <pc:sldMk cId="662869790" sldId="275"/>
            <ac:picMk id="88" creationId="{45655F51-2D6D-490B-B0B4-4C2DA56F65B9}"/>
          </ac:picMkLst>
        </pc:picChg>
        <pc:picChg chg="add mod topLvl">
          <ac:chgData name="Elhadi Belghache" userId="25bd9855-c3c8-4fe0-90d6-09dac4ca243f" providerId="ADAL" clId="{5B97B6A8-A515-487C-A1CF-026345BE3071}" dt="2022-03-04T03:56:33.435" v="4135" actId="1038"/>
          <ac:picMkLst>
            <pc:docMk/>
            <pc:sldMk cId="662869790" sldId="275"/>
            <ac:picMk id="90" creationId="{06441461-8492-4558-8916-B6451C788673}"/>
          </ac:picMkLst>
        </pc:picChg>
        <pc:picChg chg="add mod topLvl">
          <ac:chgData name="Elhadi Belghache" userId="25bd9855-c3c8-4fe0-90d6-09dac4ca243f" providerId="ADAL" clId="{5B97B6A8-A515-487C-A1CF-026345BE3071}" dt="2022-03-04T03:56:28.192" v="4133" actId="1037"/>
          <ac:picMkLst>
            <pc:docMk/>
            <pc:sldMk cId="662869790" sldId="275"/>
            <ac:picMk id="91" creationId="{9C3260B3-29B7-4009-9C7E-785FF74EBCF4}"/>
          </ac:picMkLst>
        </pc:picChg>
        <pc:cxnChg chg="add mod topLvl">
          <ac:chgData name="Elhadi Belghache" userId="25bd9855-c3c8-4fe0-90d6-09dac4ca243f" providerId="ADAL" clId="{5B97B6A8-A515-487C-A1CF-026345BE3071}" dt="2022-03-04T03:55:16.411" v="4099"/>
          <ac:cxnSpMkLst>
            <pc:docMk/>
            <pc:sldMk cId="662869790" sldId="275"/>
            <ac:cxnSpMk id="19" creationId="{A5496228-7B86-4A6F-8EB3-D3ED5927E5EC}"/>
          </ac:cxnSpMkLst>
        </pc:cxnChg>
        <pc:cxnChg chg="add mod topLvl">
          <ac:chgData name="Elhadi Belghache" userId="25bd9855-c3c8-4fe0-90d6-09dac4ca243f" providerId="ADAL" clId="{5B97B6A8-A515-487C-A1CF-026345BE3071}" dt="2022-03-04T03:55:16.411" v="4099"/>
          <ac:cxnSpMkLst>
            <pc:docMk/>
            <pc:sldMk cId="662869790" sldId="275"/>
            <ac:cxnSpMk id="21" creationId="{34469D77-677D-4E02-AAAC-863B2BA2935A}"/>
          </ac:cxnSpMkLst>
        </pc:cxnChg>
        <pc:cxnChg chg="add mod topLvl">
          <ac:chgData name="Elhadi Belghache" userId="25bd9855-c3c8-4fe0-90d6-09dac4ca243f" providerId="ADAL" clId="{5B97B6A8-A515-487C-A1CF-026345BE3071}" dt="2022-03-04T03:55:16.411" v="4099"/>
          <ac:cxnSpMkLst>
            <pc:docMk/>
            <pc:sldMk cId="662869790" sldId="275"/>
            <ac:cxnSpMk id="22" creationId="{978C19DC-F02D-4685-9006-4CD84B900363}"/>
          </ac:cxnSpMkLst>
        </pc:cxnChg>
        <pc:cxnChg chg="add del mod">
          <ac:chgData name="Elhadi Belghache" userId="25bd9855-c3c8-4fe0-90d6-09dac4ca243f" providerId="ADAL" clId="{5B97B6A8-A515-487C-A1CF-026345BE3071}" dt="2022-03-04T03:03:10.032" v="3593"/>
          <ac:cxnSpMkLst>
            <pc:docMk/>
            <pc:sldMk cId="662869790" sldId="275"/>
            <ac:cxnSpMk id="23" creationId="{9EFA8AAB-87BC-4C4C-B9D4-FA7855A776BA}"/>
          </ac:cxnSpMkLst>
        </pc:cxnChg>
        <pc:cxnChg chg="add del mod">
          <ac:chgData name="Elhadi Belghache" userId="25bd9855-c3c8-4fe0-90d6-09dac4ca243f" providerId="ADAL" clId="{5B97B6A8-A515-487C-A1CF-026345BE3071}" dt="2022-03-04T03:21:03.748" v="3635" actId="478"/>
          <ac:cxnSpMkLst>
            <pc:docMk/>
            <pc:sldMk cId="662869790" sldId="275"/>
            <ac:cxnSpMk id="29" creationId="{4EDB4F30-B62E-43A8-8C1B-90DDB795FE90}"/>
          </ac:cxnSpMkLst>
        </pc:cxnChg>
        <pc:cxnChg chg="del mod topLvl">
          <ac:chgData name="Elhadi Belghache" userId="25bd9855-c3c8-4fe0-90d6-09dac4ca243f" providerId="ADAL" clId="{5B97B6A8-A515-487C-A1CF-026345BE3071}" dt="2022-03-04T03:29:44.860" v="3721" actId="478"/>
          <ac:cxnSpMkLst>
            <pc:docMk/>
            <pc:sldMk cId="662869790" sldId="275"/>
            <ac:cxnSpMk id="38" creationId="{1B8C2186-D361-47EB-AED5-63BD37C38473}"/>
          </ac:cxnSpMkLst>
        </pc:cxnChg>
        <pc:cxnChg chg="add del mod topLvl">
          <ac:chgData name="Elhadi Belghache" userId="25bd9855-c3c8-4fe0-90d6-09dac4ca243f" providerId="ADAL" clId="{5B97B6A8-A515-487C-A1CF-026345BE3071}" dt="2022-03-04T03:55:16.411" v="4099"/>
          <ac:cxnSpMkLst>
            <pc:docMk/>
            <pc:sldMk cId="662869790" sldId="275"/>
            <ac:cxnSpMk id="39" creationId="{53B64829-C60C-4926-9F6A-CE422A8DDBBD}"/>
          </ac:cxnSpMkLst>
        </pc:cxnChg>
        <pc:cxnChg chg="del mod">
          <ac:chgData name="Elhadi Belghache" userId="25bd9855-c3c8-4fe0-90d6-09dac4ca243f" providerId="ADAL" clId="{5B97B6A8-A515-487C-A1CF-026345BE3071}" dt="2022-03-04T03:28:42.635" v="3714" actId="478"/>
          <ac:cxnSpMkLst>
            <pc:docMk/>
            <pc:sldMk cId="662869790" sldId="275"/>
            <ac:cxnSpMk id="40" creationId="{F2F50D6C-1FBF-4626-94D4-8316050E2E34}"/>
          </ac:cxnSpMkLst>
        </pc:cxnChg>
        <pc:cxnChg chg="add del mod topLvl">
          <ac:chgData name="Elhadi Belghache" userId="25bd9855-c3c8-4fe0-90d6-09dac4ca243f" providerId="ADAL" clId="{5B97B6A8-A515-487C-A1CF-026345BE3071}" dt="2022-03-04T03:39:30.369" v="3843" actId="478"/>
          <ac:cxnSpMkLst>
            <pc:docMk/>
            <pc:sldMk cId="662869790" sldId="275"/>
            <ac:cxnSpMk id="43" creationId="{9DA6A331-EF5D-418D-A6F5-C91894E7E984}"/>
          </ac:cxnSpMkLst>
        </pc:cxnChg>
        <pc:cxnChg chg="add mod topLvl">
          <ac:chgData name="Elhadi Belghache" userId="25bd9855-c3c8-4fe0-90d6-09dac4ca243f" providerId="ADAL" clId="{5B97B6A8-A515-487C-A1CF-026345BE3071}" dt="2022-03-04T03:55:16.411" v="4099"/>
          <ac:cxnSpMkLst>
            <pc:docMk/>
            <pc:sldMk cId="662869790" sldId="275"/>
            <ac:cxnSpMk id="46" creationId="{AA9667D8-1D60-47E5-AF3D-18936542BE75}"/>
          </ac:cxnSpMkLst>
        </pc:cxnChg>
        <pc:cxnChg chg="add mod ord topLvl">
          <ac:chgData name="Elhadi Belghache" userId="25bd9855-c3c8-4fe0-90d6-09dac4ca243f" providerId="ADAL" clId="{5B97B6A8-A515-487C-A1CF-026345BE3071}" dt="2022-03-04T03:55:16.411" v="4099"/>
          <ac:cxnSpMkLst>
            <pc:docMk/>
            <pc:sldMk cId="662869790" sldId="275"/>
            <ac:cxnSpMk id="50" creationId="{A4D7B487-2CB4-4A33-B5F9-450F8A9481DE}"/>
          </ac:cxnSpMkLst>
        </pc:cxnChg>
        <pc:cxnChg chg="add mod topLvl">
          <ac:chgData name="Elhadi Belghache" userId="25bd9855-c3c8-4fe0-90d6-09dac4ca243f" providerId="ADAL" clId="{5B97B6A8-A515-487C-A1CF-026345BE3071}" dt="2022-03-04T03:55:16.411" v="4099"/>
          <ac:cxnSpMkLst>
            <pc:docMk/>
            <pc:sldMk cId="662869790" sldId="275"/>
            <ac:cxnSpMk id="55" creationId="{54415455-869F-44CB-A896-7A29CBCF57F2}"/>
          </ac:cxnSpMkLst>
        </pc:cxnChg>
        <pc:cxnChg chg="add mod">
          <ac:chgData name="Elhadi Belghache" userId="25bd9855-c3c8-4fe0-90d6-09dac4ca243f" providerId="ADAL" clId="{5B97B6A8-A515-487C-A1CF-026345BE3071}" dt="2022-03-04T03:55:16.411" v="4099"/>
          <ac:cxnSpMkLst>
            <pc:docMk/>
            <pc:sldMk cId="662869790" sldId="275"/>
            <ac:cxnSpMk id="78" creationId="{A52DB57F-9D23-4B3A-81CF-F44E68A1DF6C}"/>
          </ac:cxnSpMkLst>
        </pc:cxnChg>
        <pc:cxnChg chg="mod">
          <ac:chgData name="Elhadi Belghache" userId="25bd9855-c3c8-4fe0-90d6-09dac4ca243f" providerId="ADAL" clId="{5B97B6A8-A515-487C-A1CF-026345BE3071}" dt="2022-03-04T03:43:09.248" v="3862"/>
          <ac:cxnSpMkLst>
            <pc:docMk/>
            <pc:sldMk cId="662869790" sldId="275"/>
            <ac:cxnSpMk id="85" creationId="{D28DACAD-8692-4F60-A6D7-3D0D194E24E7}"/>
          </ac:cxnSpMkLst>
        </pc:cxnChg>
        <pc:cxnChg chg="mod">
          <ac:chgData name="Elhadi Belghache" userId="25bd9855-c3c8-4fe0-90d6-09dac4ca243f" providerId="ADAL" clId="{5B97B6A8-A515-487C-A1CF-026345BE3071}" dt="2022-03-04T03:43:09.248" v="3862"/>
          <ac:cxnSpMkLst>
            <pc:docMk/>
            <pc:sldMk cId="662869790" sldId="275"/>
            <ac:cxnSpMk id="86" creationId="{3D0BB520-8043-424E-8CDC-65EA95525738}"/>
          </ac:cxnSpMkLst>
        </pc:cxnChg>
        <pc:cxnChg chg="add mod">
          <ac:chgData name="Elhadi Belghache" userId="25bd9855-c3c8-4fe0-90d6-09dac4ca243f" providerId="ADAL" clId="{5B97B6A8-A515-487C-A1CF-026345BE3071}" dt="2022-03-04T03:56:48.542" v="4142" actId="1038"/>
          <ac:cxnSpMkLst>
            <pc:docMk/>
            <pc:sldMk cId="662869790" sldId="275"/>
            <ac:cxnSpMk id="99" creationId="{AA29208A-4C3B-4413-80DA-507F21F7AC60}"/>
          </ac:cxnSpMkLst>
        </pc:cxnChg>
        <pc:cxnChg chg="add del mod">
          <ac:chgData name="Elhadi Belghache" userId="25bd9855-c3c8-4fe0-90d6-09dac4ca243f" providerId="ADAL" clId="{5B97B6A8-A515-487C-A1CF-026345BE3071}" dt="2022-03-04T03:51:47.348" v="4048" actId="21"/>
          <ac:cxnSpMkLst>
            <pc:docMk/>
            <pc:sldMk cId="662869790" sldId="275"/>
            <ac:cxnSpMk id="100" creationId="{2C5AD993-519D-417B-B959-C4F1D9B2AD12}"/>
          </ac:cxnSpMkLst>
        </pc:cxnChg>
        <pc:cxnChg chg="add mod">
          <ac:chgData name="Elhadi Belghache" userId="25bd9855-c3c8-4fe0-90d6-09dac4ca243f" providerId="ADAL" clId="{5B97B6A8-A515-487C-A1CF-026345BE3071}" dt="2022-03-04T03:56:43.813" v="4137" actId="14100"/>
          <ac:cxnSpMkLst>
            <pc:docMk/>
            <pc:sldMk cId="662869790" sldId="275"/>
            <ac:cxnSpMk id="101" creationId="{6C0A9322-E0EF-4421-B4A8-AB3BACAB9617}"/>
          </ac:cxnSpMkLst>
        </pc:cxnChg>
        <pc:cxnChg chg="add del mod">
          <ac:chgData name="Elhadi Belghache" userId="25bd9855-c3c8-4fe0-90d6-09dac4ca243f" providerId="ADAL" clId="{5B97B6A8-A515-487C-A1CF-026345BE3071}" dt="2022-03-04T03:55:36.275" v="4114" actId="21"/>
          <ac:cxnSpMkLst>
            <pc:docMk/>
            <pc:sldMk cId="662869790" sldId="275"/>
            <ac:cxnSpMk id="110" creationId="{4866CB59-B6E1-4E14-BBA3-3F049658D20E}"/>
          </ac:cxnSpMkLst>
        </pc:cxnChg>
        <pc:cxnChg chg="add mod">
          <ac:chgData name="Elhadi Belghache" userId="25bd9855-c3c8-4fe0-90d6-09dac4ca243f" providerId="ADAL" clId="{5B97B6A8-A515-487C-A1CF-026345BE3071}" dt="2022-03-04T03:56:28.192" v="4133" actId="1037"/>
          <ac:cxnSpMkLst>
            <pc:docMk/>
            <pc:sldMk cId="662869790" sldId="275"/>
            <ac:cxnSpMk id="111" creationId="{D416A0EB-E5D9-4274-A303-E5A97721FFAD}"/>
          </ac:cxnSpMkLst>
        </pc:cxnChg>
      </pc:sldChg>
      <pc:sldChg chg="modSp add del mod">
        <pc:chgData name="Elhadi Belghache" userId="25bd9855-c3c8-4fe0-90d6-09dac4ca243f" providerId="ADAL" clId="{5B97B6A8-A515-487C-A1CF-026345BE3071}" dt="2022-03-04T13:45:04.936" v="4790" actId="47"/>
        <pc:sldMkLst>
          <pc:docMk/>
          <pc:sldMk cId="1750655703" sldId="276"/>
        </pc:sldMkLst>
        <pc:spChg chg="mod">
          <ac:chgData name="Elhadi Belghache" userId="25bd9855-c3c8-4fe0-90d6-09dac4ca243f" providerId="ADAL" clId="{5B97B6A8-A515-487C-A1CF-026345BE3071}" dt="2022-03-04T13:09:59.700" v="4538" actId="1076"/>
          <ac:spMkLst>
            <pc:docMk/>
            <pc:sldMk cId="1750655703" sldId="276"/>
            <ac:spMk id="5" creationId="{B2B4D72C-C547-4242-A3FA-4CBDB69F4BC8}"/>
          </ac:spMkLst>
        </pc:spChg>
        <pc:spChg chg="mod">
          <ac:chgData name="Elhadi Belghache" userId="25bd9855-c3c8-4fe0-90d6-09dac4ca243f" providerId="ADAL" clId="{5B97B6A8-A515-487C-A1CF-026345BE3071}" dt="2022-03-04T13:10:22.936" v="4542" actId="1076"/>
          <ac:spMkLst>
            <pc:docMk/>
            <pc:sldMk cId="1750655703" sldId="276"/>
            <ac:spMk id="11" creationId="{841B5D04-0619-467C-8E8A-4F710734E415}"/>
          </ac:spMkLst>
        </pc:spChg>
        <pc:grpChg chg="mod">
          <ac:chgData name="Elhadi Belghache" userId="25bd9855-c3c8-4fe0-90d6-09dac4ca243f" providerId="ADAL" clId="{5B97B6A8-A515-487C-A1CF-026345BE3071}" dt="2022-03-04T13:10:28.424" v="4543" actId="1038"/>
          <ac:grpSpMkLst>
            <pc:docMk/>
            <pc:sldMk cId="1750655703" sldId="276"/>
            <ac:grpSpMk id="2" creationId="{3D2181B0-78E0-47C0-99B5-6458556440CF}"/>
          </ac:grpSpMkLst>
        </pc:grpChg>
        <pc:grpChg chg="mod">
          <ac:chgData name="Elhadi Belghache" userId="25bd9855-c3c8-4fe0-90d6-09dac4ca243f" providerId="ADAL" clId="{5B97B6A8-A515-487C-A1CF-026345BE3071}" dt="2022-03-04T13:10:32.792" v="4547" actId="1037"/>
          <ac:grpSpMkLst>
            <pc:docMk/>
            <pc:sldMk cId="1750655703" sldId="276"/>
            <ac:grpSpMk id="8" creationId="{E93342EA-7DD3-4FE3-A3FB-D17746E6E06B}"/>
          </ac:grpSpMkLst>
        </pc:grpChg>
        <pc:picChg chg="mod">
          <ac:chgData name="Elhadi Belghache" userId="25bd9855-c3c8-4fe0-90d6-09dac4ca243f" providerId="ADAL" clId="{5B97B6A8-A515-487C-A1CF-026345BE3071}" dt="2022-03-04T13:09:50.703" v="4536" actId="14100"/>
          <ac:picMkLst>
            <pc:docMk/>
            <pc:sldMk cId="1750655703" sldId="276"/>
            <ac:picMk id="9" creationId="{8F2125D8-F3E9-414B-83D4-9E2A7981FC36}"/>
          </ac:picMkLst>
        </pc:picChg>
        <pc:picChg chg="mod">
          <ac:chgData name="Elhadi Belghache" userId="25bd9855-c3c8-4fe0-90d6-09dac4ca243f" providerId="ADAL" clId="{5B97B6A8-A515-487C-A1CF-026345BE3071}" dt="2022-03-04T13:09:42.292" v="4534" actId="14100"/>
          <ac:picMkLst>
            <pc:docMk/>
            <pc:sldMk cId="1750655703" sldId="276"/>
            <ac:picMk id="10" creationId="{504835AF-8D8E-4463-ABB3-3B48B0BC11C5}"/>
          </ac:picMkLst>
        </pc:picChg>
      </pc:sldChg>
      <pc:sldChg chg="addSp delSp modSp add mod">
        <pc:chgData name="Elhadi Belghache" userId="25bd9855-c3c8-4fe0-90d6-09dac4ca243f" providerId="ADAL" clId="{5B97B6A8-A515-487C-A1CF-026345BE3071}" dt="2022-03-04T14:13:28.458" v="5363" actId="1037"/>
        <pc:sldMkLst>
          <pc:docMk/>
          <pc:sldMk cId="1669427359" sldId="277"/>
        </pc:sldMkLst>
        <pc:spChg chg="mod">
          <ac:chgData name="Elhadi Belghache" userId="25bd9855-c3c8-4fe0-90d6-09dac4ca243f" providerId="ADAL" clId="{5B97B6A8-A515-487C-A1CF-026345BE3071}" dt="2022-03-04T13:45:16.748" v="4794" actId="20577"/>
          <ac:spMkLst>
            <pc:docMk/>
            <pc:sldMk cId="1669427359" sldId="277"/>
            <ac:spMk id="4" creationId="{958B6320-FBA1-4C75-B27D-9E9A0437CEFB}"/>
          </ac:spMkLst>
        </pc:spChg>
        <pc:spChg chg="mod">
          <ac:chgData name="Elhadi Belghache" userId="25bd9855-c3c8-4fe0-90d6-09dac4ca243f" providerId="ADAL" clId="{5B97B6A8-A515-487C-A1CF-026345BE3071}" dt="2022-03-04T13:34:12.086" v="4725" actId="1076"/>
          <ac:spMkLst>
            <pc:docMk/>
            <pc:sldMk cId="1669427359" sldId="277"/>
            <ac:spMk id="5" creationId="{B2B4D72C-C547-4242-A3FA-4CBDB69F4BC8}"/>
          </ac:spMkLst>
        </pc:spChg>
        <pc:spChg chg="mod">
          <ac:chgData name="Elhadi Belghache" userId="25bd9855-c3c8-4fe0-90d6-09dac4ca243f" providerId="ADAL" clId="{5B97B6A8-A515-487C-A1CF-026345BE3071}" dt="2022-03-04T13:27:39.976" v="4713" actId="1076"/>
          <ac:spMkLst>
            <pc:docMk/>
            <pc:sldMk cId="1669427359" sldId="277"/>
            <ac:spMk id="11" creationId="{841B5D04-0619-467C-8E8A-4F710734E415}"/>
          </ac:spMkLst>
        </pc:spChg>
        <pc:spChg chg="mod">
          <ac:chgData name="Elhadi Belghache" userId="25bd9855-c3c8-4fe0-90d6-09dac4ca243f" providerId="ADAL" clId="{5B97B6A8-A515-487C-A1CF-026345BE3071}" dt="2022-03-04T13:29:23.224" v="4720" actId="14826"/>
          <ac:spMkLst>
            <pc:docMk/>
            <pc:sldMk cId="1669427359" sldId="277"/>
            <ac:spMk id="15" creationId="{D3E4363B-B0BA-44BD-9BAD-63B30CAA1585}"/>
          </ac:spMkLst>
        </pc:spChg>
        <pc:grpChg chg="mod">
          <ac:chgData name="Elhadi Belghache" userId="25bd9855-c3c8-4fe0-90d6-09dac4ca243f" providerId="ADAL" clId="{5B97B6A8-A515-487C-A1CF-026345BE3071}" dt="2022-03-04T14:12:57.914" v="5274" actId="1038"/>
          <ac:grpSpMkLst>
            <pc:docMk/>
            <pc:sldMk cId="1669427359" sldId="277"/>
            <ac:grpSpMk id="2" creationId="{3D2181B0-78E0-47C0-99B5-6458556440CF}"/>
          </ac:grpSpMkLst>
        </pc:grpChg>
        <pc:grpChg chg="mod">
          <ac:chgData name="Elhadi Belghache" userId="25bd9855-c3c8-4fe0-90d6-09dac4ca243f" providerId="ADAL" clId="{5B97B6A8-A515-487C-A1CF-026345BE3071}" dt="2022-03-04T14:12:44.124" v="5260" actId="1037"/>
          <ac:grpSpMkLst>
            <pc:docMk/>
            <pc:sldMk cId="1669427359" sldId="277"/>
            <ac:grpSpMk id="8" creationId="{E93342EA-7DD3-4FE3-A3FB-D17746E6E06B}"/>
          </ac:grpSpMkLst>
        </pc:grpChg>
        <pc:grpChg chg="mod">
          <ac:chgData name="Elhadi Belghache" userId="25bd9855-c3c8-4fe0-90d6-09dac4ca243f" providerId="ADAL" clId="{5B97B6A8-A515-487C-A1CF-026345BE3071}" dt="2022-03-04T14:12:55.369" v="5269" actId="1038"/>
          <ac:grpSpMkLst>
            <pc:docMk/>
            <pc:sldMk cId="1669427359" sldId="277"/>
            <ac:grpSpMk id="16" creationId="{2FF6D466-48CC-4664-A12F-8C88454F36B2}"/>
          </ac:grpSpMkLst>
        </pc:grpChg>
        <pc:picChg chg="mod">
          <ac:chgData name="Elhadi Belghache" userId="25bd9855-c3c8-4fe0-90d6-09dac4ca243f" providerId="ADAL" clId="{5B97B6A8-A515-487C-A1CF-026345BE3071}" dt="2022-03-04T13:29:23.224" v="4720" actId="14826"/>
          <ac:picMkLst>
            <pc:docMk/>
            <pc:sldMk cId="1669427359" sldId="277"/>
            <ac:picMk id="6" creationId="{7AE44CB0-E7A8-4CDC-974D-B7B3932930D4}"/>
          </ac:picMkLst>
        </pc:picChg>
        <pc:picChg chg="mod">
          <ac:chgData name="Elhadi Belghache" userId="25bd9855-c3c8-4fe0-90d6-09dac4ca243f" providerId="ADAL" clId="{5B97B6A8-A515-487C-A1CF-026345BE3071}" dt="2022-03-04T13:42:44.636" v="4776"/>
          <ac:picMkLst>
            <pc:docMk/>
            <pc:sldMk cId="1669427359" sldId="277"/>
            <ac:picMk id="9" creationId="{8F2125D8-F3E9-414B-83D4-9E2A7981FC36}"/>
          </ac:picMkLst>
        </pc:picChg>
        <pc:picChg chg="mod modCrop">
          <ac:chgData name="Elhadi Belghache" userId="25bd9855-c3c8-4fe0-90d6-09dac4ca243f" providerId="ADAL" clId="{5B97B6A8-A515-487C-A1CF-026345BE3071}" dt="2022-03-04T13:30:03.486" v="4722"/>
          <ac:picMkLst>
            <pc:docMk/>
            <pc:sldMk cId="1669427359" sldId="277"/>
            <ac:picMk id="10" creationId="{504835AF-8D8E-4463-ABB3-3B48B0BC11C5}"/>
          </ac:picMkLst>
        </pc:picChg>
        <pc:picChg chg="mod">
          <ac:chgData name="Elhadi Belghache" userId="25bd9855-c3c8-4fe0-90d6-09dac4ca243f" providerId="ADAL" clId="{5B97B6A8-A515-487C-A1CF-026345BE3071}" dt="2022-03-04T13:29:28.714" v="4721"/>
          <ac:picMkLst>
            <pc:docMk/>
            <pc:sldMk cId="1669427359" sldId="277"/>
            <ac:picMk id="12" creationId="{5A7E1CAE-1299-442B-8EF4-F0F4109D44B6}"/>
          </ac:picMkLst>
        </pc:picChg>
        <pc:cxnChg chg="add del mod">
          <ac:chgData name="Elhadi Belghache" userId="25bd9855-c3c8-4fe0-90d6-09dac4ca243f" providerId="ADAL" clId="{5B97B6A8-A515-487C-A1CF-026345BE3071}" dt="2022-03-04T14:13:16.794" v="5288" actId="478"/>
          <ac:cxnSpMkLst>
            <pc:docMk/>
            <pc:sldMk cId="1669427359" sldId="277"/>
            <ac:cxnSpMk id="14" creationId="{BEF495CC-A5E5-4FA2-9A41-110CE279E46D}"/>
          </ac:cxnSpMkLst>
        </pc:cxnChg>
        <pc:cxnChg chg="add mod">
          <ac:chgData name="Elhadi Belghache" userId="25bd9855-c3c8-4fe0-90d6-09dac4ca243f" providerId="ADAL" clId="{5B97B6A8-A515-487C-A1CF-026345BE3071}" dt="2022-03-04T14:13:15.402" v="5287" actId="1037"/>
          <ac:cxnSpMkLst>
            <pc:docMk/>
            <pc:sldMk cId="1669427359" sldId="277"/>
            <ac:cxnSpMk id="17" creationId="{D6E6ADDB-49E8-471C-A982-CB2708C75F9F}"/>
          </ac:cxnSpMkLst>
        </pc:cxnChg>
        <pc:cxnChg chg="add mod">
          <ac:chgData name="Elhadi Belghache" userId="25bd9855-c3c8-4fe0-90d6-09dac4ca243f" providerId="ADAL" clId="{5B97B6A8-A515-487C-A1CF-026345BE3071}" dt="2022-03-04T14:13:28.458" v="5363" actId="1037"/>
          <ac:cxnSpMkLst>
            <pc:docMk/>
            <pc:sldMk cId="1669427359" sldId="277"/>
            <ac:cxnSpMk id="18" creationId="{B48B5C7A-74F0-48CD-910D-5328A6069FCB}"/>
          </ac:cxnSpMkLst>
        </pc:cxnChg>
      </pc:sldChg>
      <pc:sldChg chg="addSp modSp add mod">
        <pc:chgData name="Elhadi Belghache" userId="25bd9855-c3c8-4fe0-90d6-09dac4ca243f" providerId="ADAL" clId="{5B97B6A8-A515-487C-A1CF-026345BE3071}" dt="2022-03-04T14:14:13.043" v="5492" actId="1037"/>
        <pc:sldMkLst>
          <pc:docMk/>
          <pc:sldMk cId="3490078319" sldId="278"/>
        </pc:sldMkLst>
        <pc:spChg chg="mod">
          <ac:chgData name="Elhadi Belghache" userId="25bd9855-c3c8-4fe0-90d6-09dac4ca243f" providerId="ADAL" clId="{5B97B6A8-A515-487C-A1CF-026345BE3071}" dt="2022-03-04T13:45:20.468" v="4796" actId="20577"/>
          <ac:spMkLst>
            <pc:docMk/>
            <pc:sldMk cId="3490078319" sldId="278"/>
            <ac:spMk id="4" creationId="{958B6320-FBA1-4C75-B27D-9E9A0437CEFB}"/>
          </ac:spMkLst>
        </pc:spChg>
        <pc:spChg chg="mod">
          <ac:chgData name="Elhadi Belghache" userId="25bd9855-c3c8-4fe0-90d6-09dac4ca243f" providerId="ADAL" clId="{5B97B6A8-A515-487C-A1CF-026345BE3071}" dt="2022-03-04T13:42:13.678" v="4771" actId="14826"/>
          <ac:spMkLst>
            <pc:docMk/>
            <pc:sldMk cId="3490078319" sldId="278"/>
            <ac:spMk id="5" creationId="{B2B4D72C-C547-4242-A3FA-4CBDB69F4BC8}"/>
          </ac:spMkLst>
        </pc:spChg>
        <pc:spChg chg="mod">
          <ac:chgData name="Elhadi Belghache" userId="25bd9855-c3c8-4fe0-90d6-09dac4ca243f" providerId="ADAL" clId="{5B97B6A8-A515-487C-A1CF-026345BE3071}" dt="2022-03-04T13:41:03.006" v="4770" actId="1076"/>
          <ac:spMkLst>
            <pc:docMk/>
            <pc:sldMk cId="3490078319" sldId="278"/>
            <ac:spMk id="11" creationId="{841B5D04-0619-467C-8E8A-4F710734E415}"/>
          </ac:spMkLst>
        </pc:spChg>
        <pc:spChg chg="mod">
          <ac:chgData name="Elhadi Belghache" userId="25bd9855-c3c8-4fe0-90d6-09dac4ca243f" providerId="ADAL" clId="{5B97B6A8-A515-487C-A1CF-026345BE3071}" dt="2022-03-04T13:44:35.200" v="4786" actId="14826"/>
          <ac:spMkLst>
            <pc:docMk/>
            <pc:sldMk cId="3490078319" sldId="278"/>
            <ac:spMk id="15" creationId="{D3E4363B-B0BA-44BD-9BAD-63B30CAA1585}"/>
          </ac:spMkLst>
        </pc:spChg>
        <pc:grpChg chg="mod">
          <ac:chgData name="Elhadi Belghache" userId="25bd9855-c3c8-4fe0-90d6-09dac4ca243f" providerId="ADAL" clId="{5B97B6A8-A515-487C-A1CF-026345BE3071}" dt="2022-03-04T14:13:44.378" v="5388" actId="1037"/>
          <ac:grpSpMkLst>
            <pc:docMk/>
            <pc:sldMk cId="3490078319" sldId="278"/>
            <ac:grpSpMk id="2" creationId="{3D2181B0-78E0-47C0-99B5-6458556440CF}"/>
          </ac:grpSpMkLst>
        </pc:grpChg>
        <pc:grpChg chg="mod">
          <ac:chgData name="Elhadi Belghache" userId="25bd9855-c3c8-4fe0-90d6-09dac4ca243f" providerId="ADAL" clId="{5B97B6A8-A515-487C-A1CF-026345BE3071}" dt="2022-03-04T14:13:38.218" v="5370" actId="1037"/>
          <ac:grpSpMkLst>
            <pc:docMk/>
            <pc:sldMk cId="3490078319" sldId="278"/>
            <ac:grpSpMk id="8" creationId="{E93342EA-7DD3-4FE3-A3FB-D17746E6E06B}"/>
          </ac:grpSpMkLst>
        </pc:grpChg>
        <pc:grpChg chg="mod">
          <ac:chgData name="Elhadi Belghache" userId="25bd9855-c3c8-4fe0-90d6-09dac4ca243f" providerId="ADAL" clId="{5B97B6A8-A515-487C-A1CF-026345BE3071}" dt="2022-03-04T14:13:42.179" v="5379" actId="1038"/>
          <ac:grpSpMkLst>
            <pc:docMk/>
            <pc:sldMk cId="3490078319" sldId="278"/>
            <ac:grpSpMk id="16" creationId="{2FF6D466-48CC-4664-A12F-8C88454F36B2}"/>
          </ac:grpSpMkLst>
        </pc:grpChg>
        <pc:picChg chg="mod">
          <ac:chgData name="Elhadi Belghache" userId="25bd9855-c3c8-4fe0-90d6-09dac4ca243f" providerId="ADAL" clId="{5B97B6A8-A515-487C-A1CF-026345BE3071}" dt="2022-03-04T13:44:35.200" v="4786" actId="14826"/>
          <ac:picMkLst>
            <pc:docMk/>
            <pc:sldMk cId="3490078319" sldId="278"/>
            <ac:picMk id="6" creationId="{7AE44CB0-E7A8-4CDC-974D-B7B3932930D4}"/>
          </ac:picMkLst>
        </pc:picChg>
        <pc:picChg chg="mod">
          <ac:chgData name="Elhadi Belghache" userId="25bd9855-c3c8-4fe0-90d6-09dac4ca243f" providerId="ADAL" clId="{5B97B6A8-A515-487C-A1CF-026345BE3071}" dt="2022-03-04T13:43:16.670" v="4782" actId="1076"/>
          <ac:picMkLst>
            <pc:docMk/>
            <pc:sldMk cId="3490078319" sldId="278"/>
            <ac:picMk id="9" creationId="{8F2125D8-F3E9-414B-83D4-9E2A7981FC36}"/>
          </ac:picMkLst>
        </pc:picChg>
        <pc:picChg chg="mod modCrop">
          <ac:chgData name="Elhadi Belghache" userId="25bd9855-c3c8-4fe0-90d6-09dac4ca243f" providerId="ADAL" clId="{5B97B6A8-A515-487C-A1CF-026345BE3071}" dt="2022-03-04T13:40:57.545" v="4769" actId="14100"/>
          <ac:picMkLst>
            <pc:docMk/>
            <pc:sldMk cId="3490078319" sldId="278"/>
            <ac:picMk id="10" creationId="{504835AF-8D8E-4463-ABB3-3B48B0BC11C5}"/>
          </ac:picMkLst>
        </pc:picChg>
        <pc:picChg chg="mod">
          <ac:chgData name="Elhadi Belghache" userId="25bd9855-c3c8-4fe0-90d6-09dac4ca243f" providerId="ADAL" clId="{5B97B6A8-A515-487C-A1CF-026345BE3071}" dt="2022-03-04T13:44:39.231" v="4787"/>
          <ac:picMkLst>
            <pc:docMk/>
            <pc:sldMk cId="3490078319" sldId="278"/>
            <ac:picMk id="12" creationId="{5A7E1CAE-1299-442B-8EF4-F0F4109D44B6}"/>
          </ac:picMkLst>
        </pc:picChg>
        <pc:cxnChg chg="add mod">
          <ac:chgData name="Elhadi Belghache" userId="25bd9855-c3c8-4fe0-90d6-09dac4ca243f" providerId="ADAL" clId="{5B97B6A8-A515-487C-A1CF-026345BE3071}" dt="2022-03-04T14:14:01.077" v="5392" actId="1076"/>
          <ac:cxnSpMkLst>
            <pc:docMk/>
            <pc:sldMk cId="3490078319" sldId="278"/>
            <ac:cxnSpMk id="14" creationId="{B0B3DCF0-F1D6-42B9-A643-0C3B1441150A}"/>
          </ac:cxnSpMkLst>
        </pc:cxnChg>
        <pc:cxnChg chg="add mod">
          <ac:chgData name="Elhadi Belghache" userId="25bd9855-c3c8-4fe0-90d6-09dac4ca243f" providerId="ADAL" clId="{5B97B6A8-A515-487C-A1CF-026345BE3071}" dt="2022-03-04T14:14:13.043" v="5492" actId="1037"/>
          <ac:cxnSpMkLst>
            <pc:docMk/>
            <pc:sldMk cId="3490078319" sldId="278"/>
            <ac:cxnSpMk id="17" creationId="{EBC21A66-B36F-4160-A967-9F8C1A13A00B}"/>
          </ac:cxnSpMkLst>
        </pc:cxnChg>
      </pc:sldChg>
      <pc:sldChg chg="addSp delSp modSp add mod">
        <pc:chgData name="Elhadi Belghache" userId="25bd9855-c3c8-4fe0-90d6-09dac4ca243f" providerId="ADAL" clId="{5B97B6A8-A515-487C-A1CF-026345BE3071}" dt="2022-03-04T14:28:56.796" v="5599" actId="20577"/>
        <pc:sldMkLst>
          <pc:docMk/>
          <pc:sldMk cId="155454306" sldId="279"/>
        </pc:sldMkLst>
        <pc:spChg chg="add del">
          <ac:chgData name="Elhadi Belghache" userId="25bd9855-c3c8-4fe0-90d6-09dac4ca243f" providerId="ADAL" clId="{5B97B6A8-A515-487C-A1CF-026345BE3071}" dt="2022-03-04T14:02:22.122" v="5021" actId="478"/>
          <ac:spMkLst>
            <pc:docMk/>
            <pc:sldMk cId="155454306" sldId="279"/>
            <ac:spMk id="2" creationId="{04354405-24C6-431A-AFE1-2D69B125A9C8}"/>
          </ac:spMkLst>
        </pc:spChg>
        <pc:spChg chg="add del mod">
          <ac:chgData name="Elhadi Belghache" userId="25bd9855-c3c8-4fe0-90d6-09dac4ca243f" providerId="ADAL" clId="{5B97B6A8-A515-487C-A1CF-026345BE3071}" dt="2022-03-04T14:28:56.796" v="5599" actId="20577"/>
          <ac:spMkLst>
            <pc:docMk/>
            <pc:sldMk cId="155454306" sldId="279"/>
            <ac:spMk id="4" creationId="{958B6320-FBA1-4C75-B27D-9E9A0437CEFB}"/>
          </ac:spMkLst>
        </pc:spChg>
        <pc:spChg chg="add del mod">
          <ac:chgData name="Elhadi Belghache" userId="25bd9855-c3c8-4fe0-90d6-09dac4ca243f" providerId="ADAL" clId="{5B97B6A8-A515-487C-A1CF-026345BE3071}" dt="2022-03-04T14:02:22.122" v="5021" actId="478"/>
          <ac:spMkLst>
            <pc:docMk/>
            <pc:sldMk cId="155454306" sldId="279"/>
            <ac:spMk id="5" creationId="{F7359C03-A232-4094-9594-30ED3EC10542}"/>
          </ac:spMkLst>
        </pc:spChg>
        <pc:spChg chg="add mod">
          <ac:chgData name="Elhadi Belghache" userId="25bd9855-c3c8-4fe0-90d6-09dac4ca243f" providerId="ADAL" clId="{5B97B6A8-A515-487C-A1CF-026345BE3071}" dt="2022-03-04T14:24:32.117" v="5596" actId="1076"/>
          <ac:spMkLst>
            <pc:docMk/>
            <pc:sldMk cId="155454306" sldId="279"/>
            <ac:spMk id="40" creationId="{B50091DC-7855-464A-A1B8-458E9CE7C1F9}"/>
          </ac:spMkLst>
        </pc:spChg>
        <pc:grpChg chg="add del">
          <ac:chgData name="Elhadi Belghache" userId="25bd9855-c3c8-4fe0-90d6-09dac4ca243f" providerId="ADAL" clId="{5B97B6A8-A515-487C-A1CF-026345BE3071}" dt="2022-03-04T14:02:28.321" v="5022" actId="478"/>
          <ac:grpSpMkLst>
            <pc:docMk/>
            <pc:sldMk cId="155454306" sldId="279"/>
            <ac:grpSpMk id="114" creationId="{CABF0347-E6E4-4F0E-A773-880C1140851A}"/>
          </ac:grpSpMkLst>
        </pc:grpChg>
        <pc:picChg chg="add mod">
          <ac:chgData name="Elhadi Belghache" userId="25bd9855-c3c8-4fe0-90d6-09dac4ca243f" providerId="ADAL" clId="{5B97B6A8-A515-487C-A1CF-026345BE3071}" dt="2022-03-04T14:28:44.101" v="5598"/>
          <ac:picMkLst>
            <pc:docMk/>
            <pc:sldMk cId="155454306" sldId="279"/>
            <ac:picMk id="7" creationId="{2E15AEE0-F63E-40F9-88D9-8D457A45E79F}"/>
          </ac:picMkLst>
        </pc:picChg>
        <pc:picChg chg="add del">
          <ac:chgData name="Elhadi Belghache" userId="25bd9855-c3c8-4fe0-90d6-09dac4ca243f" providerId="ADAL" clId="{5B97B6A8-A515-487C-A1CF-026345BE3071}" dt="2022-03-04T14:02:28.321" v="5022" actId="478"/>
          <ac:picMkLst>
            <pc:docMk/>
            <pc:sldMk cId="155454306" sldId="279"/>
            <ac:picMk id="80" creationId="{E31F806B-ABF4-4BFB-A5A6-CE9CA64E459E}"/>
          </ac:picMkLst>
        </pc:picChg>
        <pc:picChg chg="add del">
          <ac:chgData name="Elhadi Belghache" userId="25bd9855-c3c8-4fe0-90d6-09dac4ca243f" providerId="ADAL" clId="{5B97B6A8-A515-487C-A1CF-026345BE3071}" dt="2022-03-04T14:02:28.321" v="5022" actId="478"/>
          <ac:picMkLst>
            <pc:docMk/>
            <pc:sldMk cId="155454306" sldId="279"/>
            <ac:picMk id="90" creationId="{06441461-8492-4558-8916-B6451C788673}"/>
          </ac:picMkLst>
        </pc:picChg>
        <pc:picChg chg="add del">
          <ac:chgData name="Elhadi Belghache" userId="25bd9855-c3c8-4fe0-90d6-09dac4ca243f" providerId="ADAL" clId="{5B97B6A8-A515-487C-A1CF-026345BE3071}" dt="2022-03-04T14:02:28.321" v="5022" actId="478"/>
          <ac:picMkLst>
            <pc:docMk/>
            <pc:sldMk cId="155454306" sldId="279"/>
            <ac:picMk id="91" creationId="{9C3260B3-29B7-4009-9C7E-785FF74EBCF4}"/>
          </ac:picMkLst>
        </pc:picChg>
        <pc:cxnChg chg="mod">
          <ac:chgData name="Elhadi Belghache" userId="25bd9855-c3c8-4fe0-90d6-09dac4ca243f" providerId="ADAL" clId="{5B97B6A8-A515-487C-A1CF-026345BE3071}" dt="2022-03-04T14:02:28.321" v="5022" actId="478"/>
          <ac:cxnSpMkLst>
            <pc:docMk/>
            <pc:sldMk cId="155454306" sldId="279"/>
            <ac:cxnSpMk id="46" creationId="{AA9667D8-1D60-47E5-AF3D-18936542BE75}"/>
          </ac:cxnSpMkLst>
        </pc:cxnChg>
        <pc:cxnChg chg="mod">
          <ac:chgData name="Elhadi Belghache" userId="25bd9855-c3c8-4fe0-90d6-09dac4ca243f" providerId="ADAL" clId="{5B97B6A8-A515-487C-A1CF-026345BE3071}" dt="2022-03-04T14:02:28.321" v="5022" actId="478"/>
          <ac:cxnSpMkLst>
            <pc:docMk/>
            <pc:sldMk cId="155454306" sldId="279"/>
            <ac:cxnSpMk id="50" creationId="{A4D7B487-2CB4-4A33-B5F9-450F8A9481DE}"/>
          </ac:cxnSpMkLst>
        </pc:cxnChg>
        <pc:cxnChg chg="mod">
          <ac:chgData name="Elhadi Belghache" userId="25bd9855-c3c8-4fe0-90d6-09dac4ca243f" providerId="ADAL" clId="{5B97B6A8-A515-487C-A1CF-026345BE3071}" dt="2022-03-04T14:02:28.321" v="5022" actId="478"/>
          <ac:cxnSpMkLst>
            <pc:docMk/>
            <pc:sldMk cId="155454306" sldId="279"/>
            <ac:cxnSpMk id="55" creationId="{54415455-869F-44CB-A896-7A29CBCF57F2}"/>
          </ac:cxnSpMkLst>
        </pc:cxnChg>
        <pc:cxnChg chg="add del mod">
          <ac:chgData name="Elhadi Belghache" userId="25bd9855-c3c8-4fe0-90d6-09dac4ca243f" providerId="ADAL" clId="{5B97B6A8-A515-487C-A1CF-026345BE3071}" dt="2022-03-04T14:02:28.321" v="5022" actId="478"/>
          <ac:cxnSpMkLst>
            <pc:docMk/>
            <pc:sldMk cId="155454306" sldId="279"/>
            <ac:cxnSpMk id="99" creationId="{AA29208A-4C3B-4413-80DA-507F21F7AC60}"/>
          </ac:cxnSpMkLst>
        </pc:cxnChg>
        <pc:cxnChg chg="add del mod">
          <ac:chgData name="Elhadi Belghache" userId="25bd9855-c3c8-4fe0-90d6-09dac4ca243f" providerId="ADAL" clId="{5B97B6A8-A515-487C-A1CF-026345BE3071}" dt="2022-03-04T14:02:28.321" v="5022" actId="478"/>
          <ac:cxnSpMkLst>
            <pc:docMk/>
            <pc:sldMk cId="155454306" sldId="279"/>
            <ac:cxnSpMk id="101" creationId="{6C0A9322-E0EF-4421-B4A8-AB3BACAB9617}"/>
          </ac:cxnSpMkLst>
        </pc:cxnChg>
        <pc:cxnChg chg="add del mod">
          <ac:chgData name="Elhadi Belghache" userId="25bd9855-c3c8-4fe0-90d6-09dac4ca243f" providerId="ADAL" clId="{5B97B6A8-A515-487C-A1CF-026345BE3071}" dt="2022-03-04T14:02:28.321" v="5022" actId="478"/>
          <ac:cxnSpMkLst>
            <pc:docMk/>
            <pc:sldMk cId="155454306" sldId="279"/>
            <ac:cxnSpMk id="111" creationId="{D416A0EB-E5D9-4274-A303-E5A97721FFAD}"/>
          </ac:cxnSpMkLst>
        </pc:cxnChg>
      </pc:sldChg>
      <pc:sldChg chg="add del">
        <pc:chgData name="Elhadi Belghache" userId="25bd9855-c3c8-4fe0-90d6-09dac4ca243f" providerId="ADAL" clId="{5B97B6A8-A515-487C-A1CF-026345BE3071}" dt="2022-03-04T13:45:02.372" v="4789" actId="47"/>
        <pc:sldMkLst>
          <pc:docMk/>
          <pc:sldMk cId="252014044" sldId="279"/>
        </pc:sldMkLst>
      </pc:sldChg>
      <pc:sldMasterChg chg="modSldLayout">
        <pc:chgData name="Elhadi Belghache" userId="25bd9855-c3c8-4fe0-90d6-09dac4ca243f" providerId="ADAL" clId="{5B97B6A8-A515-487C-A1CF-026345BE3071}" dt="2022-03-04T02:32:30.114" v="3327"/>
        <pc:sldMasterMkLst>
          <pc:docMk/>
          <pc:sldMasterMk cId="2110151505" sldId="2147483648"/>
        </pc:sldMasterMkLst>
        <pc:sldLayoutChg chg="addSp delSp modSp">
          <pc:chgData name="Elhadi Belghache" userId="25bd9855-c3c8-4fe0-90d6-09dac4ca243f" providerId="ADAL" clId="{5B97B6A8-A515-487C-A1CF-026345BE3071}" dt="2022-03-04T02:32:30.114" v="3327"/>
          <pc:sldLayoutMkLst>
            <pc:docMk/>
            <pc:sldMasterMk cId="2110151505" sldId="2147483648"/>
            <pc:sldLayoutMk cId="204410216" sldId="2147483650"/>
          </pc:sldLayoutMkLst>
          <pc:spChg chg="del">
            <ac:chgData name="Elhadi Belghache" userId="25bd9855-c3c8-4fe0-90d6-09dac4ca243f" providerId="ADAL" clId="{5B97B6A8-A515-487C-A1CF-026345BE3071}" dt="2022-03-04T02:32:29.190" v="3326"/>
            <ac:spMkLst>
              <pc:docMk/>
              <pc:sldMasterMk cId="2110151505" sldId="2147483648"/>
              <pc:sldLayoutMk cId="204410216" sldId="2147483650"/>
              <ac:spMk id="4" creationId="{DEE251AC-CA54-46A5-B909-F66CF7F79ACB}"/>
            </ac:spMkLst>
          </pc:spChg>
          <pc:spChg chg="del">
            <ac:chgData name="Elhadi Belghache" userId="25bd9855-c3c8-4fe0-90d6-09dac4ca243f" providerId="ADAL" clId="{5B97B6A8-A515-487C-A1CF-026345BE3071}" dt="2022-03-04T02:32:29.190" v="3326"/>
            <ac:spMkLst>
              <pc:docMk/>
              <pc:sldMasterMk cId="2110151505" sldId="2147483648"/>
              <pc:sldLayoutMk cId="204410216" sldId="2147483650"/>
              <ac:spMk id="5" creationId="{2D71692B-543C-4D0B-AC1C-037B05E3B462}"/>
            </ac:spMkLst>
          </pc:spChg>
          <pc:spChg chg="del">
            <ac:chgData name="Elhadi Belghache" userId="25bd9855-c3c8-4fe0-90d6-09dac4ca243f" providerId="ADAL" clId="{5B97B6A8-A515-487C-A1CF-026345BE3071}" dt="2022-03-04T02:32:29.190" v="3326"/>
            <ac:spMkLst>
              <pc:docMk/>
              <pc:sldMasterMk cId="2110151505" sldId="2147483648"/>
              <pc:sldLayoutMk cId="204410216" sldId="2147483650"/>
              <ac:spMk id="6" creationId="{8C38F2A6-0BB0-4447-A9A1-814822EC176E}"/>
            </ac:spMkLst>
          </pc:spChg>
          <pc:spChg chg="add mod">
            <ac:chgData name="Elhadi Belghache" userId="25bd9855-c3c8-4fe0-90d6-09dac4ca243f" providerId="ADAL" clId="{5B97B6A8-A515-487C-A1CF-026345BE3071}" dt="2022-03-04T02:32:30.114" v="3327"/>
            <ac:spMkLst>
              <pc:docMk/>
              <pc:sldMasterMk cId="2110151505" sldId="2147483648"/>
              <pc:sldLayoutMk cId="204410216" sldId="2147483650"/>
              <ac:spMk id="12" creationId="{2F717375-954B-4441-BB47-D04F32D7367C}"/>
            </ac:spMkLst>
          </pc:spChg>
          <pc:spChg chg="add mod">
            <ac:chgData name="Elhadi Belghache" userId="25bd9855-c3c8-4fe0-90d6-09dac4ca243f" providerId="ADAL" clId="{5B97B6A8-A515-487C-A1CF-026345BE3071}" dt="2022-03-04T02:32:30.114" v="3327"/>
            <ac:spMkLst>
              <pc:docMk/>
              <pc:sldMasterMk cId="2110151505" sldId="2147483648"/>
              <pc:sldLayoutMk cId="204410216" sldId="2147483650"/>
              <ac:spMk id="13" creationId="{12C18FD1-D0BC-4764-9863-8463F628956B}"/>
            </ac:spMkLst>
          </pc:spChg>
          <pc:spChg chg="add mod">
            <ac:chgData name="Elhadi Belghache" userId="25bd9855-c3c8-4fe0-90d6-09dac4ca243f" providerId="ADAL" clId="{5B97B6A8-A515-487C-A1CF-026345BE3071}" dt="2022-03-04T02:32:30.114" v="3327"/>
            <ac:spMkLst>
              <pc:docMk/>
              <pc:sldMasterMk cId="2110151505" sldId="2147483648"/>
              <pc:sldLayoutMk cId="204410216" sldId="2147483650"/>
              <ac:spMk id="14" creationId="{EB48F3AD-B10E-4521-A8D8-5073A0F02953}"/>
            </ac:spMkLst>
          </pc:spChg>
        </pc:sldLayoutChg>
      </pc:sldMasterChg>
    </pc:docChg>
  </pc:docChgLst>
  <pc:docChgLst>
    <pc:chgData name="Elhadi Belghache" userId="25bd9855-c3c8-4fe0-90d6-09dac4ca243f" providerId="ADAL" clId="{458196EB-EEBC-48AB-B259-E7649F7E1AA1}"/>
    <pc:docChg chg="undo redo custSel addSld delSld modSld sldOrd">
      <pc:chgData name="Elhadi Belghache" userId="25bd9855-c3c8-4fe0-90d6-09dac4ca243f" providerId="ADAL" clId="{458196EB-EEBC-48AB-B259-E7649F7E1AA1}" dt="2022-04-23T17:57:03.578" v="4926" actId="113"/>
      <pc:docMkLst>
        <pc:docMk/>
      </pc:docMkLst>
      <pc:sldChg chg="modSp mod">
        <pc:chgData name="Elhadi Belghache" userId="25bd9855-c3c8-4fe0-90d6-09dac4ca243f" providerId="ADAL" clId="{458196EB-EEBC-48AB-B259-E7649F7E1AA1}" dt="2022-04-19T14:20:49.606" v="4"/>
        <pc:sldMkLst>
          <pc:docMk/>
          <pc:sldMk cId="2768659440" sldId="256"/>
        </pc:sldMkLst>
        <pc:spChg chg="mod">
          <ac:chgData name="Elhadi Belghache" userId="25bd9855-c3c8-4fe0-90d6-09dac4ca243f" providerId="ADAL" clId="{458196EB-EEBC-48AB-B259-E7649F7E1AA1}" dt="2022-04-19T14:20:49.606" v="4"/>
          <ac:spMkLst>
            <pc:docMk/>
            <pc:sldMk cId="2768659440" sldId="256"/>
            <ac:spMk id="3" creationId="{D2C7D867-35F0-4416-A874-46355FA1A488}"/>
          </ac:spMkLst>
        </pc:spChg>
      </pc:sldChg>
      <pc:sldChg chg="modSp mod">
        <pc:chgData name="Elhadi Belghache" userId="25bd9855-c3c8-4fe0-90d6-09dac4ca243f" providerId="ADAL" clId="{458196EB-EEBC-48AB-B259-E7649F7E1AA1}" dt="2022-04-19T14:36:41.019" v="116" actId="20577"/>
        <pc:sldMkLst>
          <pc:docMk/>
          <pc:sldMk cId="2964921697" sldId="257"/>
        </pc:sldMkLst>
        <pc:spChg chg="mod">
          <ac:chgData name="Elhadi Belghache" userId="25bd9855-c3c8-4fe0-90d6-09dac4ca243f" providerId="ADAL" clId="{458196EB-EEBC-48AB-B259-E7649F7E1AA1}" dt="2022-04-19T14:36:41.019" v="116" actId="20577"/>
          <ac:spMkLst>
            <pc:docMk/>
            <pc:sldMk cId="2964921697" sldId="257"/>
            <ac:spMk id="6" creationId="{F317138E-7D63-4FB3-A276-64F43BE70681}"/>
          </ac:spMkLst>
        </pc:spChg>
      </pc:sldChg>
      <pc:sldChg chg="modSp mod">
        <pc:chgData name="Elhadi Belghache" userId="25bd9855-c3c8-4fe0-90d6-09dac4ca243f" providerId="ADAL" clId="{458196EB-EEBC-48AB-B259-E7649F7E1AA1}" dt="2022-04-23T17:31:43.019" v="4470"/>
        <pc:sldMkLst>
          <pc:docMk/>
          <pc:sldMk cId="1536896425" sldId="258"/>
        </pc:sldMkLst>
        <pc:spChg chg="mod">
          <ac:chgData name="Elhadi Belghache" userId="25bd9855-c3c8-4fe0-90d6-09dac4ca243f" providerId="ADAL" clId="{458196EB-EEBC-48AB-B259-E7649F7E1AA1}" dt="2022-04-23T17:31:43.019" v="4470"/>
          <ac:spMkLst>
            <pc:docMk/>
            <pc:sldMk cId="1536896425" sldId="258"/>
            <ac:spMk id="5" creationId="{0DEECFA4-0101-4E2F-BC91-8586E01542D6}"/>
          </ac:spMkLst>
        </pc:spChg>
      </pc:sldChg>
      <pc:sldChg chg="modSp mod">
        <pc:chgData name="Elhadi Belghache" userId="25bd9855-c3c8-4fe0-90d6-09dac4ca243f" providerId="ADAL" clId="{458196EB-EEBC-48AB-B259-E7649F7E1AA1}" dt="2022-04-19T14:40:08.252" v="159" actId="20577"/>
        <pc:sldMkLst>
          <pc:docMk/>
          <pc:sldMk cId="2529200038" sldId="262"/>
        </pc:sldMkLst>
        <pc:spChg chg="mod">
          <ac:chgData name="Elhadi Belghache" userId="25bd9855-c3c8-4fe0-90d6-09dac4ca243f" providerId="ADAL" clId="{458196EB-EEBC-48AB-B259-E7649F7E1AA1}" dt="2022-04-19T14:40:08.252" v="159" actId="20577"/>
          <ac:spMkLst>
            <pc:docMk/>
            <pc:sldMk cId="2529200038" sldId="262"/>
            <ac:spMk id="6" creationId="{F317138E-7D63-4FB3-A276-64F43BE70681}"/>
          </ac:spMkLst>
        </pc:spChg>
      </pc:sldChg>
      <pc:sldChg chg="delSp modSp mod ord">
        <pc:chgData name="Elhadi Belghache" userId="25bd9855-c3c8-4fe0-90d6-09dac4ca243f" providerId="ADAL" clId="{458196EB-EEBC-48AB-B259-E7649F7E1AA1}" dt="2022-04-23T17:11:34.918" v="4132"/>
        <pc:sldMkLst>
          <pc:docMk/>
          <pc:sldMk cId="2299679956" sldId="266"/>
        </pc:sldMkLst>
        <pc:spChg chg="mod">
          <ac:chgData name="Elhadi Belghache" userId="25bd9855-c3c8-4fe0-90d6-09dac4ca243f" providerId="ADAL" clId="{458196EB-EEBC-48AB-B259-E7649F7E1AA1}" dt="2022-04-23T12:56:42.519" v="1749" actId="113"/>
          <ac:spMkLst>
            <pc:docMk/>
            <pc:sldMk cId="2299679956" sldId="266"/>
            <ac:spMk id="4" creationId="{958B6320-FBA1-4C75-B27D-9E9A0437CEFB}"/>
          </ac:spMkLst>
        </pc:spChg>
        <pc:spChg chg="del mod">
          <ac:chgData name="Elhadi Belghache" userId="25bd9855-c3c8-4fe0-90d6-09dac4ca243f" providerId="ADAL" clId="{458196EB-EEBC-48AB-B259-E7649F7E1AA1}" dt="2022-04-23T12:21:54.729" v="1346" actId="478"/>
          <ac:spMkLst>
            <pc:docMk/>
            <pc:sldMk cId="2299679956" sldId="266"/>
            <ac:spMk id="13" creationId="{D78FAFB9-6172-4155-9E1A-442B5E332B1F}"/>
          </ac:spMkLst>
        </pc:spChg>
        <pc:spChg chg="del mod">
          <ac:chgData name="Elhadi Belghache" userId="25bd9855-c3c8-4fe0-90d6-09dac4ca243f" providerId="ADAL" clId="{458196EB-EEBC-48AB-B259-E7649F7E1AA1}" dt="2022-04-23T12:21:52.905" v="1345" actId="478"/>
          <ac:spMkLst>
            <pc:docMk/>
            <pc:sldMk cId="2299679956" sldId="266"/>
            <ac:spMk id="14" creationId="{3EE2BFA1-735E-480A-8C5B-3EDD966509CD}"/>
          </ac:spMkLst>
        </pc:spChg>
        <pc:spChg chg="del">
          <ac:chgData name="Elhadi Belghache" userId="25bd9855-c3c8-4fe0-90d6-09dac4ca243f" providerId="ADAL" clId="{458196EB-EEBC-48AB-B259-E7649F7E1AA1}" dt="2022-04-23T12:08:13.779" v="1250" actId="478"/>
          <ac:spMkLst>
            <pc:docMk/>
            <pc:sldMk cId="2299679956" sldId="266"/>
            <ac:spMk id="15" creationId="{A20ACEFB-820D-4AE1-8451-5CE28767F667}"/>
          </ac:spMkLst>
        </pc:spChg>
        <pc:grpChg chg="del">
          <ac:chgData name="Elhadi Belghache" userId="25bd9855-c3c8-4fe0-90d6-09dac4ca243f" providerId="ADAL" clId="{458196EB-EEBC-48AB-B259-E7649F7E1AA1}" dt="2022-04-23T12:08:11.114" v="1249" actId="478"/>
          <ac:grpSpMkLst>
            <pc:docMk/>
            <pc:sldMk cId="2299679956" sldId="266"/>
            <ac:grpSpMk id="16" creationId="{B01BF55B-DDE7-48FE-853C-C1DC68CCCE1E}"/>
          </ac:grpSpMkLst>
        </pc:grpChg>
        <pc:picChg chg="mod">
          <ac:chgData name="Elhadi Belghache" userId="25bd9855-c3c8-4fe0-90d6-09dac4ca243f" providerId="ADAL" clId="{458196EB-EEBC-48AB-B259-E7649F7E1AA1}" dt="2022-04-23T12:20:52.284" v="1339" actId="1076"/>
          <ac:picMkLst>
            <pc:docMk/>
            <pc:sldMk cId="2299679956" sldId="266"/>
            <ac:picMk id="5" creationId="{C19797B4-B8B9-42F2-B63B-BC480CDF21CB}"/>
          </ac:picMkLst>
        </pc:picChg>
        <pc:picChg chg="mod">
          <ac:chgData name="Elhadi Belghache" userId="25bd9855-c3c8-4fe0-90d6-09dac4ca243f" providerId="ADAL" clId="{458196EB-EEBC-48AB-B259-E7649F7E1AA1}" dt="2022-04-23T17:11:34.918" v="4132"/>
          <ac:picMkLst>
            <pc:docMk/>
            <pc:sldMk cId="2299679956" sldId="266"/>
            <ac:picMk id="7" creationId="{405854D3-B7B2-4934-845E-2D3476D3CF25}"/>
          </ac:picMkLst>
        </pc:picChg>
        <pc:picChg chg="del">
          <ac:chgData name="Elhadi Belghache" userId="25bd9855-c3c8-4fe0-90d6-09dac4ca243f" providerId="ADAL" clId="{458196EB-EEBC-48AB-B259-E7649F7E1AA1}" dt="2022-04-23T12:08:14.273" v="1251" actId="478"/>
          <ac:picMkLst>
            <pc:docMk/>
            <pc:sldMk cId="2299679956" sldId="266"/>
            <ac:picMk id="8" creationId="{10E51CC8-DC52-4472-8FA4-8B26DBE0C520}"/>
          </ac:picMkLst>
        </pc:picChg>
      </pc:sldChg>
      <pc:sldChg chg="del">
        <pc:chgData name="Elhadi Belghache" userId="25bd9855-c3c8-4fe0-90d6-09dac4ca243f" providerId="ADAL" clId="{458196EB-EEBC-48AB-B259-E7649F7E1AA1}" dt="2022-04-23T13:52:06.654" v="2287" actId="47"/>
        <pc:sldMkLst>
          <pc:docMk/>
          <pc:sldMk cId="269896581" sldId="267"/>
        </pc:sldMkLst>
      </pc:sldChg>
      <pc:sldChg chg="addSp delSp modSp mod">
        <pc:chgData name="Elhadi Belghache" userId="25bd9855-c3c8-4fe0-90d6-09dac4ca243f" providerId="ADAL" clId="{458196EB-EEBC-48AB-B259-E7649F7E1AA1}" dt="2022-04-22T14:11:22.001" v="949" actId="20577"/>
        <pc:sldMkLst>
          <pc:docMk/>
          <pc:sldMk cId="2673650201" sldId="269"/>
        </pc:sldMkLst>
        <pc:spChg chg="mod">
          <ac:chgData name="Elhadi Belghache" userId="25bd9855-c3c8-4fe0-90d6-09dac4ca243f" providerId="ADAL" clId="{458196EB-EEBC-48AB-B259-E7649F7E1AA1}" dt="2022-04-19T14:36:52.647" v="120" actId="20577"/>
          <ac:spMkLst>
            <pc:docMk/>
            <pc:sldMk cId="2673650201" sldId="269"/>
            <ac:spMk id="4" creationId="{566EEFCD-CFC8-4B50-BCAC-17E73DAA2F67}"/>
          </ac:spMkLst>
        </pc:spChg>
        <pc:spChg chg="mod">
          <ac:chgData name="Elhadi Belghache" userId="25bd9855-c3c8-4fe0-90d6-09dac4ca243f" providerId="ADAL" clId="{458196EB-EEBC-48AB-B259-E7649F7E1AA1}" dt="2022-04-22T14:05:25.083" v="891" actId="14100"/>
          <ac:spMkLst>
            <pc:docMk/>
            <pc:sldMk cId="2673650201" sldId="269"/>
            <ac:spMk id="5" creationId="{7D266EE9-11C1-4F1C-AAC0-09A6FB709CA3}"/>
          </ac:spMkLst>
        </pc:spChg>
        <pc:spChg chg="del mod">
          <ac:chgData name="Elhadi Belghache" userId="25bd9855-c3c8-4fe0-90d6-09dac4ca243f" providerId="ADAL" clId="{458196EB-EEBC-48AB-B259-E7649F7E1AA1}" dt="2022-04-22T13:13:14.236" v="412" actId="478"/>
          <ac:spMkLst>
            <pc:docMk/>
            <pc:sldMk cId="2673650201" sldId="269"/>
            <ac:spMk id="15" creationId="{64D7598A-E3A0-451F-8135-72CDDAC700D4}"/>
          </ac:spMkLst>
        </pc:spChg>
        <pc:spChg chg="add mod">
          <ac:chgData name="Elhadi Belghache" userId="25bd9855-c3c8-4fe0-90d6-09dac4ca243f" providerId="ADAL" clId="{458196EB-EEBC-48AB-B259-E7649F7E1AA1}" dt="2022-04-22T14:11:22.001" v="949" actId="20577"/>
          <ac:spMkLst>
            <pc:docMk/>
            <pc:sldMk cId="2673650201" sldId="269"/>
            <ac:spMk id="27" creationId="{E203F5FE-D74C-4A9C-B671-DD022EC809BB}"/>
          </ac:spMkLst>
        </pc:spChg>
        <pc:grpChg chg="del">
          <ac:chgData name="Elhadi Belghache" userId="25bd9855-c3c8-4fe0-90d6-09dac4ca243f" providerId="ADAL" clId="{458196EB-EEBC-48AB-B259-E7649F7E1AA1}" dt="2022-04-22T13:13:06.067" v="408" actId="478"/>
          <ac:grpSpMkLst>
            <pc:docMk/>
            <pc:sldMk cId="2673650201" sldId="269"/>
            <ac:grpSpMk id="18" creationId="{614E6C01-1B1B-4D64-8D51-52AEDD39BBC1}"/>
          </ac:grpSpMkLst>
        </pc:grpChg>
        <pc:grpChg chg="del">
          <ac:chgData name="Elhadi Belghache" userId="25bd9855-c3c8-4fe0-90d6-09dac4ca243f" providerId="ADAL" clId="{458196EB-EEBC-48AB-B259-E7649F7E1AA1}" dt="2022-04-22T13:13:17.056" v="414" actId="478"/>
          <ac:grpSpMkLst>
            <pc:docMk/>
            <pc:sldMk cId="2673650201" sldId="269"/>
            <ac:grpSpMk id="19" creationId="{F40098B6-F3A7-4885-9B3E-BE39C75E5077}"/>
          </ac:grpSpMkLst>
        </pc:grpChg>
        <pc:grpChg chg="del">
          <ac:chgData name="Elhadi Belghache" userId="25bd9855-c3c8-4fe0-90d6-09dac4ca243f" providerId="ADAL" clId="{458196EB-EEBC-48AB-B259-E7649F7E1AA1}" dt="2022-04-22T13:13:07.110" v="409" actId="478"/>
          <ac:grpSpMkLst>
            <pc:docMk/>
            <pc:sldMk cId="2673650201" sldId="269"/>
            <ac:grpSpMk id="39" creationId="{71BDF6FE-D1E9-4923-BD7F-A262CCF43DFC}"/>
          </ac:grpSpMkLst>
        </pc:grpChg>
        <pc:picChg chg="del">
          <ac:chgData name="Elhadi Belghache" userId="25bd9855-c3c8-4fe0-90d6-09dac4ca243f" providerId="ADAL" clId="{458196EB-EEBC-48AB-B259-E7649F7E1AA1}" dt="2022-04-22T13:13:15.739" v="413" actId="478"/>
          <ac:picMkLst>
            <pc:docMk/>
            <pc:sldMk cId="2673650201" sldId="269"/>
            <ac:picMk id="7" creationId="{188DF718-5317-4069-AC8D-9CD7D575F001}"/>
          </ac:picMkLst>
        </pc:picChg>
        <pc:picChg chg="add mod">
          <ac:chgData name="Elhadi Belghache" userId="25bd9855-c3c8-4fe0-90d6-09dac4ca243f" providerId="ADAL" clId="{458196EB-EEBC-48AB-B259-E7649F7E1AA1}" dt="2022-04-22T14:04:43.276" v="890" actId="1076"/>
          <ac:picMkLst>
            <pc:docMk/>
            <pc:sldMk cId="2673650201" sldId="269"/>
            <ac:picMk id="1026" creationId="{AD76EE0D-142E-4805-952A-AA65FCEF783A}"/>
          </ac:picMkLst>
        </pc:picChg>
        <pc:cxnChg chg="del">
          <ac:chgData name="Elhadi Belghache" userId="25bd9855-c3c8-4fe0-90d6-09dac4ca243f" providerId="ADAL" clId="{458196EB-EEBC-48AB-B259-E7649F7E1AA1}" dt="2022-04-22T13:13:11.088" v="411" actId="478"/>
          <ac:cxnSpMkLst>
            <pc:docMk/>
            <pc:sldMk cId="2673650201" sldId="269"/>
            <ac:cxnSpMk id="24" creationId="{3E88B1AE-9DAD-47F3-AB41-DE9F8F46A89A}"/>
          </ac:cxnSpMkLst>
        </pc:cxnChg>
        <pc:cxnChg chg="del">
          <ac:chgData name="Elhadi Belghache" userId="25bd9855-c3c8-4fe0-90d6-09dac4ca243f" providerId="ADAL" clId="{458196EB-EEBC-48AB-B259-E7649F7E1AA1}" dt="2022-04-22T13:13:09.803" v="410" actId="478"/>
          <ac:cxnSpMkLst>
            <pc:docMk/>
            <pc:sldMk cId="2673650201" sldId="269"/>
            <ac:cxnSpMk id="31" creationId="{A7AF22DF-74DC-4897-84D1-FDF2A1D7CEEE}"/>
          </ac:cxnSpMkLst>
        </pc:cxnChg>
      </pc:sldChg>
      <pc:sldChg chg="addSp delSp modSp mod">
        <pc:chgData name="Elhadi Belghache" userId="25bd9855-c3c8-4fe0-90d6-09dac4ca243f" providerId="ADAL" clId="{458196EB-EEBC-48AB-B259-E7649F7E1AA1}" dt="2022-04-23T13:17:03.298" v="1849" actId="208"/>
        <pc:sldMkLst>
          <pc:docMk/>
          <pc:sldMk cId="1571618705" sldId="270"/>
        </pc:sldMkLst>
        <pc:spChg chg="mod">
          <ac:chgData name="Elhadi Belghache" userId="25bd9855-c3c8-4fe0-90d6-09dac4ca243f" providerId="ADAL" clId="{458196EB-EEBC-48AB-B259-E7649F7E1AA1}" dt="2022-04-23T12:56:35.055" v="1747" actId="113"/>
          <ac:spMkLst>
            <pc:docMk/>
            <pc:sldMk cId="1571618705" sldId="270"/>
            <ac:spMk id="4" creationId="{566EEFCD-CFC8-4B50-BCAC-17E73DAA2F67}"/>
          </ac:spMkLst>
        </pc:spChg>
        <pc:spChg chg="mod">
          <ac:chgData name="Elhadi Belghache" userId="25bd9855-c3c8-4fe0-90d6-09dac4ca243f" providerId="ADAL" clId="{458196EB-EEBC-48AB-B259-E7649F7E1AA1}" dt="2022-04-23T12:04:03.611" v="1245" actId="20577"/>
          <ac:spMkLst>
            <pc:docMk/>
            <pc:sldMk cId="1571618705" sldId="270"/>
            <ac:spMk id="11" creationId="{DFC45420-5D18-40F4-AB7B-FB3875FCA4DF}"/>
          </ac:spMkLst>
        </pc:spChg>
        <pc:spChg chg="add mod">
          <ac:chgData name="Elhadi Belghache" userId="25bd9855-c3c8-4fe0-90d6-09dac4ca243f" providerId="ADAL" clId="{458196EB-EEBC-48AB-B259-E7649F7E1AA1}" dt="2022-04-23T11:57:58.101" v="1156" actId="20577"/>
          <ac:spMkLst>
            <pc:docMk/>
            <pc:sldMk cId="1571618705" sldId="270"/>
            <ac:spMk id="41" creationId="{2FEFD280-0F69-4039-8AFE-59F51D6BC3FD}"/>
          </ac:spMkLst>
        </pc:spChg>
        <pc:spChg chg="add mod">
          <ac:chgData name="Elhadi Belghache" userId="25bd9855-c3c8-4fe0-90d6-09dac4ca243f" providerId="ADAL" clId="{458196EB-EEBC-48AB-B259-E7649F7E1AA1}" dt="2022-04-23T11:59:04.820" v="1183" actId="164"/>
          <ac:spMkLst>
            <pc:docMk/>
            <pc:sldMk cId="1571618705" sldId="270"/>
            <ac:spMk id="42" creationId="{AABFC72C-2FD2-4216-87C6-63BFD484EB22}"/>
          </ac:spMkLst>
        </pc:spChg>
        <pc:grpChg chg="add mod">
          <ac:chgData name="Elhadi Belghache" userId="25bd9855-c3c8-4fe0-90d6-09dac4ca243f" providerId="ADAL" clId="{458196EB-EEBC-48AB-B259-E7649F7E1AA1}" dt="2022-04-23T11:59:04.820" v="1183" actId="164"/>
          <ac:grpSpMkLst>
            <pc:docMk/>
            <pc:sldMk cId="1571618705" sldId="270"/>
            <ac:grpSpMk id="15" creationId="{912FA007-FD0D-4221-BBBE-7F050AC863EA}"/>
          </ac:grpSpMkLst>
        </pc:grpChg>
        <pc:grpChg chg="del">
          <ac:chgData name="Elhadi Belghache" userId="25bd9855-c3c8-4fe0-90d6-09dac4ca243f" providerId="ADAL" clId="{458196EB-EEBC-48AB-B259-E7649F7E1AA1}" dt="2022-04-23T11:42:35.958" v="1055" actId="478"/>
          <ac:grpSpMkLst>
            <pc:docMk/>
            <pc:sldMk cId="1571618705" sldId="270"/>
            <ac:grpSpMk id="66" creationId="{CF082786-A1FE-42CB-93A4-D58235514C8B}"/>
          </ac:grpSpMkLst>
        </pc:grpChg>
        <pc:grpChg chg="del">
          <ac:chgData name="Elhadi Belghache" userId="25bd9855-c3c8-4fe0-90d6-09dac4ca243f" providerId="ADAL" clId="{458196EB-EEBC-48AB-B259-E7649F7E1AA1}" dt="2022-04-23T11:42:34.389" v="1054" actId="478"/>
          <ac:grpSpMkLst>
            <pc:docMk/>
            <pc:sldMk cId="1571618705" sldId="270"/>
            <ac:grpSpMk id="67" creationId="{7D629014-4FF5-45DA-8037-765882605EC6}"/>
          </ac:grpSpMkLst>
        </pc:grpChg>
        <pc:graphicFrameChg chg="add del mod">
          <ac:chgData name="Elhadi Belghache" userId="25bd9855-c3c8-4fe0-90d6-09dac4ca243f" providerId="ADAL" clId="{458196EB-EEBC-48AB-B259-E7649F7E1AA1}" dt="2022-04-23T11:42:42.723" v="1057"/>
          <ac:graphicFrameMkLst>
            <pc:docMk/>
            <pc:sldMk cId="1571618705" sldId="270"/>
            <ac:graphicFrameMk id="2" creationId="{5968B74F-F10F-4837-B9B7-DF1AA7E864FA}"/>
          </ac:graphicFrameMkLst>
        </pc:graphicFrameChg>
        <pc:graphicFrameChg chg="add del mod">
          <ac:chgData name="Elhadi Belghache" userId="25bd9855-c3c8-4fe0-90d6-09dac4ca243f" providerId="ADAL" clId="{458196EB-EEBC-48AB-B259-E7649F7E1AA1}" dt="2022-04-23T11:47:16.898" v="1082"/>
          <ac:graphicFrameMkLst>
            <pc:docMk/>
            <pc:sldMk cId="1571618705" sldId="270"/>
            <ac:graphicFrameMk id="5" creationId="{AA694908-C694-474E-B042-C6E2E3375071}"/>
          </ac:graphicFrameMkLst>
        </pc:graphicFrameChg>
        <pc:graphicFrameChg chg="add del mod">
          <ac:chgData name="Elhadi Belghache" userId="25bd9855-c3c8-4fe0-90d6-09dac4ca243f" providerId="ADAL" clId="{458196EB-EEBC-48AB-B259-E7649F7E1AA1}" dt="2022-04-23T11:48:08.041" v="1089"/>
          <ac:graphicFrameMkLst>
            <pc:docMk/>
            <pc:sldMk cId="1571618705" sldId="270"/>
            <ac:graphicFrameMk id="8" creationId="{36D637F6-CE05-4F1E-8590-8BD964D7A9C9}"/>
          </ac:graphicFrameMkLst>
        </pc:graphicFrameChg>
        <pc:graphicFrameChg chg="add del mod">
          <ac:chgData name="Elhadi Belghache" userId="25bd9855-c3c8-4fe0-90d6-09dac4ca243f" providerId="ADAL" clId="{458196EB-EEBC-48AB-B259-E7649F7E1AA1}" dt="2022-04-23T11:52:47.513" v="1101"/>
          <ac:graphicFrameMkLst>
            <pc:docMk/>
            <pc:sldMk cId="1571618705" sldId="270"/>
            <ac:graphicFrameMk id="10" creationId="{CEB244B4-A304-4765-AEC6-179B4CAE487F}"/>
          </ac:graphicFrameMkLst>
        </pc:graphicFrameChg>
        <pc:graphicFrameChg chg="add del mod">
          <ac:chgData name="Elhadi Belghache" userId="25bd9855-c3c8-4fe0-90d6-09dac4ca243f" providerId="ADAL" clId="{458196EB-EEBC-48AB-B259-E7649F7E1AA1}" dt="2022-04-23T11:56:01.602" v="1117"/>
          <ac:graphicFrameMkLst>
            <pc:docMk/>
            <pc:sldMk cId="1571618705" sldId="270"/>
            <ac:graphicFrameMk id="13" creationId="{981BEC9E-D2F5-4C8B-A3FC-316EEB53ED7D}"/>
          </ac:graphicFrameMkLst>
        </pc:graphicFrameChg>
        <pc:picChg chg="add mod">
          <ac:chgData name="Elhadi Belghache" userId="25bd9855-c3c8-4fe0-90d6-09dac4ca243f" providerId="ADAL" clId="{458196EB-EEBC-48AB-B259-E7649F7E1AA1}" dt="2022-04-23T11:57:11.725" v="1127" actId="1076"/>
          <ac:picMkLst>
            <pc:docMk/>
            <pc:sldMk cId="1571618705" sldId="270"/>
            <ac:picMk id="3" creationId="{7274AD7E-4385-4C4F-B5EA-1D02F07292E0}"/>
          </ac:picMkLst>
        </pc:picChg>
        <pc:picChg chg="add del mod">
          <ac:chgData name="Elhadi Belghache" userId="25bd9855-c3c8-4fe0-90d6-09dac4ca243f" providerId="ADAL" clId="{458196EB-EEBC-48AB-B259-E7649F7E1AA1}" dt="2022-04-23T11:54:48.350" v="1113" actId="478"/>
          <ac:picMkLst>
            <pc:docMk/>
            <pc:sldMk cId="1571618705" sldId="270"/>
            <ac:picMk id="6" creationId="{5C93D079-42CA-463B-B563-204B76F5B8B4}"/>
          </ac:picMkLst>
        </pc:picChg>
        <pc:picChg chg="add del mod">
          <ac:chgData name="Elhadi Belghache" userId="25bd9855-c3c8-4fe0-90d6-09dac4ca243f" providerId="ADAL" clId="{458196EB-EEBC-48AB-B259-E7649F7E1AA1}" dt="2022-04-23T11:54:53.610" v="1115" actId="478"/>
          <ac:picMkLst>
            <pc:docMk/>
            <pc:sldMk cId="1571618705" sldId="270"/>
            <ac:picMk id="9" creationId="{9A5618F0-97B2-4FA7-8629-BF8D9A0A52D2}"/>
          </ac:picMkLst>
        </pc:picChg>
        <pc:picChg chg="add del mod">
          <ac:chgData name="Elhadi Belghache" userId="25bd9855-c3c8-4fe0-90d6-09dac4ca243f" providerId="ADAL" clId="{458196EB-EEBC-48AB-B259-E7649F7E1AA1}" dt="2022-04-23T11:54:41.733" v="1105"/>
          <ac:picMkLst>
            <pc:docMk/>
            <pc:sldMk cId="1571618705" sldId="270"/>
            <ac:picMk id="12" creationId="{8D20FE27-C209-498F-844B-913A5B880C9C}"/>
          </ac:picMkLst>
        </pc:picChg>
        <pc:picChg chg="add mod">
          <ac:chgData name="Elhadi Belghache" userId="25bd9855-c3c8-4fe0-90d6-09dac4ca243f" providerId="ADAL" clId="{458196EB-EEBC-48AB-B259-E7649F7E1AA1}" dt="2022-04-23T11:59:04.820" v="1183" actId="164"/>
          <ac:picMkLst>
            <pc:docMk/>
            <pc:sldMk cId="1571618705" sldId="270"/>
            <ac:picMk id="14" creationId="{172CD01D-E043-4D35-B768-68033F869B7D}"/>
          </ac:picMkLst>
        </pc:picChg>
        <pc:cxnChg chg="add mod">
          <ac:chgData name="Elhadi Belghache" userId="25bd9855-c3c8-4fe0-90d6-09dac4ca243f" providerId="ADAL" clId="{458196EB-EEBC-48AB-B259-E7649F7E1AA1}" dt="2022-04-23T13:16:57.623" v="1848" actId="208"/>
          <ac:cxnSpMkLst>
            <pc:docMk/>
            <pc:sldMk cId="1571618705" sldId="270"/>
            <ac:cxnSpMk id="17" creationId="{0CA531C1-00A5-4506-8D81-598B7D2C1170}"/>
          </ac:cxnSpMkLst>
        </pc:cxnChg>
        <pc:cxnChg chg="add mod">
          <ac:chgData name="Elhadi Belghache" userId="25bd9855-c3c8-4fe0-90d6-09dac4ca243f" providerId="ADAL" clId="{458196EB-EEBC-48AB-B259-E7649F7E1AA1}" dt="2022-04-23T13:17:03.298" v="1849" actId="208"/>
          <ac:cxnSpMkLst>
            <pc:docMk/>
            <pc:sldMk cId="1571618705" sldId="270"/>
            <ac:cxnSpMk id="46" creationId="{46F5AAD5-2820-4A60-8CF7-BC3420FC778B}"/>
          </ac:cxnSpMkLst>
        </pc:cxnChg>
      </pc:sldChg>
      <pc:sldChg chg="del">
        <pc:chgData name="Elhadi Belghache" userId="25bd9855-c3c8-4fe0-90d6-09dac4ca243f" providerId="ADAL" clId="{458196EB-EEBC-48AB-B259-E7649F7E1AA1}" dt="2022-04-23T13:26:54.147" v="2020" actId="47"/>
        <pc:sldMkLst>
          <pc:docMk/>
          <pc:sldMk cId="3369196161" sldId="271"/>
        </pc:sldMkLst>
      </pc:sldChg>
      <pc:sldChg chg="del">
        <pc:chgData name="Elhadi Belghache" userId="25bd9855-c3c8-4fe0-90d6-09dac4ca243f" providerId="ADAL" clId="{458196EB-EEBC-48AB-B259-E7649F7E1AA1}" dt="2022-04-23T13:51:52.862" v="2286" actId="47"/>
        <pc:sldMkLst>
          <pc:docMk/>
          <pc:sldMk cId="601806959" sldId="273"/>
        </pc:sldMkLst>
      </pc:sldChg>
      <pc:sldChg chg="del">
        <pc:chgData name="Elhadi Belghache" userId="25bd9855-c3c8-4fe0-90d6-09dac4ca243f" providerId="ADAL" clId="{458196EB-EEBC-48AB-B259-E7649F7E1AA1}" dt="2022-04-19T14:38:12.912" v="150" actId="47"/>
        <pc:sldMkLst>
          <pc:docMk/>
          <pc:sldMk cId="662869790" sldId="275"/>
        </pc:sldMkLst>
      </pc:sldChg>
      <pc:sldChg chg="del">
        <pc:chgData name="Elhadi Belghache" userId="25bd9855-c3c8-4fe0-90d6-09dac4ca243f" providerId="ADAL" clId="{458196EB-EEBC-48AB-B259-E7649F7E1AA1}" dt="2022-04-23T13:52:10.052" v="2288" actId="47"/>
        <pc:sldMkLst>
          <pc:docMk/>
          <pc:sldMk cId="1669427359" sldId="277"/>
        </pc:sldMkLst>
      </pc:sldChg>
      <pc:sldChg chg="del">
        <pc:chgData name="Elhadi Belghache" userId="25bd9855-c3c8-4fe0-90d6-09dac4ca243f" providerId="ADAL" clId="{458196EB-EEBC-48AB-B259-E7649F7E1AA1}" dt="2022-04-23T13:52:11.891" v="2289" actId="47"/>
        <pc:sldMkLst>
          <pc:docMk/>
          <pc:sldMk cId="3490078319" sldId="278"/>
        </pc:sldMkLst>
      </pc:sldChg>
      <pc:sldChg chg="del">
        <pc:chgData name="Elhadi Belghache" userId="25bd9855-c3c8-4fe0-90d6-09dac4ca243f" providerId="ADAL" clId="{458196EB-EEBC-48AB-B259-E7649F7E1AA1}" dt="2022-04-19T14:38:11.100" v="149" actId="47"/>
        <pc:sldMkLst>
          <pc:docMk/>
          <pc:sldMk cId="155454306" sldId="279"/>
        </pc:sldMkLst>
      </pc:sldChg>
      <pc:sldChg chg="modSp add mod">
        <pc:chgData name="Elhadi Belghache" userId="25bd9855-c3c8-4fe0-90d6-09dac4ca243f" providerId="ADAL" clId="{458196EB-EEBC-48AB-B259-E7649F7E1AA1}" dt="2022-04-23T17:30:30.163" v="4440"/>
        <pc:sldMkLst>
          <pc:docMk/>
          <pc:sldMk cId="3661185574" sldId="280"/>
        </pc:sldMkLst>
        <pc:spChg chg="mod">
          <ac:chgData name="Elhadi Belghache" userId="25bd9855-c3c8-4fe0-90d6-09dac4ca243f" providerId="ADAL" clId="{458196EB-EEBC-48AB-B259-E7649F7E1AA1}" dt="2022-04-23T17:30:30.163" v="4440"/>
          <ac:spMkLst>
            <pc:docMk/>
            <pc:sldMk cId="3661185574" sldId="280"/>
            <ac:spMk id="6" creationId="{F317138E-7D63-4FB3-A276-64F43BE70681}"/>
          </ac:spMkLst>
        </pc:spChg>
      </pc:sldChg>
      <pc:sldChg chg="modSp add mod">
        <pc:chgData name="Elhadi Belghache" userId="25bd9855-c3c8-4fe0-90d6-09dac4ca243f" providerId="ADAL" clId="{458196EB-EEBC-48AB-B259-E7649F7E1AA1}" dt="2022-04-23T17:27:54.945" v="4381"/>
        <pc:sldMkLst>
          <pc:docMk/>
          <pc:sldMk cId="481142094" sldId="281"/>
        </pc:sldMkLst>
        <pc:spChg chg="mod">
          <ac:chgData name="Elhadi Belghache" userId="25bd9855-c3c8-4fe0-90d6-09dac4ca243f" providerId="ADAL" clId="{458196EB-EEBC-48AB-B259-E7649F7E1AA1}" dt="2022-04-23T17:27:54.945" v="4381"/>
          <ac:spMkLst>
            <pc:docMk/>
            <pc:sldMk cId="481142094" sldId="281"/>
            <ac:spMk id="6" creationId="{F317138E-7D63-4FB3-A276-64F43BE70681}"/>
          </ac:spMkLst>
        </pc:spChg>
      </pc:sldChg>
      <pc:sldChg chg="addSp delSp modSp add mod ord">
        <pc:chgData name="Elhadi Belghache" userId="25bd9855-c3c8-4fe0-90d6-09dac4ca243f" providerId="ADAL" clId="{458196EB-EEBC-48AB-B259-E7649F7E1AA1}" dt="2022-04-23T17:38:51.634" v="4571" actId="14100"/>
        <pc:sldMkLst>
          <pc:docMk/>
          <pc:sldMk cId="1670673103" sldId="282"/>
        </pc:sldMkLst>
        <pc:spChg chg="mod">
          <ac:chgData name="Elhadi Belghache" userId="25bd9855-c3c8-4fe0-90d6-09dac4ca243f" providerId="ADAL" clId="{458196EB-EEBC-48AB-B259-E7649F7E1AA1}" dt="2022-04-23T17:26:07.883" v="4299" actId="20577"/>
          <ac:spMkLst>
            <pc:docMk/>
            <pc:sldMk cId="1670673103" sldId="282"/>
            <ac:spMk id="18" creationId="{D4F0A2F5-323C-433E-96AB-609F5674BF9B}"/>
          </ac:spMkLst>
        </pc:spChg>
        <pc:spChg chg="del mod">
          <ac:chgData name="Elhadi Belghache" userId="25bd9855-c3c8-4fe0-90d6-09dac4ca243f" providerId="ADAL" clId="{458196EB-EEBC-48AB-B259-E7649F7E1AA1}" dt="2022-04-22T13:00:24.265" v="202" actId="478"/>
          <ac:spMkLst>
            <pc:docMk/>
            <pc:sldMk cId="1670673103" sldId="282"/>
            <ac:spMk id="20" creationId="{C4C4BA6E-2612-48A7-88ED-0FB437F1D20B}"/>
          </ac:spMkLst>
        </pc:spChg>
        <pc:spChg chg="del">
          <ac:chgData name="Elhadi Belghache" userId="25bd9855-c3c8-4fe0-90d6-09dac4ca243f" providerId="ADAL" clId="{458196EB-EEBC-48AB-B259-E7649F7E1AA1}" dt="2022-04-22T13:00:25.513" v="203" actId="478"/>
          <ac:spMkLst>
            <pc:docMk/>
            <pc:sldMk cId="1670673103" sldId="282"/>
            <ac:spMk id="21" creationId="{F1507B2E-1C17-4E70-9067-C98BF5D81DE7}"/>
          </ac:spMkLst>
        </pc:spChg>
        <pc:spChg chg="del">
          <ac:chgData name="Elhadi Belghache" userId="25bd9855-c3c8-4fe0-90d6-09dac4ca243f" providerId="ADAL" clId="{458196EB-EEBC-48AB-B259-E7649F7E1AA1}" dt="2022-04-22T13:00:27.138" v="204" actId="478"/>
          <ac:spMkLst>
            <pc:docMk/>
            <pc:sldMk cId="1670673103" sldId="282"/>
            <ac:spMk id="22" creationId="{E06E4E3C-C769-49B7-8CFD-CC90C9DBBFC2}"/>
          </ac:spMkLst>
        </pc:spChg>
        <pc:grpChg chg="del mod">
          <ac:chgData name="Elhadi Belghache" userId="25bd9855-c3c8-4fe0-90d6-09dac4ca243f" providerId="ADAL" clId="{458196EB-EEBC-48AB-B259-E7649F7E1AA1}" dt="2022-04-22T13:00:10.465" v="191" actId="478"/>
          <ac:grpSpMkLst>
            <pc:docMk/>
            <pc:sldMk cId="1670673103" sldId="282"/>
            <ac:grpSpMk id="28" creationId="{817D5B01-788A-4CAF-8ACD-D03FFE76BA0C}"/>
          </ac:grpSpMkLst>
        </pc:grpChg>
        <pc:picChg chg="add mod">
          <ac:chgData name="Elhadi Belghache" userId="25bd9855-c3c8-4fe0-90d6-09dac4ca243f" providerId="ADAL" clId="{458196EB-EEBC-48AB-B259-E7649F7E1AA1}" dt="2022-04-23T17:38:32.393" v="4567" actId="14100"/>
          <ac:picMkLst>
            <pc:docMk/>
            <pc:sldMk cId="1670673103" sldId="282"/>
            <ac:picMk id="3" creationId="{8E2471A0-928D-4249-BF8C-B18D5F30FD0B}"/>
          </ac:picMkLst>
        </pc:picChg>
        <pc:picChg chg="add mod">
          <ac:chgData name="Elhadi Belghache" userId="25bd9855-c3c8-4fe0-90d6-09dac4ca243f" providerId="ADAL" clId="{458196EB-EEBC-48AB-B259-E7649F7E1AA1}" dt="2022-04-23T17:37:54.026" v="4559" actId="14100"/>
          <ac:picMkLst>
            <pc:docMk/>
            <pc:sldMk cId="1670673103" sldId="282"/>
            <ac:picMk id="6" creationId="{D6C8CA0C-776F-4E8C-AF16-1EA78617C817}"/>
          </ac:picMkLst>
        </pc:picChg>
        <pc:picChg chg="add mod">
          <ac:chgData name="Elhadi Belghache" userId="25bd9855-c3c8-4fe0-90d6-09dac4ca243f" providerId="ADAL" clId="{458196EB-EEBC-48AB-B259-E7649F7E1AA1}" dt="2022-04-23T17:38:39.906" v="4569" actId="14100"/>
          <ac:picMkLst>
            <pc:docMk/>
            <pc:sldMk cId="1670673103" sldId="282"/>
            <ac:picMk id="8" creationId="{41ADAA1C-CD8B-410E-9EFE-CCEF7DFFE952}"/>
          </ac:picMkLst>
        </pc:picChg>
        <pc:picChg chg="del">
          <ac:chgData name="Elhadi Belghache" userId="25bd9855-c3c8-4fe0-90d6-09dac4ca243f" providerId="ADAL" clId="{458196EB-EEBC-48AB-B259-E7649F7E1AA1}" dt="2022-04-22T13:00:12.594" v="193" actId="478"/>
          <ac:picMkLst>
            <pc:docMk/>
            <pc:sldMk cId="1670673103" sldId="282"/>
            <ac:picMk id="8" creationId="{6546BAA6-BE7B-486C-8C02-AF55B25092DC}"/>
          </ac:picMkLst>
        </pc:picChg>
        <pc:picChg chg="del">
          <ac:chgData name="Elhadi Belghache" userId="25bd9855-c3c8-4fe0-90d6-09dac4ca243f" providerId="ADAL" clId="{458196EB-EEBC-48AB-B259-E7649F7E1AA1}" dt="2022-04-22T13:00:13.490" v="194" actId="478"/>
          <ac:picMkLst>
            <pc:docMk/>
            <pc:sldMk cId="1670673103" sldId="282"/>
            <ac:picMk id="10" creationId="{9B7755AA-0DD0-4870-9AB8-E0B956631BDB}"/>
          </ac:picMkLst>
        </pc:picChg>
        <pc:picChg chg="add mod">
          <ac:chgData name="Elhadi Belghache" userId="25bd9855-c3c8-4fe0-90d6-09dac4ca243f" providerId="ADAL" clId="{458196EB-EEBC-48AB-B259-E7649F7E1AA1}" dt="2022-04-23T17:38:51.634" v="4571" actId="14100"/>
          <ac:picMkLst>
            <pc:docMk/>
            <pc:sldMk cId="1670673103" sldId="282"/>
            <ac:picMk id="10" creationId="{E8107BC5-CED8-4E70-97DE-30773CBF0C22}"/>
          </ac:picMkLst>
        </pc:picChg>
        <pc:picChg chg="del">
          <ac:chgData name="Elhadi Belghache" userId="25bd9855-c3c8-4fe0-90d6-09dac4ca243f" providerId="ADAL" clId="{458196EB-EEBC-48AB-B259-E7649F7E1AA1}" dt="2022-04-22T13:00:15.204" v="196" actId="478"/>
          <ac:picMkLst>
            <pc:docMk/>
            <pc:sldMk cId="1670673103" sldId="282"/>
            <ac:picMk id="12" creationId="{2B7514F6-B6EF-45D1-B721-1456DF202B32}"/>
          </ac:picMkLst>
        </pc:picChg>
        <pc:picChg chg="del">
          <ac:chgData name="Elhadi Belghache" userId="25bd9855-c3c8-4fe0-90d6-09dac4ca243f" providerId="ADAL" clId="{458196EB-EEBC-48AB-B259-E7649F7E1AA1}" dt="2022-04-22T13:00:14.677" v="195" actId="478"/>
          <ac:picMkLst>
            <pc:docMk/>
            <pc:sldMk cId="1670673103" sldId="282"/>
            <ac:picMk id="13" creationId="{D1713B18-66B1-4A05-8911-8A450B51B57D}"/>
          </ac:picMkLst>
        </pc:picChg>
        <pc:picChg chg="del">
          <ac:chgData name="Elhadi Belghache" userId="25bd9855-c3c8-4fe0-90d6-09dac4ca243f" providerId="ADAL" clId="{458196EB-EEBC-48AB-B259-E7649F7E1AA1}" dt="2022-04-22T13:00:11.913" v="192" actId="478"/>
          <ac:picMkLst>
            <pc:docMk/>
            <pc:sldMk cId="1670673103" sldId="282"/>
            <ac:picMk id="15" creationId="{146EA4AA-0EE0-4414-B9BC-47AE1B557BBE}"/>
          </ac:picMkLst>
        </pc:picChg>
        <pc:picChg chg="del">
          <ac:chgData name="Elhadi Belghache" userId="25bd9855-c3c8-4fe0-90d6-09dac4ca243f" providerId="ADAL" clId="{458196EB-EEBC-48AB-B259-E7649F7E1AA1}" dt="2022-04-22T13:00:15.684" v="197" actId="478"/>
          <ac:picMkLst>
            <pc:docMk/>
            <pc:sldMk cId="1670673103" sldId="282"/>
            <ac:picMk id="16" creationId="{40199099-D285-4733-8E23-446159F38107}"/>
          </ac:picMkLst>
        </pc:picChg>
        <pc:cxnChg chg="del">
          <ac:chgData name="Elhadi Belghache" userId="25bd9855-c3c8-4fe0-90d6-09dac4ca243f" providerId="ADAL" clId="{458196EB-EEBC-48AB-B259-E7649F7E1AA1}" dt="2022-04-22T13:00:17.173" v="198" actId="478"/>
          <ac:cxnSpMkLst>
            <pc:docMk/>
            <pc:sldMk cId="1670673103" sldId="282"/>
            <ac:cxnSpMk id="37" creationId="{E0982F3B-860A-4A2A-9266-35B8978320FA}"/>
          </ac:cxnSpMkLst>
        </pc:cxnChg>
        <pc:cxnChg chg="del">
          <ac:chgData name="Elhadi Belghache" userId="25bd9855-c3c8-4fe0-90d6-09dac4ca243f" providerId="ADAL" clId="{458196EB-EEBC-48AB-B259-E7649F7E1AA1}" dt="2022-04-22T13:00:18.723" v="199" actId="478"/>
          <ac:cxnSpMkLst>
            <pc:docMk/>
            <pc:sldMk cId="1670673103" sldId="282"/>
            <ac:cxnSpMk id="40" creationId="{3F1B4A77-720E-4BDD-9C74-73F477812275}"/>
          </ac:cxnSpMkLst>
        </pc:cxnChg>
        <pc:cxnChg chg="del">
          <ac:chgData name="Elhadi Belghache" userId="25bd9855-c3c8-4fe0-90d6-09dac4ca243f" providerId="ADAL" clId="{458196EB-EEBC-48AB-B259-E7649F7E1AA1}" dt="2022-04-22T13:00:19.730" v="200" actId="478"/>
          <ac:cxnSpMkLst>
            <pc:docMk/>
            <pc:sldMk cId="1670673103" sldId="282"/>
            <ac:cxnSpMk id="41" creationId="{2604AB63-38BB-43F2-9DF9-48DB5E78B574}"/>
          </ac:cxnSpMkLst>
        </pc:cxnChg>
      </pc:sldChg>
      <pc:sldChg chg="addSp delSp modSp add mod modClrScheme chgLayout">
        <pc:chgData name="Elhadi Belghache" userId="25bd9855-c3c8-4fe0-90d6-09dac4ca243f" providerId="ADAL" clId="{458196EB-EEBC-48AB-B259-E7649F7E1AA1}" dt="2022-04-23T17:55:22.916" v="4870" actId="113"/>
        <pc:sldMkLst>
          <pc:docMk/>
          <pc:sldMk cId="1632297661" sldId="283"/>
        </pc:sldMkLst>
        <pc:spChg chg="add mod ord">
          <ac:chgData name="Elhadi Belghache" userId="25bd9855-c3c8-4fe0-90d6-09dac4ca243f" providerId="ADAL" clId="{458196EB-EEBC-48AB-B259-E7649F7E1AA1}" dt="2022-04-23T17:54:51.241" v="4850" actId="20577"/>
          <ac:spMkLst>
            <pc:docMk/>
            <pc:sldMk cId="1632297661" sldId="283"/>
            <ac:spMk id="2" creationId="{3B991F51-3CE8-4337-9419-2D224670B995}"/>
          </ac:spMkLst>
        </pc:spChg>
        <pc:spChg chg="add mod ord">
          <ac:chgData name="Elhadi Belghache" userId="25bd9855-c3c8-4fe0-90d6-09dac4ca243f" providerId="ADAL" clId="{458196EB-EEBC-48AB-B259-E7649F7E1AA1}" dt="2022-04-23T17:55:22.916" v="4870" actId="113"/>
          <ac:spMkLst>
            <pc:docMk/>
            <pc:sldMk cId="1632297661" sldId="283"/>
            <ac:spMk id="3" creationId="{76BB43A2-C089-475B-AE05-0A80653D0272}"/>
          </ac:spMkLst>
        </pc:spChg>
        <pc:spChg chg="mod ord">
          <ac:chgData name="Elhadi Belghache" userId="25bd9855-c3c8-4fe0-90d6-09dac4ca243f" providerId="ADAL" clId="{458196EB-EEBC-48AB-B259-E7649F7E1AA1}" dt="2022-04-23T17:54:47.200" v="4842" actId="20577"/>
          <ac:spMkLst>
            <pc:docMk/>
            <pc:sldMk cId="1632297661" sldId="283"/>
            <ac:spMk id="4" creationId="{566EEFCD-CFC8-4B50-BCAC-17E73DAA2F67}"/>
          </ac:spMkLst>
        </pc:spChg>
        <pc:spChg chg="add mod ord">
          <ac:chgData name="Elhadi Belghache" userId="25bd9855-c3c8-4fe0-90d6-09dac4ca243f" providerId="ADAL" clId="{458196EB-EEBC-48AB-B259-E7649F7E1AA1}" dt="2022-04-23T17:55:00.416" v="4856" actId="20577"/>
          <ac:spMkLst>
            <pc:docMk/>
            <pc:sldMk cId="1632297661" sldId="283"/>
            <ac:spMk id="5" creationId="{B0582A7B-DE4F-45FA-9C4F-B5C8B15EFFF9}"/>
          </ac:spMkLst>
        </pc:spChg>
        <pc:spChg chg="mod ord">
          <ac:chgData name="Elhadi Belghache" userId="25bd9855-c3c8-4fe0-90d6-09dac4ca243f" providerId="ADAL" clId="{458196EB-EEBC-48AB-B259-E7649F7E1AA1}" dt="2022-04-23T17:54:40.757" v="4833" actId="27636"/>
          <ac:spMkLst>
            <pc:docMk/>
            <pc:sldMk cId="1632297661" sldId="283"/>
            <ac:spMk id="11" creationId="{DFC45420-5D18-40F4-AB7B-FB3875FCA4DF}"/>
          </ac:spMkLst>
        </pc:spChg>
        <pc:spChg chg="mod ord">
          <ac:chgData name="Elhadi Belghache" userId="25bd9855-c3c8-4fe0-90d6-09dac4ca243f" providerId="ADAL" clId="{458196EB-EEBC-48AB-B259-E7649F7E1AA1}" dt="2022-04-23T17:54:40.624" v="4832" actId="700"/>
          <ac:spMkLst>
            <pc:docMk/>
            <pc:sldMk cId="1632297661" sldId="283"/>
            <ac:spMk id="45" creationId="{0C8A3968-AB85-45B2-B1CF-CB417C7FDA89}"/>
          </ac:spMkLst>
        </pc:spChg>
        <pc:grpChg chg="del mod">
          <ac:chgData name="Elhadi Belghache" userId="25bd9855-c3c8-4fe0-90d6-09dac4ca243f" providerId="ADAL" clId="{458196EB-EEBC-48AB-B259-E7649F7E1AA1}" dt="2022-04-22T13:02:27.499" v="222" actId="478"/>
          <ac:grpSpMkLst>
            <pc:docMk/>
            <pc:sldMk cId="1632297661" sldId="283"/>
            <ac:grpSpMk id="8" creationId="{6EF63CFB-2A64-4835-BA4A-A1A68D7B299E}"/>
          </ac:grpSpMkLst>
        </pc:grpChg>
        <pc:grpChg chg="del">
          <ac:chgData name="Elhadi Belghache" userId="25bd9855-c3c8-4fe0-90d6-09dac4ca243f" providerId="ADAL" clId="{458196EB-EEBC-48AB-B259-E7649F7E1AA1}" dt="2022-04-22T13:02:29.900" v="224" actId="478"/>
          <ac:grpSpMkLst>
            <pc:docMk/>
            <pc:sldMk cId="1632297661" sldId="283"/>
            <ac:grpSpMk id="14" creationId="{BD92FC9F-11AB-4806-9C19-A3AD319526DB}"/>
          </ac:grpSpMkLst>
        </pc:grpChg>
        <pc:grpChg chg="del">
          <ac:chgData name="Elhadi Belghache" userId="25bd9855-c3c8-4fe0-90d6-09dac4ca243f" providerId="ADAL" clId="{458196EB-EEBC-48AB-B259-E7649F7E1AA1}" dt="2022-04-22T13:02:28.646" v="223" actId="478"/>
          <ac:grpSpMkLst>
            <pc:docMk/>
            <pc:sldMk cId="1632297661" sldId="283"/>
            <ac:grpSpMk id="44" creationId="{F803E6D7-EAAD-48F6-9B43-F9937708F6FE}"/>
          </ac:grpSpMkLst>
        </pc:grpChg>
      </pc:sldChg>
      <pc:sldChg chg="addSp modSp add mod">
        <pc:chgData name="Elhadi Belghache" userId="25bd9855-c3c8-4fe0-90d6-09dac4ca243f" providerId="ADAL" clId="{458196EB-EEBC-48AB-B259-E7649F7E1AA1}" dt="2022-04-23T17:37:07.681" v="4543" actId="1035"/>
        <pc:sldMkLst>
          <pc:docMk/>
          <pc:sldMk cId="405914222" sldId="284"/>
        </pc:sldMkLst>
        <pc:spChg chg="mod">
          <ac:chgData name="Elhadi Belghache" userId="25bd9855-c3c8-4fe0-90d6-09dac4ca243f" providerId="ADAL" clId="{458196EB-EEBC-48AB-B259-E7649F7E1AA1}" dt="2022-04-23T17:26:32.970" v="4326" actId="20577"/>
          <ac:spMkLst>
            <pc:docMk/>
            <pc:sldMk cId="405914222" sldId="284"/>
            <ac:spMk id="18" creationId="{D4F0A2F5-323C-433E-96AB-609F5674BF9B}"/>
          </ac:spMkLst>
        </pc:spChg>
        <pc:picChg chg="add mod">
          <ac:chgData name="Elhadi Belghache" userId="25bd9855-c3c8-4fe0-90d6-09dac4ca243f" providerId="ADAL" clId="{458196EB-EEBC-48AB-B259-E7649F7E1AA1}" dt="2022-04-23T17:37:07.681" v="4543" actId="1035"/>
          <ac:picMkLst>
            <pc:docMk/>
            <pc:sldMk cId="405914222" sldId="284"/>
            <ac:picMk id="3" creationId="{0BE4B51E-B2A6-4C76-8F20-3626D4FCEE67}"/>
          </ac:picMkLst>
        </pc:picChg>
        <pc:picChg chg="add mod">
          <ac:chgData name="Elhadi Belghache" userId="25bd9855-c3c8-4fe0-90d6-09dac4ca243f" providerId="ADAL" clId="{458196EB-EEBC-48AB-B259-E7649F7E1AA1}" dt="2022-04-23T17:37:07.681" v="4543" actId="1035"/>
          <ac:picMkLst>
            <pc:docMk/>
            <pc:sldMk cId="405914222" sldId="284"/>
            <ac:picMk id="6" creationId="{6074196E-AC41-48EF-BE63-DE29B25A8528}"/>
          </ac:picMkLst>
        </pc:picChg>
        <pc:picChg chg="add mod">
          <ac:chgData name="Elhadi Belghache" userId="25bd9855-c3c8-4fe0-90d6-09dac4ca243f" providerId="ADAL" clId="{458196EB-EEBC-48AB-B259-E7649F7E1AA1}" dt="2022-04-23T17:37:04.201" v="4542" actId="1035"/>
          <ac:picMkLst>
            <pc:docMk/>
            <pc:sldMk cId="405914222" sldId="284"/>
            <ac:picMk id="8" creationId="{4E40AE45-36CA-4759-8E82-91F1CC305C5D}"/>
          </ac:picMkLst>
        </pc:picChg>
        <pc:picChg chg="add mod">
          <ac:chgData name="Elhadi Belghache" userId="25bd9855-c3c8-4fe0-90d6-09dac4ca243f" providerId="ADAL" clId="{458196EB-EEBC-48AB-B259-E7649F7E1AA1}" dt="2022-04-23T17:37:04.201" v="4542" actId="1035"/>
          <ac:picMkLst>
            <pc:docMk/>
            <pc:sldMk cId="405914222" sldId="284"/>
            <ac:picMk id="10" creationId="{43244F22-74F0-4C72-B2D6-95F5BA5CBEDA}"/>
          </ac:picMkLst>
        </pc:picChg>
      </pc:sldChg>
      <pc:sldChg chg="addSp delSp modSp new mod modClrScheme chgLayout">
        <pc:chgData name="Elhadi Belghache" userId="25bd9855-c3c8-4fe0-90d6-09dac4ca243f" providerId="ADAL" clId="{458196EB-EEBC-48AB-B259-E7649F7E1AA1}" dt="2022-04-22T14:20:13.132" v="1053" actId="1076"/>
        <pc:sldMkLst>
          <pc:docMk/>
          <pc:sldMk cId="2036919401" sldId="285"/>
        </pc:sldMkLst>
        <pc:spChg chg="del mod ord">
          <ac:chgData name="Elhadi Belghache" userId="25bd9855-c3c8-4fe0-90d6-09dac4ca243f" providerId="ADAL" clId="{458196EB-EEBC-48AB-B259-E7649F7E1AA1}" dt="2022-04-22T14:12:19.002" v="951" actId="700"/>
          <ac:spMkLst>
            <pc:docMk/>
            <pc:sldMk cId="2036919401" sldId="285"/>
            <ac:spMk id="2" creationId="{53F9DBE7-147E-425A-B7F6-88BB9926198A}"/>
          </ac:spMkLst>
        </pc:spChg>
        <pc:spChg chg="del mod ord">
          <ac:chgData name="Elhadi Belghache" userId="25bd9855-c3c8-4fe0-90d6-09dac4ca243f" providerId="ADAL" clId="{458196EB-EEBC-48AB-B259-E7649F7E1AA1}" dt="2022-04-22T14:12:19.002" v="951" actId="700"/>
          <ac:spMkLst>
            <pc:docMk/>
            <pc:sldMk cId="2036919401" sldId="285"/>
            <ac:spMk id="3" creationId="{94CA1048-FF90-469F-AC11-677B626EC128}"/>
          </ac:spMkLst>
        </pc:spChg>
        <pc:spChg chg="mod ord">
          <ac:chgData name="Elhadi Belghache" userId="25bd9855-c3c8-4fe0-90d6-09dac4ca243f" providerId="ADAL" clId="{458196EB-EEBC-48AB-B259-E7649F7E1AA1}" dt="2022-04-22T14:12:19.002" v="951" actId="700"/>
          <ac:spMkLst>
            <pc:docMk/>
            <pc:sldMk cId="2036919401" sldId="285"/>
            <ac:spMk id="4" creationId="{40A14A2A-1098-41E1-9F82-CDA3CE6C3127}"/>
          </ac:spMkLst>
        </pc:spChg>
        <pc:spChg chg="add mod ord">
          <ac:chgData name="Elhadi Belghache" userId="25bd9855-c3c8-4fe0-90d6-09dac4ca243f" providerId="ADAL" clId="{458196EB-EEBC-48AB-B259-E7649F7E1AA1}" dt="2022-04-22T14:12:43.519" v="952"/>
          <ac:spMkLst>
            <pc:docMk/>
            <pc:sldMk cId="2036919401" sldId="285"/>
            <ac:spMk id="5" creationId="{7F0F4AC9-EF86-4135-8515-A01ACBECB46D}"/>
          </ac:spMkLst>
        </pc:spChg>
        <pc:spChg chg="add mod ord">
          <ac:chgData name="Elhadi Belghache" userId="25bd9855-c3c8-4fe0-90d6-09dac4ca243f" providerId="ADAL" clId="{458196EB-EEBC-48AB-B259-E7649F7E1AA1}" dt="2022-04-22T14:19:48.278" v="1043" actId="113"/>
          <ac:spMkLst>
            <pc:docMk/>
            <pc:sldMk cId="2036919401" sldId="285"/>
            <ac:spMk id="6" creationId="{8058A369-0AD5-4D07-8272-B54A13E8827C}"/>
          </ac:spMkLst>
        </pc:spChg>
        <pc:spChg chg="add mod ord">
          <ac:chgData name="Elhadi Belghache" userId="25bd9855-c3c8-4fe0-90d6-09dac4ca243f" providerId="ADAL" clId="{458196EB-EEBC-48AB-B259-E7649F7E1AA1}" dt="2022-04-22T14:20:08.482" v="1052" actId="6549"/>
          <ac:spMkLst>
            <pc:docMk/>
            <pc:sldMk cId="2036919401" sldId="285"/>
            <ac:spMk id="7" creationId="{B9791405-C965-487F-B9D7-D718E45B7366}"/>
          </ac:spMkLst>
        </pc:spChg>
        <pc:spChg chg="mod topLvl">
          <ac:chgData name="Elhadi Belghache" userId="25bd9855-c3c8-4fe0-90d6-09dac4ca243f" providerId="ADAL" clId="{458196EB-EEBC-48AB-B259-E7649F7E1AA1}" dt="2022-04-22T14:17:46.630" v="1016" actId="338"/>
          <ac:spMkLst>
            <pc:docMk/>
            <pc:sldMk cId="2036919401" sldId="285"/>
            <ac:spMk id="10" creationId="{91789B8B-B607-4543-976B-CAAC1FDB951E}"/>
          </ac:spMkLst>
        </pc:spChg>
        <pc:spChg chg="mod">
          <ac:chgData name="Elhadi Belghache" userId="25bd9855-c3c8-4fe0-90d6-09dac4ca243f" providerId="ADAL" clId="{458196EB-EEBC-48AB-B259-E7649F7E1AA1}" dt="2022-04-22T14:15:19.087" v="1005"/>
          <ac:spMkLst>
            <pc:docMk/>
            <pc:sldMk cId="2036919401" sldId="285"/>
            <ac:spMk id="13" creationId="{342CC4E7-1F71-4DBD-BCB4-47A3114E809A}"/>
          </ac:spMkLst>
        </pc:spChg>
        <pc:spChg chg="mod topLvl">
          <ac:chgData name="Elhadi Belghache" userId="25bd9855-c3c8-4fe0-90d6-09dac4ca243f" providerId="ADAL" clId="{458196EB-EEBC-48AB-B259-E7649F7E1AA1}" dt="2022-04-22T14:17:42.583" v="1015" actId="338"/>
          <ac:spMkLst>
            <pc:docMk/>
            <pc:sldMk cId="2036919401" sldId="285"/>
            <ac:spMk id="16" creationId="{6B52AC9E-2E8D-4FA7-B797-7605B3CAF040}"/>
          </ac:spMkLst>
        </pc:spChg>
        <pc:grpChg chg="add del mod">
          <ac:chgData name="Elhadi Belghache" userId="25bd9855-c3c8-4fe0-90d6-09dac4ca243f" providerId="ADAL" clId="{458196EB-EEBC-48AB-B259-E7649F7E1AA1}" dt="2022-04-22T14:17:16.551" v="1013" actId="165"/>
          <ac:grpSpMkLst>
            <pc:docMk/>
            <pc:sldMk cId="2036919401" sldId="285"/>
            <ac:grpSpMk id="8" creationId="{7500F868-72D6-425C-81C7-8CA06CEB795C}"/>
          </ac:grpSpMkLst>
        </pc:grpChg>
        <pc:grpChg chg="add del mod">
          <ac:chgData name="Elhadi Belghache" userId="25bd9855-c3c8-4fe0-90d6-09dac4ca243f" providerId="ADAL" clId="{458196EB-EEBC-48AB-B259-E7649F7E1AA1}" dt="2022-04-22T14:15:22.359" v="1007" actId="21"/>
          <ac:grpSpMkLst>
            <pc:docMk/>
            <pc:sldMk cId="2036919401" sldId="285"/>
            <ac:grpSpMk id="11" creationId="{CF9BFED8-0E36-430A-BE36-679B4E7B39A4}"/>
          </ac:grpSpMkLst>
        </pc:grpChg>
        <pc:grpChg chg="add del mod">
          <ac:chgData name="Elhadi Belghache" userId="25bd9855-c3c8-4fe0-90d6-09dac4ca243f" providerId="ADAL" clId="{458196EB-EEBC-48AB-B259-E7649F7E1AA1}" dt="2022-04-22T14:17:16.551" v="1013" actId="165"/>
          <ac:grpSpMkLst>
            <pc:docMk/>
            <pc:sldMk cId="2036919401" sldId="285"/>
            <ac:grpSpMk id="14" creationId="{F3A0BA60-DB5E-4FAA-B664-2421F2836F33}"/>
          </ac:grpSpMkLst>
        </pc:grpChg>
        <pc:grpChg chg="add mod">
          <ac:chgData name="Elhadi Belghache" userId="25bd9855-c3c8-4fe0-90d6-09dac4ca243f" providerId="ADAL" clId="{458196EB-EEBC-48AB-B259-E7649F7E1AA1}" dt="2022-04-22T14:20:13.132" v="1053" actId="1076"/>
          <ac:grpSpMkLst>
            <pc:docMk/>
            <pc:sldMk cId="2036919401" sldId="285"/>
            <ac:grpSpMk id="17" creationId="{ABF9767E-8C1A-4FD5-85B7-BED535987AC4}"/>
          </ac:grpSpMkLst>
        </pc:grpChg>
        <pc:grpChg chg="add mod">
          <ac:chgData name="Elhadi Belghache" userId="25bd9855-c3c8-4fe0-90d6-09dac4ca243f" providerId="ADAL" clId="{458196EB-EEBC-48AB-B259-E7649F7E1AA1}" dt="2022-04-22T14:19:27.522" v="1041" actId="1076"/>
          <ac:grpSpMkLst>
            <pc:docMk/>
            <pc:sldMk cId="2036919401" sldId="285"/>
            <ac:grpSpMk id="18" creationId="{F9F3ED3B-FD6D-43C7-B242-690AA4AFE6B9}"/>
          </ac:grpSpMkLst>
        </pc:grpChg>
        <pc:picChg chg="mod topLvl">
          <ac:chgData name="Elhadi Belghache" userId="25bd9855-c3c8-4fe0-90d6-09dac4ca243f" providerId="ADAL" clId="{458196EB-EEBC-48AB-B259-E7649F7E1AA1}" dt="2022-04-22T14:18:29.217" v="1018"/>
          <ac:picMkLst>
            <pc:docMk/>
            <pc:sldMk cId="2036919401" sldId="285"/>
            <ac:picMk id="9" creationId="{41AD5179-8F70-4772-9E71-A9374AD3FFED}"/>
          </ac:picMkLst>
        </pc:picChg>
        <pc:picChg chg="mod">
          <ac:chgData name="Elhadi Belghache" userId="25bd9855-c3c8-4fe0-90d6-09dac4ca243f" providerId="ADAL" clId="{458196EB-EEBC-48AB-B259-E7649F7E1AA1}" dt="2022-04-22T14:15:19.087" v="1005"/>
          <ac:picMkLst>
            <pc:docMk/>
            <pc:sldMk cId="2036919401" sldId="285"/>
            <ac:picMk id="12" creationId="{E25DCF47-C5AB-4F56-91E7-7503B8ED6280}"/>
          </ac:picMkLst>
        </pc:picChg>
        <pc:picChg chg="mod topLvl">
          <ac:chgData name="Elhadi Belghache" userId="25bd9855-c3c8-4fe0-90d6-09dac4ca243f" providerId="ADAL" clId="{458196EB-EEBC-48AB-B259-E7649F7E1AA1}" dt="2022-04-22T14:18:34.576" v="1019"/>
          <ac:picMkLst>
            <pc:docMk/>
            <pc:sldMk cId="2036919401" sldId="285"/>
            <ac:picMk id="15" creationId="{9FAA2324-6B2E-4B3B-AA1D-D9CC6E1E09BB}"/>
          </ac:picMkLst>
        </pc:picChg>
      </pc:sldChg>
      <pc:sldChg chg="addSp delSp modSp mod">
        <pc:chgData name="Elhadi Belghache" userId="25bd9855-c3c8-4fe0-90d6-09dac4ca243f" providerId="ADAL" clId="{458196EB-EEBC-48AB-B259-E7649F7E1AA1}" dt="2022-04-23T17:10:22.328" v="4128"/>
        <pc:sldMkLst>
          <pc:docMk/>
          <pc:sldMk cId="1396421997" sldId="289"/>
        </pc:sldMkLst>
        <pc:spChg chg="mod">
          <ac:chgData name="Elhadi Belghache" userId="25bd9855-c3c8-4fe0-90d6-09dac4ca243f" providerId="ADAL" clId="{458196EB-EEBC-48AB-B259-E7649F7E1AA1}" dt="2022-04-23T13:51:14.688" v="2283" actId="20577"/>
          <ac:spMkLst>
            <pc:docMk/>
            <pc:sldMk cId="1396421997" sldId="289"/>
            <ac:spMk id="4" creationId="{566EEFCD-CFC8-4B50-BCAC-17E73DAA2F67}"/>
          </ac:spMkLst>
        </pc:spChg>
        <pc:spChg chg="mod">
          <ac:chgData name="Elhadi Belghache" userId="25bd9855-c3c8-4fe0-90d6-09dac4ca243f" providerId="ADAL" clId="{458196EB-EEBC-48AB-B259-E7649F7E1AA1}" dt="2022-04-23T13:07:44.814" v="1803" actId="20577"/>
          <ac:spMkLst>
            <pc:docMk/>
            <pc:sldMk cId="1396421997" sldId="289"/>
            <ac:spMk id="11" creationId="{DFC45420-5D18-40F4-AB7B-FB3875FCA4DF}"/>
          </ac:spMkLst>
        </pc:spChg>
        <pc:spChg chg="mod">
          <ac:chgData name="Elhadi Belghache" userId="25bd9855-c3c8-4fe0-90d6-09dac4ca243f" providerId="ADAL" clId="{458196EB-EEBC-48AB-B259-E7649F7E1AA1}" dt="2022-04-23T13:09:31.597" v="1818" actId="114"/>
          <ac:spMkLst>
            <pc:docMk/>
            <pc:sldMk cId="1396421997" sldId="289"/>
            <ac:spMk id="46" creationId="{A33E947F-C889-49E3-B39E-3A129451EE1B}"/>
          </ac:spMkLst>
        </pc:spChg>
        <pc:spChg chg="add mod">
          <ac:chgData name="Elhadi Belghache" userId="25bd9855-c3c8-4fe0-90d6-09dac4ca243f" providerId="ADAL" clId="{458196EB-EEBC-48AB-B259-E7649F7E1AA1}" dt="2022-04-23T13:16:11.862" v="1843" actId="14100"/>
          <ac:spMkLst>
            <pc:docMk/>
            <pc:sldMk cId="1396421997" sldId="289"/>
            <ac:spMk id="47" creationId="{D3B4B7A0-64E9-4611-B783-D263A2D56CDE}"/>
          </ac:spMkLst>
        </pc:spChg>
        <pc:spChg chg="add mod">
          <ac:chgData name="Elhadi Belghache" userId="25bd9855-c3c8-4fe0-90d6-09dac4ca243f" providerId="ADAL" clId="{458196EB-EEBC-48AB-B259-E7649F7E1AA1}" dt="2022-04-23T13:16:24.811" v="1847" actId="1038"/>
          <ac:spMkLst>
            <pc:docMk/>
            <pc:sldMk cId="1396421997" sldId="289"/>
            <ac:spMk id="48" creationId="{8AA7F74C-CEEB-4E83-ABEF-B7D30D1C59EF}"/>
          </ac:spMkLst>
        </pc:spChg>
        <pc:spChg chg="add mod">
          <ac:chgData name="Elhadi Belghache" userId="25bd9855-c3c8-4fe0-90d6-09dac4ca243f" providerId="ADAL" clId="{458196EB-EEBC-48AB-B259-E7649F7E1AA1}" dt="2022-04-23T13:24:49.521" v="2011" actId="1076"/>
          <ac:spMkLst>
            <pc:docMk/>
            <pc:sldMk cId="1396421997" sldId="289"/>
            <ac:spMk id="51" creationId="{DE5BB204-5754-4428-A5CA-BE6B12CC706B}"/>
          </ac:spMkLst>
        </pc:spChg>
        <pc:spChg chg="mod">
          <ac:chgData name="Elhadi Belghache" userId="25bd9855-c3c8-4fe0-90d6-09dac4ca243f" providerId="ADAL" clId="{458196EB-EEBC-48AB-B259-E7649F7E1AA1}" dt="2022-04-23T13:20:43.259" v="1917" actId="1035"/>
          <ac:spMkLst>
            <pc:docMk/>
            <pc:sldMk cId="1396421997" sldId="289"/>
            <ac:spMk id="54" creationId="{6067D388-A56F-4C35-A6B3-7234BDFAB645}"/>
          </ac:spMkLst>
        </pc:spChg>
        <pc:spChg chg="add mod">
          <ac:chgData name="Elhadi Belghache" userId="25bd9855-c3c8-4fe0-90d6-09dac4ca243f" providerId="ADAL" clId="{458196EB-EEBC-48AB-B259-E7649F7E1AA1}" dt="2022-04-23T13:25:25.773" v="2012" actId="113"/>
          <ac:spMkLst>
            <pc:docMk/>
            <pc:sldMk cId="1396421997" sldId="289"/>
            <ac:spMk id="58" creationId="{B2B6B702-02AC-440B-9149-C6F080BA0800}"/>
          </ac:spMkLst>
        </pc:spChg>
        <pc:spChg chg="add mod">
          <ac:chgData name="Elhadi Belghache" userId="25bd9855-c3c8-4fe0-90d6-09dac4ca243f" providerId="ADAL" clId="{458196EB-EEBC-48AB-B259-E7649F7E1AA1}" dt="2022-04-23T13:25:38.172" v="2015" actId="113"/>
          <ac:spMkLst>
            <pc:docMk/>
            <pc:sldMk cId="1396421997" sldId="289"/>
            <ac:spMk id="61" creationId="{83582F71-D51F-43FD-97A5-6EB0869AA09B}"/>
          </ac:spMkLst>
        </pc:spChg>
        <pc:spChg chg="add mod">
          <ac:chgData name="Elhadi Belghache" userId="25bd9855-c3c8-4fe0-90d6-09dac4ca243f" providerId="ADAL" clId="{458196EB-EEBC-48AB-B259-E7649F7E1AA1}" dt="2022-04-23T13:25:30.364" v="2013" actId="113"/>
          <ac:spMkLst>
            <pc:docMk/>
            <pc:sldMk cId="1396421997" sldId="289"/>
            <ac:spMk id="63" creationId="{8968287F-B583-4BC6-8D66-D93A7CD3C8A4}"/>
          </ac:spMkLst>
        </pc:spChg>
        <pc:spChg chg="add mod">
          <ac:chgData name="Elhadi Belghache" userId="25bd9855-c3c8-4fe0-90d6-09dac4ca243f" providerId="ADAL" clId="{458196EB-EEBC-48AB-B259-E7649F7E1AA1}" dt="2022-04-23T13:25:34.532" v="2014" actId="113"/>
          <ac:spMkLst>
            <pc:docMk/>
            <pc:sldMk cId="1396421997" sldId="289"/>
            <ac:spMk id="64" creationId="{43303E44-3662-4FC2-86B9-611BB7CFAB82}"/>
          </ac:spMkLst>
        </pc:spChg>
        <pc:grpChg chg="add mod">
          <ac:chgData name="Elhadi Belghache" userId="25bd9855-c3c8-4fe0-90d6-09dac4ca243f" providerId="ADAL" clId="{458196EB-EEBC-48AB-B259-E7649F7E1AA1}" dt="2022-04-23T17:10:13.738" v="4126"/>
          <ac:grpSpMkLst>
            <pc:docMk/>
            <pc:sldMk cId="1396421997" sldId="289"/>
            <ac:grpSpMk id="32" creationId="{5AAFDA04-B376-4076-9B27-1488E3C11244}"/>
          </ac:grpSpMkLst>
        </pc:grpChg>
        <pc:grpChg chg="add mod">
          <ac:chgData name="Elhadi Belghache" userId="25bd9855-c3c8-4fe0-90d6-09dac4ca243f" providerId="ADAL" clId="{458196EB-EEBC-48AB-B259-E7649F7E1AA1}" dt="2022-04-23T17:10:22.328" v="4128"/>
          <ac:grpSpMkLst>
            <pc:docMk/>
            <pc:sldMk cId="1396421997" sldId="289"/>
            <ac:grpSpMk id="33" creationId="{E6632BE8-29EA-49BA-A493-CA8E3C4A2B94}"/>
          </ac:grpSpMkLst>
        </pc:grpChg>
        <pc:grpChg chg="add mod">
          <ac:chgData name="Elhadi Belghache" userId="25bd9855-c3c8-4fe0-90d6-09dac4ca243f" providerId="ADAL" clId="{458196EB-EEBC-48AB-B259-E7649F7E1AA1}" dt="2022-04-23T13:24:24.685" v="2008" actId="164"/>
          <ac:grpSpMkLst>
            <pc:docMk/>
            <pc:sldMk cId="1396421997" sldId="289"/>
            <ac:grpSpMk id="36" creationId="{0126CFB2-EEA4-4FF3-8892-2F11CD5665BD}"/>
          </ac:grpSpMkLst>
        </pc:grpChg>
        <pc:grpChg chg="add mod">
          <ac:chgData name="Elhadi Belghache" userId="25bd9855-c3c8-4fe0-90d6-09dac4ca243f" providerId="ADAL" clId="{458196EB-EEBC-48AB-B259-E7649F7E1AA1}" dt="2022-04-23T13:26:06.016" v="2018" actId="1076"/>
          <ac:grpSpMkLst>
            <pc:docMk/>
            <pc:sldMk cId="1396421997" sldId="289"/>
            <ac:grpSpMk id="41" creationId="{BA7C365A-2C93-4BAB-8502-99A5974F2CB0}"/>
          </ac:grpSpMkLst>
        </pc:grpChg>
        <pc:grpChg chg="add mod">
          <ac:chgData name="Elhadi Belghache" userId="25bd9855-c3c8-4fe0-90d6-09dac4ca243f" providerId="ADAL" clId="{458196EB-EEBC-48AB-B259-E7649F7E1AA1}" dt="2022-04-23T13:20:55.011" v="1921" actId="1037"/>
          <ac:grpSpMkLst>
            <pc:docMk/>
            <pc:sldMk cId="1396421997" sldId="289"/>
            <ac:grpSpMk id="52" creationId="{B6BC78E2-2654-4318-8534-D3135216EC61}"/>
          </ac:grpSpMkLst>
        </pc:grpChg>
        <pc:grpChg chg="del">
          <ac:chgData name="Elhadi Belghache" userId="25bd9855-c3c8-4fe0-90d6-09dac4ca243f" providerId="ADAL" clId="{458196EB-EEBC-48AB-B259-E7649F7E1AA1}" dt="2022-04-23T12:58:33.382" v="1764" actId="478"/>
          <ac:grpSpMkLst>
            <pc:docMk/>
            <pc:sldMk cId="1396421997" sldId="289"/>
            <ac:grpSpMk id="66" creationId="{CF082786-A1FE-42CB-93A4-D58235514C8B}"/>
          </ac:grpSpMkLst>
        </pc:grpChg>
        <pc:grpChg chg="del">
          <ac:chgData name="Elhadi Belghache" userId="25bd9855-c3c8-4fe0-90d6-09dac4ca243f" providerId="ADAL" clId="{458196EB-EEBC-48AB-B259-E7649F7E1AA1}" dt="2022-04-23T12:58:31.501" v="1763" actId="478"/>
          <ac:grpSpMkLst>
            <pc:docMk/>
            <pc:sldMk cId="1396421997" sldId="289"/>
            <ac:grpSpMk id="67" creationId="{7D629014-4FF5-45DA-8037-765882605EC6}"/>
          </ac:grpSpMkLst>
        </pc:grpChg>
        <pc:graphicFrameChg chg="add del mod">
          <ac:chgData name="Elhadi Belghache" userId="25bd9855-c3c8-4fe0-90d6-09dac4ca243f" providerId="ADAL" clId="{458196EB-EEBC-48AB-B259-E7649F7E1AA1}" dt="2022-04-23T13:12:54.919" v="1820"/>
          <ac:graphicFrameMkLst>
            <pc:docMk/>
            <pc:sldMk cId="1396421997" sldId="289"/>
            <ac:graphicFrameMk id="13" creationId="{1DA298D8-A231-4755-AAF0-971666EE334B}"/>
          </ac:graphicFrameMkLst>
        </pc:graphicFrameChg>
        <pc:graphicFrameChg chg="add del mod">
          <ac:chgData name="Elhadi Belghache" userId="25bd9855-c3c8-4fe0-90d6-09dac4ca243f" providerId="ADAL" clId="{458196EB-EEBC-48AB-B259-E7649F7E1AA1}" dt="2022-04-23T13:13:17.032" v="1824"/>
          <ac:graphicFrameMkLst>
            <pc:docMk/>
            <pc:sldMk cId="1396421997" sldId="289"/>
            <ac:graphicFrameMk id="14" creationId="{94A3CD79-20E0-460B-B393-415E3DD4D41E}"/>
          </ac:graphicFrameMkLst>
        </pc:graphicFrameChg>
        <pc:graphicFrameChg chg="add del mod">
          <ac:chgData name="Elhadi Belghache" userId="25bd9855-c3c8-4fe0-90d6-09dac4ca243f" providerId="ADAL" clId="{458196EB-EEBC-48AB-B259-E7649F7E1AA1}" dt="2022-04-23T13:14:37.982" v="1830"/>
          <ac:graphicFrameMkLst>
            <pc:docMk/>
            <pc:sldMk cId="1396421997" sldId="289"/>
            <ac:graphicFrameMk id="16" creationId="{D06724C5-3670-4BA1-AE1C-C7B728E182C7}"/>
          </ac:graphicFrameMkLst>
        </pc:graphicFrameChg>
        <pc:picChg chg="add mod">
          <ac:chgData name="Elhadi Belghache" userId="25bd9855-c3c8-4fe0-90d6-09dac4ca243f" providerId="ADAL" clId="{458196EB-EEBC-48AB-B259-E7649F7E1AA1}" dt="2022-04-23T13:22:56.605" v="1969" actId="164"/>
          <ac:picMkLst>
            <pc:docMk/>
            <pc:sldMk cId="1396421997" sldId="289"/>
            <ac:picMk id="3" creationId="{A057E3C8-0D1C-4CEA-9F5A-6A364B1D3854}"/>
          </ac:picMkLst>
        </pc:picChg>
        <pc:picChg chg="add del mod">
          <ac:chgData name="Elhadi Belghache" userId="25bd9855-c3c8-4fe0-90d6-09dac4ca243f" providerId="ADAL" clId="{458196EB-EEBC-48AB-B259-E7649F7E1AA1}" dt="2022-04-23T13:07:38.205" v="1801" actId="478"/>
          <ac:picMkLst>
            <pc:docMk/>
            <pc:sldMk cId="1396421997" sldId="289"/>
            <ac:picMk id="6" creationId="{87941D9E-04D9-4269-9AFF-A05F7836D3BD}"/>
          </ac:picMkLst>
        </pc:picChg>
        <pc:picChg chg="add mod">
          <ac:chgData name="Elhadi Belghache" userId="25bd9855-c3c8-4fe0-90d6-09dac4ca243f" providerId="ADAL" clId="{458196EB-EEBC-48AB-B259-E7649F7E1AA1}" dt="2022-04-23T17:10:17.508" v="4127"/>
          <ac:picMkLst>
            <pc:docMk/>
            <pc:sldMk cId="1396421997" sldId="289"/>
            <ac:picMk id="9" creationId="{5C849E4C-3A7C-4D6D-83EA-E142843FC30F}"/>
          </ac:picMkLst>
        </pc:picChg>
        <pc:picChg chg="add mod">
          <ac:chgData name="Elhadi Belghache" userId="25bd9855-c3c8-4fe0-90d6-09dac4ca243f" providerId="ADAL" clId="{458196EB-EEBC-48AB-B259-E7649F7E1AA1}" dt="2022-04-23T13:23:11.914" v="1974" actId="164"/>
          <ac:picMkLst>
            <pc:docMk/>
            <pc:sldMk cId="1396421997" sldId="289"/>
            <ac:picMk id="12" creationId="{EE2424B6-74D5-415B-813B-99211AF8D4C2}"/>
          </ac:picMkLst>
        </pc:picChg>
        <pc:picChg chg="add del mod">
          <ac:chgData name="Elhadi Belghache" userId="25bd9855-c3c8-4fe0-90d6-09dac4ca243f" providerId="ADAL" clId="{458196EB-EEBC-48AB-B259-E7649F7E1AA1}" dt="2022-04-23T13:14:34.635" v="1828" actId="478"/>
          <ac:picMkLst>
            <pc:docMk/>
            <pc:sldMk cId="1396421997" sldId="289"/>
            <ac:picMk id="15" creationId="{BF066042-6DC2-4177-9AFE-92D13ED7D200}"/>
          </ac:picMkLst>
        </pc:picChg>
        <pc:picChg chg="add mod">
          <ac:chgData name="Elhadi Belghache" userId="25bd9855-c3c8-4fe0-90d6-09dac4ca243f" providerId="ADAL" clId="{458196EB-EEBC-48AB-B259-E7649F7E1AA1}" dt="2022-04-23T13:14:48.704" v="1833" actId="1076"/>
          <ac:picMkLst>
            <pc:docMk/>
            <pc:sldMk cId="1396421997" sldId="289"/>
            <ac:picMk id="17" creationId="{79B4063E-AE35-4600-BA95-421510F97069}"/>
          </ac:picMkLst>
        </pc:picChg>
        <pc:cxnChg chg="mod">
          <ac:chgData name="Elhadi Belghache" userId="25bd9855-c3c8-4fe0-90d6-09dac4ca243f" providerId="ADAL" clId="{458196EB-EEBC-48AB-B259-E7649F7E1AA1}" dt="2022-04-23T13:26:00.522" v="2017" actId="14100"/>
          <ac:cxnSpMkLst>
            <pc:docMk/>
            <pc:sldMk cId="1396421997" sldId="289"/>
            <ac:cxnSpMk id="42" creationId="{3046A2F5-F057-4118-928C-3600ECA71D98}"/>
          </ac:cxnSpMkLst>
        </pc:cxnChg>
        <pc:cxnChg chg="add mod">
          <ac:chgData name="Elhadi Belghache" userId="25bd9855-c3c8-4fe0-90d6-09dac4ca243f" providerId="ADAL" clId="{458196EB-EEBC-48AB-B259-E7649F7E1AA1}" dt="2022-04-23T13:24:38.714" v="2009" actId="14100"/>
          <ac:cxnSpMkLst>
            <pc:docMk/>
            <pc:sldMk cId="1396421997" sldId="289"/>
            <ac:cxnSpMk id="50" creationId="{5D232ED2-6941-4C9A-A741-52CA8DF98472}"/>
          </ac:cxnSpMkLst>
        </pc:cxnChg>
        <pc:cxnChg chg="mod">
          <ac:chgData name="Elhadi Belghache" userId="25bd9855-c3c8-4fe0-90d6-09dac4ca243f" providerId="ADAL" clId="{458196EB-EEBC-48AB-B259-E7649F7E1AA1}" dt="2022-04-23T13:20:51.286" v="1918" actId="14100"/>
          <ac:cxnSpMkLst>
            <pc:docMk/>
            <pc:sldMk cId="1396421997" sldId="289"/>
            <ac:cxnSpMk id="53" creationId="{A220981B-EEFA-4570-85D1-2EEFCFBC9BFC}"/>
          </ac:cxnSpMkLst>
        </pc:cxnChg>
      </pc:sldChg>
      <pc:sldChg chg="addSp delSp modSp add mod">
        <pc:chgData name="Elhadi Belghache" userId="25bd9855-c3c8-4fe0-90d6-09dac4ca243f" providerId="ADAL" clId="{458196EB-EEBC-48AB-B259-E7649F7E1AA1}" dt="2022-04-23T17:10:58.355" v="4131"/>
        <pc:sldMkLst>
          <pc:docMk/>
          <pc:sldMk cId="3578951167" sldId="290"/>
        </pc:sldMkLst>
        <pc:spChg chg="mod">
          <ac:chgData name="Elhadi Belghache" userId="25bd9855-c3c8-4fe0-90d6-09dac4ca243f" providerId="ADAL" clId="{458196EB-EEBC-48AB-B259-E7649F7E1AA1}" dt="2022-04-23T12:56:46.824" v="1751" actId="113"/>
          <ac:spMkLst>
            <pc:docMk/>
            <pc:sldMk cId="3578951167" sldId="290"/>
            <ac:spMk id="4" creationId="{958B6320-FBA1-4C75-B27D-9E9A0437CEFB}"/>
          </ac:spMkLst>
        </pc:spChg>
        <pc:spChg chg="add del mod ord">
          <ac:chgData name="Elhadi Belghache" userId="25bd9855-c3c8-4fe0-90d6-09dac4ca243f" providerId="ADAL" clId="{458196EB-EEBC-48AB-B259-E7649F7E1AA1}" dt="2022-04-23T12:36:49.690" v="1405" actId="6549"/>
          <ac:spMkLst>
            <pc:docMk/>
            <pc:sldMk cId="3578951167" sldId="290"/>
            <ac:spMk id="6" creationId="{F789DDEC-4F58-4D01-9863-C6A0CE7D4C5F}"/>
          </ac:spMkLst>
        </pc:spChg>
        <pc:spChg chg="add del">
          <ac:chgData name="Elhadi Belghache" userId="25bd9855-c3c8-4fe0-90d6-09dac4ca243f" providerId="ADAL" clId="{458196EB-EEBC-48AB-B259-E7649F7E1AA1}" dt="2022-04-23T12:34:06.504" v="1365" actId="22"/>
          <ac:spMkLst>
            <pc:docMk/>
            <pc:sldMk cId="3578951167" sldId="290"/>
            <ac:spMk id="11" creationId="{5A70FD79-AC56-4A69-8FCA-E0847075B7E7}"/>
          </ac:spMkLst>
        </pc:spChg>
        <pc:spChg chg="add del">
          <ac:chgData name="Elhadi Belghache" userId="25bd9855-c3c8-4fe0-90d6-09dac4ca243f" providerId="ADAL" clId="{458196EB-EEBC-48AB-B259-E7649F7E1AA1}" dt="2022-04-23T12:34:26.632" v="1367" actId="22"/>
          <ac:spMkLst>
            <pc:docMk/>
            <pc:sldMk cId="3578951167" sldId="290"/>
            <ac:spMk id="13" creationId="{5624B666-F61E-4AA3-B250-55F19BA33743}"/>
          </ac:spMkLst>
        </pc:spChg>
        <pc:picChg chg="del">
          <ac:chgData name="Elhadi Belghache" userId="25bd9855-c3c8-4fe0-90d6-09dac4ca243f" providerId="ADAL" clId="{458196EB-EEBC-48AB-B259-E7649F7E1AA1}" dt="2022-04-23T12:33:14.816" v="1357" actId="478"/>
          <ac:picMkLst>
            <pc:docMk/>
            <pc:sldMk cId="3578951167" sldId="290"/>
            <ac:picMk id="5" creationId="{C19797B4-B8B9-42F2-B63B-BC480CDF21CB}"/>
          </ac:picMkLst>
        </pc:picChg>
        <pc:picChg chg="del">
          <ac:chgData name="Elhadi Belghache" userId="25bd9855-c3c8-4fe0-90d6-09dac4ca243f" providerId="ADAL" clId="{458196EB-EEBC-48AB-B259-E7649F7E1AA1}" dt="2022-04-23T12:32:56.590" v="1355" actId="478"/>
          <ac:picMkLst>
            <pc:docMk/>
            <pc:sldMk cId="3578951167" sldId="290"/>
            <ac:picMk id="7" creationId="{405854D3-B7B2-4934-845E-2D3476D3CF25}"/>
          </ac:picMkLst>
        </pc:picChg>
        <pc:picChg chg="add del mod">
          <ac:chgData name="Elhadi Belghache" userId="25bd9855-c3c8-4fe0-90d6-09dac4ca243f" providerId="ADAL" clId="{458196EB-EEBC-48AB-B259-E7649F7E1AA1}" dt="2022-04-23T12:34:39.369" v="1371"/>
          <ac:picMkLst>
            <pc:docMk/>
            <pc:sldMk cId="3578951167" sldId="290"/>
            <ac:picMk id="9" creationId="{549AE412-3018-4DDB-83FC-D62B583A046F}"/>
          </ac:picMkLst>
        </pc:picChg>
        <pc:picChg chg="add mod">
          <ac:chgData name="Elhadi Belghache" userId="25bd9855-c3c8-4fe0-90d6-09dac4ca243f" providerId="ADAL" clId="{458196EB-EEBC-48AB-B259-E7649F7E1AA1}" dt="2022-04-23T17:10:58.355" v="4131"/>
          <ac:picMkLst>
            <pc:docMk/>
            <pc:sldMk cId="3578951167" sldId="290"/>
            <ac:picMk id="14" creationId="{E9B208FF-6CFF-4C56-B964-5CB8DBD283AE}"/>
          </ac:picMkLst>
        </pc:picChg>
      </pc:sldChg>
      <pc:sldChg chg="addSp delSp modSp add mod">
        <pc:chgData name="Elhadi Belghache" userId="25bd9855-c3c8-4fe0-90d6-09dac4ca243f" providerId="ADAL" clId="{458196EB-EEBC-48AB-B259-E7649F7E1AA1}" dt="2022-04-23T13:35:23.908" v="2068" actId="1076"/>
        <pc:sldMkLst>
          <pc:docMk/>
          <pc:sldMk cId="3351082235" sldId="291"/>
        </pc:sldMkLst>
        <pc:spChg chg="add mod">
          <ac:chgData name="Elhadi Belghache" userId="25bd9855-c3c8-4fe0-90d6-09dac4ca243f" providerId="ADAL" clId="{458196EB-EEBC-48AB-B259-E7649F7E1AA1}" dt="2022-04-23T13:33:45.044" v="2050" actId="403"/>
          <ac:spMkLst>
            <pc:docMk/>
            <pc:sldMk cId="3351082235" sldId="291"/>
            <ac:spMk id="2" creationId="{A83BE4AE-2B03-477B-A3ED-01C37EDE23A3}"/>
          </ac:spMkLst>
        </pc:spChg>
        <pc:spChg chg="mod">
          <ac:chgData name="Elhadi Belghache" userId="25bd9855-c3c8-4fe0-90d6-09dac4ca243f" providerId="ADAL" clId="{458196EB-EEBC-48AB-B259-E7649F7E1AA1}" dt="2022-04-23T12:56:52.674" v="1753" actId="113"/>
          <ac:spMkLst>
            <pc:docMk/>
            <pc:sldMk cId="3351082235" sldId="291"/>
            <ac:spMk id="4" creationId="{958B6320-FBA1-4C75-B27D-9E9A0437CEFB}"/>
          </ac:spMkLst>
        </pc:spChg>
        <pc:spChg chg="mod">
          <ac:chgData name="Elhadi Belghache" userId="25bd9855-c3c8-4fe0-90d6-09dac4ca243f" providerId="ADAL" clId="{458196EB-EEBC-48AB-B259-E7649F7E1AA1}" dt="2022-04-23T12:48:36.783" v="1649" actId="20577"/>
          <ac:spMkLst>
            <pc:docMk/>
            <pc:sldMk cId="3351082235" sldId="291"/>
            <ac:spMk id="6" creationId="{F789DDEC-4F58-4D01-9863-C6A0CE7D4C5F}"/>
          </ac:spMkLst>
        </pc:spChg>
        <pc:spChg chg="mod">
          <ac:chgData name="Elhadi Belghache" userId="25bd9855-c3c8-4fe0-90d6-09dac4ca243f" providerId="ADAL" clId="{458196EB-EEBC-48AB-B259-E7649F7E1AA1}" dt="2022-04-23T12:48:07.766" v="1641" actId="1076"/>
          <ac:spMkLst>
            <pc:docMk/>
            <pc:sldMk cId="3351082235" sldId="291"/>
            <ac:spMk id="9" creationId="{C214892A-DCB6-40A0-922A-19C567173D0B}"/>
          </ac:spMkLst>
        </pc:spChg>
        <pc:spChg chg="mod">
          <ac:chgData name="Elhadi Belghache" userId="25bd9855-c3c8-4fe0-90d6-09dac4ca243f" providerId="ADAL" clId="{458196EB-EEBC-48AB-B259-E7649F7E1AA1}" dt="2022-04-23T13:35:03.785" v="2065" actId="1036"/>
          <ac:spMkLst>
            <pc:docMk/>
            <pc:sldMk cId="3351082235" sldId="291"/>
            <ac:spMk id="12" creationId="{134770A5-A9AA-498D-B948-82BB7C9A5204}"/>
          </ac:spMkLst>
        </pc:spChg>
        <pc:spChg chg="mod">
          <ac:chgData name="Elhadi Belghache" userId="25bd9855-c3c8-4fe0-90d6-09dac4ca243f" providerId="ADAL" clId="{458196EB-EEBC-48AB-B259-E7649F7E1AA1}" dt="2022-04-23T13:35:23.908" v="2068" actId="1076"/>
          <ac:spMkLst>
            <pc:docMk/>
            <pc:sldMk cId="3351082235" sldId="291"/>
            <ac:spMk id="16" creationId="{E252D269-3535-4395-A2FA-CEA7D913CF6B}"/>
          </ac:spMkLst>
        </pc:spChg>
        <pc:spChg chg="add mod">
          <ac:chgData name="Elhadi Belghache" userId="25bd9855-c3c8-4fe0-90d6-09dac4ca243f" providerId="ADAL" clId="{458196EB-EEBC-48AB-B259-E7649F7E1AA1}" dt="2022-04-23T13:34:20.071" v="2055" actId="1076"/>
          <ac:spMkLst>
            <pc:docMk/>
            <pc:sldMk cId="3351082235" sldId="291"/>
            <ac:spMk id="17" creationId="{36C2E08F-0CAD-477C-8ACA-B5538B5BBA95}"/>
          </ac:spMkLst>
        </pc:spChg>
        <pc:spChg chg="add mod">
          <ac:chgData name="Elhadi Belghache" userId="25bd9855-c3c8-4fe0-90d6-09dac4ca243f" providerId="ADAL" clId="{458196EB-EEBC-48AB-B259-E7649F7E1AA1}" dt="2022-04-23T13:34:35.748" v="2058" actId="1076"/>
          <ac:spMkLst>
            <pc:docMk/>
            <pc:sldMk cId="3351082235" sldId="291"/>
            <ac:spMk id="18" creationId="{71833EDF-6574-42A3-8137-6D1BD768ABA1}"/>
          </ac:spMkLst>
        </pc:spChg>
        <pc:grpChg chg="add mod">
          <ac:chgData name="Elhadi Belghache" userId="25bd9855-c3c8-4fe0-90d6-09dac4ca243f" providerId="ADAL" clId="{458196EB-EEBC-48AB-B259-E7649F7E1AA1}" dt="2022-04-23T12:47:59.515" v="1639" actId="14100"/>
          <ac:grpSpMkLst>
            <pc:docMk/>
            <pc:sldMk cId="3351082235" sldId="291"/>
            <ac:grpSpMk id="7" creationId="{F4494B7C-C969-4F06-BB9D-4EA0F2FE1D10}"/>
          </ac:grpSpMkLst>
        </pc:grpChg>
        <pc:grpChg chg="add mod">
          <ac:chgData name="Elhadi Belghache" userId="25bd9855-c3c8-4fe0-90d6-09dac4ca243f" providerId="ADAL" clId="{458196EB-EEBC-48AB-B259-E7649F7E1AA1}" dt="2022-04-23T12:48:35.560" v="1648" actId="1076"/>
          <ac:grpSpMkLst>
            <pc:docMk/>
            <pc:sldMk cId="3351082235" sldId="291"/>
            <ac:grpSpMk id="10" creationId="{4A703359-1C4A-4818-B9D9-4A07F05F7ACE}"/>
          </ac:grpSpMkLst>
        </pc:grpChg>
        <pc:grpChg chg="add mod">
          <ac:chgData name="Elhadi Belghache" userId="25bd9855-c3c8-4fe0-90d6-09dac4ca243f" providerId="ADAL" clId="{458196EB-EEBC-48AB-B259-E7649F7E1AA1}" dt="2022-04-23T12:48:52.193" v="1650" actId="1076"/>
          <ac:grpSpMkLst>
            <pc:docMk/>
            <pc:sldMk cId="3351082235" sldId="291"/>
            <ac:grpSpMk id="13" creationId="{5CEC42C1-5380-4710-AE41-EED8C084B8F3}"/>
          </ac:grpSpMkLst>
        </pc:grpChg>
        <pc:picChg chg="del">
          <ac:chgData name="Elhadi Belghache" userId="25bd9855-c3c8-4fe0-90d6-09dac4ca243f" providerId="ADAL" clId="{458196EB-EEBC-48AB-B259-E7649F7E1AA1}" dt="2022-04-23T12:37:59.007" v="1436" actId="478"/>
          <ac:picMkLst>
            <pc:docMk/>
            <pc:sldMk cId="3351082235" sldId="291"/>
            <ac:picMk id="14" creationId="{E9B208FF-6CFF-4C56-B964-5CB8DBD283AE}"/>
          </ac:picMkLst>
        </pc:picChg>
        <pc:cxnChg chg="mod">
          <ac:chgData name="Elhadi Belghache" userId="25bd9855-c3c8-4fe0-90d6-09dac4ca243f" providerId="ADAL" clId="{458196EB-EEBC-48AB-B259-E7649F7E1AA1}" dt="2022-04-23T12:41:54.518" v="1537"/>
          <ac:cxnSpMkLst>
            <pc:docMk/>
            <pc:sldMk cId="3351082235" sldId="291"/>
            <ac:cxnSpMk id="8" creationId="{A3D61BE2-37EA-4806-8E86-F53B2098E6C1}"/>
          </ac:cxnSpMkLst>
        </pc:cxnChg>
        <pc:cxnChg chg="mod">
          <ac:chgData name="Elhadi Belghache" userId="25bd9855-c3c8-4fe0-90d6-09dac4ca243f" providerId="ADAL" clId="{458196EB-EEBC-48AB-B259-E7649F7E1AA1}" dt="2022-04-23T13:34:13.574" v="2054" actId="14100"/>
          <ac:cxnSpMkLst>
            <pc:docMk/>
            <pc:sldMk cId="3351082235" sldId="291"/>
            <ac:cxnSpMk id="11" creationId="{3512362C-60A8-406B-9B2A-9CF71524CBBD}"/>
          </ac:cxnSpMkLst>
        </pc:cxnChg>
        <pc:cxnChg chg="mod">
          <ac:chgData name="Elhadi Belghache" userId="25bd9855-c3c8-4fe0-90d6-09dac4ca243f" providerId="ADAL" clId="{458196EB-EEBC-48AB-B259-E7649F7E1AA1}" dt="2022-04-23T13:34:30.044" v="2057" actId="14100"/>
          <ac:cxnSpMkLst>
            <pc:docMk/>
            <pc:sldMk cId="3351082235" sldId="291"/>
            <ac:cxnSpMk id="15" creationId="{FCD15D79-779B-4A22-A958-51C9A2993F09}"/>
          </ac:cxnSpMkLst>
        </pc:cxnChg>
      </pc:sldChg>
      <pc:sldChg chg="addSp delSp modSp add mod">
        <pc:chgData name="Elhadi Belghache" userId="25bd9855-c3c8-4fe0-90d6-09dac4ca243f" providerId="ADAL" clId="{458196EB-EEBC-48AB-B259-E7649F7E1AA1}" dt="2022-04-23T17:11:44.037" v="4133"/>
        <pc:sldMkLst>
          <pc:docMk/>
          <pc:sldMk cId="2556206084" sldId="292"/>
        </pc:sldMkLst>
        <pc:spChg chg="mod">
          <ac:chgData name="Elhadi Belghache" userId="25bd9855-c3c8-4fe0-90d6-09dac4ca243f" providerId="ADAL" clId="{458196EB-EEBC-48AB-B259-E7649F7E1AA1}" dt="2022-04-23T13:51:19.727" v="2285" actId="20577"/>
          <ac:spMkLst>
            <pc:docMk/>
            <pc:sldMk cId="2556206084" sldId="292"/>
            <ac:spMk id="4" creationId="{566EEFCD-CFC8-4B50-BCAC-17E73DAA2F67}"/>
          </ac:spMkLst>
        </pc:spChg>
        <pc:spChg chg="mod">
          <ac:chgData name="Elhadi Belghache" userId="25bd9855-c3c8-4fe0-90d6-09dac4ca243f" providerId="ADAL" clId="{458196EB-EEBC-48AB-B259-E7649F7E1AA1}" dt="2022-04-23T13:37:03.867" v="2097" actId="20577"/>
          <ac:spMkLst>
            <pc:docMk/>
            <pc:sldMk cId="2556206084" sldId="292"/>
            <ac:spMk id="11" creationId="{DFC45420-5D18-40F4-AB7B-FB3875FCA4DF}"/>
          </ac:spMkLst>
        </pc:spChg>
        <pc:spChg chg="add mod">
          <ac:chgData name="Elhadi Belghache" userId="25bd9855-c3c8-4fe0-90d6-09dac4ca243f" providerId="ADAL" clId="{458196EB-EEBC-48AB-B259-E7649F7E1AA1}" dt="2022-04-23T13:49:19.136" v="2263" actId="1076"/>
          <ac:spMkLst>
            <pc:docMk/>
            <pc:sldMk cId="2556206084" sldId="292"/>
            <ac:spMk id="13" creationId="{E411BF77-C534-4088-80E6-16575964C67B}"/>
          </ac:spMkLst>
        </pc:spChg>
        <pc:spChg chg="del mod topLvl">
          <ac:chgData name="Elhadi Belghache" userId="25bd9855-c3c8-4fe0-90d6-09dac4ca243f" providerId="ADAL" clId="{458196EB-EEBC-48AB-B259-E7649F7E1AA1}" dt="2022-04-23T13:42:00.104" v="2198" actId="478"/>
          <ac:spMkLst>
            <pc:docMk/>
            <pc:sldMk cId="2556206084" sldId="292"/>
            <ac:spMk id="36" creationId="{8E728325-AA6D-454C-8590-FE211328B159}"/>
          </ac:spMkLst>
        </pc:spChg>
        <pc:spChg chg="del">
          <ac:chgData name="Elhadi Belghache" userId="25bd9855-c3c8-4fe0-90d6-09dac4ca243f" providerId="ADAL" clId="{458196EB-EEBC-48AB-B259-E7649F7E1AA1}" dt="2022-04-23T13:27:16.058" v="2028" actId="478"/>
          <ac:spMkLst>
            <pc:docMk/>
            <pc:sldMk cId="2556206084" sldId="292"/>
            <ac:spMk id="47" creationId="{D3B4B7A0-64E9-4611-B783-D263A2D56CDE}"/>
          </ac:spMkLst>
        </pc:spChg>
        <pc:spChg chg="del">
          <ac:chgData name="Elhadi Belghache" userId="25bd9855-c3c8-4fe0-90d6-09dac4ca243f" providerId="ADAL" clId="{458196EB-EEBC-48AB-B259-E7649F7E1AA1}" dt="2022-04-23T13:27:14.922" v="2027" actId="478"/>
          <ac:spMkLst>
            <pc:docMk/>
            <pc:sldMk cId="2556206084" sldId="292"/>
            <ac:spMk id="48" creationId="{8AA7F74C-CEEB-4E83-ABEF-B7D30D1C59EF}"/>
          </ac:spMkLst>
        </pc:spChg>
        <pc:spChg chg="del">
          <ac:chgData name="Elhadi Belghache" userId="25bd9855-c3c8-4fe0-90d6-09dac4ca243f" providerId="ADAL" clId="{458196EB-EEBC-48AB-B259-E7649F7E1AA1}" dt="2022-04-23T13:27:20.601" v="2030" actId="478"/>
          <ac:spMkLst>
            <pc:docMk/>
            <pc:sldMk cId="2556206084" sldId="292"/>
            <ac:spMk id="51" creationId="{DE5BB204-5754-4428-A5CA-BE6B12CC706B}"/>
          </ac:spMkLst>
        </pc:spChg>
        <pc:spChg chg="del mod topLvl">
          <ac:chgData name="Elhadi Belghache" userId="25bd9855-c3c8-4fe0-90d6-09dac4ca243f" providerId="ADAL" clId="{458196EB-EEBC-48AB-B259-E7649F7E1AA1}" dt="2022-04-23T13:27:11.297" v="2024" actId="478"/>
          <ac:spMkLst>
            <pc:docMk/>
            <pc:sldMk cId="2556206084" sldId="292"/>
            <ac:spMk id="58" creationId="{B2B6B702-02AC-440B-9149-C6F080BA0800}"/>
          </ac:spMkLst>
        </pc:spChg>
        <pc:spChg chg="del">
          <ac:chgData name="Elhadi Belghache" userId="25bd9855-c3c8-4fe0-90d6-09dac4ca243f" providerId="ADAL" clId="{458196EB-EEBC-48AB-B259-E7649F7E1AA1}" dt="2022-04-23T13:27:17.906" v="2029" actId="478"/>
          <ac:spMkLst>
            <pc:docMk/>
            <pc:sldMk cId="2556206084" sldId="292"/>
            <ac:spMk id="63" creationId="{8968287F-B583-4BC6-8D66-D93A7CD3C8A4}"/>
          </ac:spMkLst>
        </pc:spChg>
        <pc:spChg chg="del">
          <ac:chgData name="Elhadi Belghache" userId="25bd9855-c3c8-4fe0-90d6-09dac4ca243f" providerId="ADAL" clId="{458196EB-EEBC-48AB-B259-E7649F7E1AA1}" dt="2022-04-23T13:27:25.178" v="2033" actId="478"/>
          <ac:spMkLst>
            <pc:docMk/>
            <pc:sldMk cId="2556206084" sldId="292"/>
            <ac:spMk id="64" creationId="{43303E44-3662-4FC2-86B9-611BB7CFAB82}"/>
          </ac:spMkLst>
        </pc:spChg>
        <pc:grpChg chg="del">
          <ac:chgData name="Elhadi Belghache" userId="25bd9855-c3c8-4fe0-90d6-09dac4ca243f" providerId="ADAL" clId="{458196EB-EEBC-48AB-B259-E7649F7E1AA1}" dt="2022-04-23T13:27:08.131" v="2023" actId="478"/>
          <ac:grpSpMkLst>
            <pc:docMk/>
            <pc:sldMk cId="2556206084" sldId="292"/>
            <ac:grpSpMk id="32" creationId="{5AAFDA04-B376-4076-9B27-1488E3C11244}"/>
          </ac:grpSpMkLst>
        </pc:grpChg>
        <pc:grpChg chg="del">
          <ac:chgData name="Elhadi Belghache" userId="25bd9855-c3c8-4fe0-90d6-09dac4ca243f" providerId="ADAL" clId="{458196EB-EEBC-48AB-B259-E7649F7E1AA1}" dt="2022-04-23T13:27:27.673" v="2035" actId="478"/>
          <ac:grpSpMkLst>
            <pc:docMk/>
            <pc:sldMk cId="2556206084" sldId="292"/>
            <ac:grpSpMk id="33" creationId="{E6632BE8-29EA-49BA-A493-CA8E3C4A2B94}"/>
          </ac:grpSpMkLst>
        </pc:grpChg>
        <pc:grpChg chg="add del mod">
          <ac:chgData name="Elhadi Belghache" userId="25bd9855-c3c8-4fe0-90d6-09dac4ca243f" providerId="ADAL" clId="{458196EB-EEBC-48AB-B259-E7649F7E1AA1}" dt="2022-04-23T13:42:00.104" v="2198" actId="478"/>
          <ac:grpSpMkLst>
            <pc:docMk/>
            <pc:sldMk cId="2556206084" sldId="292"/>
            <ac:grpSpMk id="34" creationId="{BB715540-36F4-434F-BC2D-E693E857E822}"/>
          </ac:grpSpMkLst>
        </pc:grpChg>
        <pc:grpChg chg="del">
          <ac:chgData name="Elhadi Belghache" userId="25bd9855-c3c8-4fe0-90d6-09dac4ca243f" providerId="ADAL" clId="{458196EB-EEBC-48AB-B259-E7649F7E1AA1}" dt="2022-04-23T13:27:12.691" v="2025" actId="478"/>
          <ac:grpSpMkLst>
            <pc:docMk/>
            <pc:sldMk cId="2556206084" sldId="292"/>
            <ac:grpSpMk id="41" creationId="{BA7C365A-2C93-4BAB-8502-99A5974F2CB0}"/>
          </ac:grpSpMkLst>
        </pc:grpChg>
        <pc:grpChg chg="del">
          <ac:chgData name="Elhadi Belghache" userId="25bd9855-c3c8-4fe0-90d6-09dac4ca243f" providerId="ADAL" clId="{458196EB-EEBC-48AB-B259-E7649F7E1AA1}" dt="2022-04-23T13:27:26.705" v="2034" actId="478"/>
          <ac:grpSpMkLst>
            <pc:docMk/>
            <pc:sldMk cId="2556206084" sldId="292"/>
            <ac:grpSpMk id="52" creationId="{B6BC78E2-2654-4318-8534-D3135216EC61}"/>
          </ac:grpSpMkLst>
        </pc:grpChg>
        <pc:picChg chg="del topLvl">
          <ac:chgData name="Elhadi Belghache" userId="25bd9855-c3c8-4fe0-90d6-09dac4ca243f" providerId="ADAL" clId="{458196EB-EEBC-48AB-B259-E7649F7E1AA1}" dt="2022-04-23T13:27:08.131" v="2023" actId="478"/>
          <ac:picMkLst>
            <pc:docMk/>
            <pc:sldMk cId="2556206084" sldId="292"/>
            <ac:picMk id="3" creationId="{A057E3C8-0D1C-4CEA-9F5A-6A364B1D3854}"/>
          </ac:picMkLst>
        </pc:picChg>
        <pc:picChg chg="add mod">
          <ac:chgData name="Elhadi Belghache" userId="25bd9855-c3c8-4fe0-90d6-09dac4ca243f" providerId="ADAL" clId="{458196EB-EEBC-48AB-B259-E7649F7E1AA1}" dt="2022-04-23T17:11:44.037" v="4133"/>
          <ac:picMkLst>
            <pc:docMk/>
            <pc:sldMk cId="2556206084" sldId="292"/>
            <ac:picMk id="5" creationId="{1C558758-9F37-4E16-AD4E-B23A572E258C}"/>
          </ac:picMkLst>
        </pc:picChg>
        <pc:picChg chg="add mod">
          <ac:chgData name="Elhadi Belghache" userId="25bd9855-c3c8-4fe0-90d6-09dac4ca243f" providerId="ADAL" clId="{458196EB-EEBC-48AB-B259-E7649F7E1AA1}" dt="2022-04-23T17:10:34.699" v="4129"/>
          <ac:picMkLst>
            <pc:docMk/>
            <pc:sldMk cId="2556206084" sldId="292"/>
            <ac:picMk id="7" creationId="{F85A4C98-D74C-4A94-A555-218C9CD3EAB0}"/>
          </ac:picMkLst>
        </pc:picChg>
        <pc:picChg chg="del">
          <ac:chgData name="Elhadi Belghache" userId="25bd9855-c3c8-4fe0-90d6-09dac4ca243f" providerId="ADAL" clId="{458196EB-EEBC-48AB-B259-E7649F7E1AA1}" dt="2022-04-23T13:27:13.450" v="2026" actId="478"/>
          <ac:picMkLst>
            <pc:docMk/>
            <pc:sldMk cId="2556206084" sldId="292"/>
            <ac:picMk id="9" creationId="{5C849E4C-3A7C-4D6D-83EA-E142843FC30F}"/>
          </ac:picMkLst>
        </pc:picChg>
        <pc:picChg chg="add mod">
          <ac:chgData name="Elhadi Belghache" userId="25bd9855-c3c8-4fe0-90d6-09dac4ca243f" providerId="ADAL" clId="{458196EB-EEBC-48AB-B259-E7649F7E1AA1}" dt="2022-04-23T17:10:39.146" v="4130"/>
          <ac:picMkLst>
            <pc:docMk/>
            <pc:sldMk cId="2556206084" sldId="292"/>
            <ac:picMk id="10" creationId="{D2A4D256-7D7A-43D0-B653-D243594631B0}"/>
          </ac:picMkLst>
        </pc:picChg>
        <pc:picChg chg="del">
          <ac:chgData name="Elhadi Belghache" userId="25bd9855-c3c8-4fe0-90d6-09dac4ca243f" providerId="ADAL" clId="{458196EB-EEBC-48AB-B259-E7649F7E1AA1}" dt="2022-04-23T13:27:22.786" v="2032" actId="478"/>
          <ac:picMkLst>
            <pc:docMk/>
            <pc:sldMk cId="2556206084" sldId="292"/>
            <ac:picMk id="17" creationId="{79B4063E-AE35-4600-BA95-421510F97069}"/>
          </ac:picMkLst>
        </pc:picChg>
        <pc:cxnChg chg="add del mod">
          <ac:chgData name="Elhadi Belghache" userId="25bd9855-c3c8-4fe0-90d6-09dac4ca243f" providerId="ADAL" clId="{458196EB-EEBC-48AB-B259-E7649F7E1AA1}" dt="2022-04-23T13:39:38.554" v="2154"/>
          <ac:cxnSpMkLst>
            <pc:docMk/>
            <pc:sldMk cId="2556206084" sldId="292"/>
            <ac:cxnSpMk id="31" creationId="{3369B8D0-3549-452F-AF51-86516D31EB00}"/>
          </ac:cxnSpMkLst>
        </pc:cxnChg>
        <pc:cxnChg chg="add del mod topLvl">
          <ac:chgData name="Elhadi Belghache" userId="25bd9855-c3c8-4fe0-90d6-09dac4ca243f" providerId="ADAL" clId="{458196EB-EEBC-48AB-B259-E7649F7E1AA1}" dt="2022-04-23T13:49:10.632" v="2262" actId="1037"/>
          <ac:cxnSpMkLst>
            <pc:docMk/>
            <pc:sldMk cId="2556206084" sldId="292"/>
            <ac:cxnSpMk id="35" creationId="{1754152D-B751-4C28-9DB4-3D442AA755A8}"/>
          </ac:cxnSpMkLst>
        </pc:cxnChg>
        <pc:cxnChg chg="del">
          <ac:chgData name="Elhadi Belghache" userId="25bd9855-c3c8-4fe0-90d6-09dac4ca243f" providerId="ADAL" clId="{458196EB-EEBC-48AB-B259-E7649F7E1AA1}" dt="2022-04-23T13:27:21.810" v="2031" actId="478"/>
          <ac:cxnSpMkLst>
            <pc:docMk/>
            <pc:sldMk cId="2556206084" sldId="292"/>
            <ac:cxnSpMk id="50" creationId="{5D232ED2-6941-4C9A-A741-52CA8DF98472}"/>
          </ac:cxnSpMkLst>
        </pc:cxnChg>
      </pc:sldChg>
      <pc:sldChg chg="add del">
        <pc:chgData name="Elhadi Belghache" userId="25bd9855-c3c8-4fe0-90d6-09dac4ca243f" providerId="ADAL" clId="{458196EB-EEBC-48AB-B259-E7649F7E1AA1}" dt="2022-04-23T13:26:41.919" v="2019" actId="47"/>
        <pc:sldMkLst>
          <pc:docMk/>
          <pc:sldMk cId="2684670682" sldId="292"/>
        </pc:sldMkLst>
      </pc:sldChg>
      <pc:sldChg chg="modSp add mod">
        <pc:chgData name="Elhadi Belghache" userId="25bd9855-c3c8-4fe0-90d6-09dac4ca243f" providerId="ADAL" clId="{458196EB-EEBC-48AB-B259-E7649F7E1AA1}" dt="2022-04-23T17:31:30.403" v="4468" actId="20577"/>
        <pc:sldMkLst>
          <pc:docMk/>
          <pc:sldMk cId="2154881766" sldId="293"/>
        </pc:sldMkLst>
        <pc:spChg chg="mod">
          <ac:chgData name="Elhadi Belghache" userId="25bd9855-c3c8-4fe0-90d6-09dac4ca243f" providerId="ADAL" clId="{458196EB-EEBC-48AB-B259-E7649F7E1AA1}" dt="2022-04-23T17:31:30.403" v="4468" actId="20577"/>
          <ac:spMkLst>
            <pc:docMk/>
            <pc:sldMk cId="2154881766" sldId="293"/>
            <ac:spMk id="6" creationId="{F317138E-7D63-4FB3-A276-64F43BE70681}"/>
          </ac:spMkLst>
        </pc:spChg>
      </pc:sldChg>
      <pc:sldChg chg="addSp delSp modSp add mod">
        <pc:chgData name="Elhadi Belghache" userId="25bd9855-c3c8-4fe0-90d6-09dac4ca243f" providerId="ADAL" clId="{458196EB-EEBC-48AB-B259-E7649F7E1AA1}" dt="2022-04-23T17:43:45.807" v="4648" actId="1076"/>
        <pc:sldMkLst>
          <pc:docMk/>
          <pc:sldMk cId="2206325954" sldId="294"/>
        </pc:sldMkLst>
        <pc:spChg chg="add mod">
          <ac:chgData name="Elhadi Belghache" userId="25bd9855-c3c8-4fe0-90d6-09dac4ca243f" providerId="ADAL" clId="{458196EB-EEBC-48AB-B259-E7649F7E1AA1}" dt="2022-04-23T17:42:46.183" v="4615" actId="14100"/>
          <ac:spMkLst>
            <pc:docMk/>
            <pc:sldMk cId="2206325954" sldId="294"/>
            <ac:spMk id="13" creationId="{4DE3A373-E265-4D83-B71F-09F79DA7281D}"/>
          </ac:spMkLst>
        </pc:spChg>
        <pc:spChg chg="add mod">
          <ac:chgData name="Elhadi Belghache" userId="25bd9855-c3c8-4fe0-90d6-09dac4ca243f" providerId="ADAL" clId="{458196EB-EEBC-48AB-B259-E7649F7E1AA1}" dt="2022-04-23T17:43:45.807" v="4648" actId="1076"/>
          <ac:spMkLst>
            <pc:docMk/>
            <pc:sldMk cId="2206325954" sldId="294"/>
            <ac:spMk id="16" creationId="{6B452DD8-D260-473E-83C1-346240521155}"/>
          </ac:spMkLst>
        </pc:spChg>
        <pc:spChg chg="mod">
          <ac:chgData name="Elhadi Belghache" userId="25bd9855-c3c8-4fe0-90d6-09dac4ca243f" providerId="ADAL" clId="{458196EB-EEBC-48AB-B259-E7649F7E1AA1}" dt="2022-04-23T17:27:33.819" v="4366" actId="20577"/>
          <ac:spMkLst>
            <pc:docMk/>
            <pc:sldMk cId="2206325954" sldId="294"/>
            <ac:spMk id="18" creationId="{D4F0A2F5-323C-433E-96AB-609F5674BF9B}"/>
          </ac:spMkLst>
        </pc:spChg>
        <pc:picChg chg="del">
          <ac:chgData name="Elhadi Belghache" userId="25bd9855-c3c8-4fe0-90d6-09dac4ca243f" providerId="ADAL" clId="{458196EB-EEBC-48AB-B259-E7649F7E1AA1}" dt="2022-04-23T14:05:05.066" v="2349" actId="478"/>
          <ac:picMkLst>
            <pc:docMk/>
            <pc:sldMk cId="2206325954" sldId="294"/>
            <ac:picMk id="3" creationId="{0BE4B51E-B2A6-4C76-8F20-3626D4FCEE67}"/>
          </ac:picMkLst>
        </pc:picChg>
        <pc:picChg chg="add mod">
          <ac:chgData name="Elhadi Belghache" userId="25bd9855-c3c8-4fe0-90d6-09dac4ca243f" providerId="ADAL" clId="{458196EB-EEBC-48AB-B259-E7649F7E1AA1}" dt="2022-04-23T17:41:02.459" v="4594" actId="1037"/>
          <ac:picMkLst>
            <pc:docMk/>
            <pc:sldMk cId="2206325954" sldId="294"/>
            <ac:picMk id="4" creationId="{15E0709B-2231-43EB-819C-F073E555E5C2}"/>
          </ac:picMkLst>
        </pc:picChg>
        <pc:picChg chg="del">
          <ac:chgData name="Elhadi Belghache" userId="25bd9855-c3c8-4fe0-90d6-09dac4ca243f" providerId="ADAL" clId="{458196EB-EEBC-48AB-B259-E7649F7E1AA1}" dt="2022-04-23T14:05:05.694" v="2350" actId="478"/>
          <ac:picMkLst>
            <pc:docMk/>
            <pc:sldMk cId="2206325954" sldId="294"/>
            <ac:picMk id="6" creationId="{6074196E-AC41-48EF-BE63-DE29B25A8528}"/>
          </ac:picMkLst>
        </pc:picChg>
        <pc:picChg chg="del">
          <ac:chgData name="Elhadi Belghache" userId="25bd9855-c3c8-4fe0-90d6-09dac4ca243f" providerId="ADAL" clId="{458196EB-EEBC-48AB-B259-E7649F7E1AA1}" dt="2022-04-23T14:05:06.444" v="2351" actId="478"/>
          <ac:picMkLst>
            <pc:docMk/>
            <pc:sldMk cId="2206325954" sldId="294"/>
            <ac:picMk id="8" creationId="{4E40AE45-36CA-4759-8E82-91F1CC305C5D}"/>
          </ac:picMkLst>
        </pc:picChg>
        <pc:picChg chg="add mod">
          <ac:chgData name="Elhadi Belghache" userId="25bd9855-c3c8-4fe0-90d6-09dac4ca243f" providerId="ADAL" clId="{458196EB-EEBC-48AB-B259-E7649F7E1AA1}" dt="2022-04-23T17:41:02.459" v="4594" actId="1037"/>
          <ac:picMkLst>
            <pc:docMk/>
            <pc:sldMk cId="2206325954" sldId="294"/>
            <ac:picMk id="9" creationId="{8CD8FE67-5A62-4BC3-B5A0-FCC16E4FF2AF}"/>
          </ac:picMkLst>
        </pc:picChg>
        <pc:picChg chg="del">
          <ac:chgData name="Elhadi Belghache" userId="25bd9855-c3c8-4fe0-90d6-09dac4ca243f" providerId="ADAL" clId="{458196EB-EEBC-48AB-B259-E7649F7E1AA1}" dt="2022-04-23T14:05:07.494" v="2352" actId="478"/>
          <ac:picMkLst>
            <pc:docMk/>
            <pc:sldMk cId="2206325954" sldId="294"/>
            <ac:picMk id="10" creationId="{43244F22-74F0-4C72-B2D6-95F5BA5CBEDA}"/>
          </ac:picMkLst>
        </pc:picChg>
        <pc:picChg chg="add del mod">
          <ac:chgData name="Elhadi Belghache" userId="25bd9855-c3c8-4fe0-90d6-09dac4ca243f" providerId="ADAL" clId="{458196EB-EEBC-48AB-B259-E7649F7E1AA1}" dt="2022-04-23T14:09:53.426" v="2395" actId="21"/>
          <ac:picMkLst>
            <pc:docMk/>
            <pc:sldMk cId="2206325954" sldId="294"/>
            <ac:picMk id="12" creationId="{4BDBC2E6-43BF-4071-883F-2B8A4088A5D5}"/>
          </ac:picMkLst>
        </pc:picChg>
        <pc:picChg chg="add mod">
          <ac:chgData name="Elhadi Belghache" userId="25bd9855-c3c8-4fe0-90d6-09dac4ca243f" providerId="ADAL" clId="{458196EB-EEBC-48AB-B259-E7649F7E1AA1}" dt="2022-04-23T14:06:32.648" v="2367"/>
          <ac:picMkLst>
            <pc:docMk/>
            <pc:sldMk cId="2206325954" sldId="294"/>
            <ac:picMk id="14" creationId="{8BED9F91-E013-4CA6-986D-40E6A7611A37}"/>
          </ac:picMkLst>
        </pc:picChg>
        <pc:picChg chg="add mod">
          <ac:chgData name="Elhadi Belghache" userId="25bd9855-c3c8-4fe0-90d6-09dac4ca243f" providerId="ADAL" clId="{458196EB-EEBC-48AB-B259-E7649F7E1AA1}" dt="2022-04-23T17:41:04.641" v="4603" actId="1037"/>
          <ac:picMkLst>
            <pc:docMk/>
            <pc:sldMk cId="2206325954" sldId="294"/>
            <ac:picMk id="15" creationId="{800F2A02-C515-4E5C-9967-917453902FF2}"/>
          </ac:picMkLst>
        </pc:picChg>
      </pc:sldChg>
      <pc:sldChg chg="addSp delSp modSp add del mod">
        <pc:chgData name="Elhadi Belghache" userId="25bd9855-c3c8-4fe0-90d6-09dac4ca243f" providerId="ADAL" clId="{458196EB-EEBC-48AB-B259-E7649F7E1AA1}" dt="2022-04-23T14:12:51" v="2411" actId="47"/>
        <pc:sldMkLst>
          <pc:docMk/>
          <pc:sldMk cId="2464310021" sldId="295"/>
        </pc:sldMkLst>
        <pc:picChg chg="add del mod">
          <ac:chgData name="Elhadi Belghache" userId="25bd9855-c3c8-4fe0-90d6-09dac4ca243f" providerId="ADAL" clId="{458196EB-EEBC-48AB-B259-E7649F7E1AA1}" dt="2022-04-23T14:12:21.457" v="2402" actId="21"/>
          <ac:picMkLst>
            <pc:docMk/>
            <pc:sldMk cId="2464310021" sldId="295"/>
            <ac:picMk id="3" creationId="{490FF333-DF78-4CD1-A1EA-ABD0F85CB25D}"/>
          </ac:picMkLst>
        </pc:picChg>
        <pc:picChg chg="del">
          <ac:chgData name="Elhadi Belghache" userId="25bd9855-c3c8-4fe0-90d6-09dac4ca243f" providerId="ADAL" clId="{458196EB-EEBC-48AB-B259-E7649F7E1AA1}" dt="2022-04-23T14:06:37.105" v="2370" actId="478"/>
          <ac:picMkLst>
            <pc:docMk/>
            <pc:sldMk cId="2464310021" sldId="295"/>
            <ac:picMk id="4" creationId="{15E0709B-2231-43EB-819C-F073E555E5C2}"/>
          </ac:picMkLst>
        </pc:picChg>
        <pc:picChg chg="del mod">
          <ac:chgData name="Elhadi Belghache" userId="25bd9855-c3c8-4fe0-90d6-09dac4ca243f" providerId="ADAL" clId="{458196EB-EEBC-48AB-B259-E7649F7E1AA1}" dt="2022-04-23T14:06:37.573" v="2372" actId="478"/>
          <ac:picMkLst>
            <pc:docMk/>
            <pc:sldMk cId="2464310021" sldId="295"/>
            <ac:picMk id="9" creationId="{8CD8FE67-5A62-4BC3-B5A0-FCC16E4FF2AF}"/>
          </ac:picMkLst>
        </pc:picChg>
        <pc:picChg chg="del">
          <ac:chgData name="Elhadi Belghache" userId="25bd9855-c3c8-4fe0-90d6-09dac4ca243f" providerId="ADAL" clId="{458196EB-EEBC-48AB-B259-E7649F7E1AA1}" dt="2022-04-23T14:06:36.526" v="2369" actId="478"/>
          <ac:picMkLst>
            <pc:docMk/>
            <pc:sldMk cId="2464310021" sldId="295"/>
            <ac:picMk id="12" creationId="{4BDBC2E6-43BF-4071-883F-2B8A4088A5D5}"/>
          </ac:picMkLst>
        </pc:picChg>
      </pc:sldChg>
      <pc:sldChg chg="addSp delSp modSp add mod">
        <pc:chgData name="Elhadi Belghache" userId="25bd9855-c3c8-4fe0-90d6-09dac4ca243f" providerId="ADAL" clId="{458196EB-EEBC-48AB-B259-E7649F7E1AA1}" dt="2022-04-23T17:45:26.197" v="4671" actId="1076"/>
        <pc:sldMkLst>
          <pc:docMk/>
          <pc:sldMk cId="1683478379" sldId="296"/>
        </pc:sldMkLst>
        <pc:spChg chg="add mod">
          <ac:chgData name="Elhadi Belghache" userId="25bd9855-c3c8-4fe0-90d6-09dac4ca243f" providerId="ADAL" clId="{458196EB-EEBC-48AB-B259-E7649F7E1AA1}" dt="2022-04-23T17:44:39.389" v="4654" actId="164"/>
          <ac:spMkLst>
            <pc:docMk/>
            <pc:sldMk cId="1683478379" sldId="296"/>
            <ac:spMk id="9" creationId="{19CF56BB-D9A3-47C9-82B2-5FE8EECDFA4A}"/>
          </ac:spMkLst>
        </pc:spChg>
        <pc:spChg chg="add mod">
          <ac:chgData name="Elhadi Belghache" userId="25bd9855-c3c8-4fe0-90d6-09dac4ca243f" providerId="ADAL" clId="{458196EB-EEBC-48AB-B259-E7649F7E1AA1}" dt="2022-04-23T17:45:26.197" v="4671" actId="1076"/>
          <ac:spMkLst>
            <pc:docMk/>
            <pc:sldMk cId="1683478379" sldId="296"/>
            <ac:spMk id="10" creationId="{89227867-860E-4C1D-AF9D-1A8DFC7FC502}"/>
          </ac:spMkLst>
        </pc:spChg>
        <pc:spChg chg="mod">
          <ac:chgData name="Elhadi Belghache" userId="25bd9855-c3c8-4fe0-90d6-09dac4ca243f" providerId="ADAL" clId="{458196EB-EEBC-48AB-B259-E7649F7E1AA1}" dt="2022-04-23T17:27:43.498" v="4379" actId="20577"/>
          <ac:spMkLst>
            <pc:docMk/>
            <pc:sldMk cId="1683478379" sldId="296"/>
            <ac:spMk id="18" creationId="{D4F0A2F5-323C-433E-96AB-609F5674BF9B}"/>
          </ac:spMkLst>
        </pc:spChg>
        <pc:grpChg chg="add mod">
          <ac:chgData name="Elhadi Belghache" userId="25bd9855-c3c8-4fe0-90d6-09dac4ca243f" providerId="ADAL" clId="{458196EB-EEBC-48AB-B259-E7649F7E1AA1}" dt="2022-04-23T17:45:18.257" v="4670" actId="1076"/>
          <ac:grpSpMkLst>
            <pc:docMk/>
            <pc:sldMk cId="1683478379" sldId="296"/>
            <ac:grpSpMk id="8" creationId="{A8550FC3-FBE6-4998-94B9-12E4E480B395}"/>
          </ac:grpSpMkLst>
        </pc:grpChg>
        <pc:picChg chg="del">
          <ac:chgData name="Elhadi Belghache" userId="25bd9855-c3c8-4fe0-90d6-09dac4ca243f" providerId="ADAL" clId="{458196EB-EEBC-48AB-B259-E7649F7E1AA1}" dt="2022-04-23T14:07:15.997" v="2381" actId="478"/>
          <ac:picMkLst>
            <pc:docMk/>
            <pc:sldMk cId="1683478379" sldId="296"/>
            <ac:picMk id="3" creationId="{490FF333-DF78-4CD1-A1EA-ABD0F85CB25D}"/>
          </ac:picMkLst>
        </pc:picChg>
        <pc:picChg chg="add del mod">
          <ac:chgData name="Elhadi Belghache" userId="25bd9855-c3c8-4fe0-90d6-09dac4ca243f" providerId="ADAL" clId="{458196EB-EEBC-48AB-B259-E7649F7E1AA1}" dt="2022-04-23T14:50:48.291" v="2596" actId="478"/>
          <ac:picMkLst>
            <pc:docMk/>
            <pc:sldMk cId="1683478379" sldId="296"/>
            <ac:picMk id="4" creationId="{00574D78-3E54-4273-AB41-5D5620398CF2}"/>
          </ac:picMkLst>
        </pc:picChg>
        <pc:picChg chg="add mod">
          <ac:chgData name="Elhadi Belghache" userId="25bd9855-c3c8-4fe0-90d6-09dac4ca243f" providerId="ADAL" clId="{458196EB-EEBC-48AB-B259-E7649F7E1AA1}" dt="2022-04-23T17:44:46.467" v="4659" actId="1037"/>
          <ac:picMkLst>
            <pc:docMk/>
            <pc:sldMk cId="1683478379" sldId="296"/>
            <ac:picMk id="7" creationId="{B4842D27-A0D1-4E05-9F9F-9EFE4468378D}"/>
          </ac:picMkLst>
        </pc:picChg>
      </pc:sldChg>
      <pc:sldChg chg="addSp delSp modSp add mod ord">
        <pc:chgData name="Elhadi Belghache" userId="25bd9855-c3c8-4fe0-90d6-09dac4ca243f" providerId="ADAL" clId="{458196EB-EEBC-48AB-B259-E7649F7E1AA1}" dt="2022-04-23T17:45:56.396" v="4677" actId="14100"/>
        <pc:sldMkLst>
          <pc:docMk/>
          <pc:sldMk cId="4119590005" sldId="297"/>
        </pc:sldMkLst>
        <pc:spChg chg="add mod">
          <ac:chgData name="Elhadi Belghache" userId="25bd9855-c3c8-4fe0-90d6-09dac4ca243f" providerId="ADAL" clId="{458196EB-EEBC-48AB-B259-E7649F7E1AA1}" dt="2022-04-23T17:45:56.396" v="4677" actId="14100"/>
          <ac:spMkLst>
            <pc:docMk/>
            <pc:sldMk cId="4119590005" sldId="297"/>
            <ac:spMk id="8" creationId="{09CDD67A-FA1D-42F3-A782-F10F5217A14D}"/>
          </ac:spMkLst>
        </pc:spChg>
        <pc:spChg chg="add mod">
          <ac:chgData name="Elhadi Belghache" userId="25bd9855-c3c8-4fe0-90d6-09dac4ca243f" providerId="ADAL" clId="{458196EB-EEBC-48AB-B259-E7649F7E1AA1}" dt="2022-04-23T17:45:50.261" v="4675" actId="1076"/>
          <ac:spMkLst>
            <pc:docMk/>
            <pc:sldMk cId="4119590005" sldId="297"/>
            <ac:spMk id="9" creationId="{7DEAADB8-CD0D-4004-AC63-D616E524C76E}"/>
          </ac:spMkLst>
        </pc:spChg>
        <pc:spChg chg="mod">
          <ac:chgData name="Elhadi Belghache" userId="25bd9855-c3c8-4fe0-90d6-09dac4ca243f" providerId="ADAL" clId="{458196EB-EEBC-48AB-B259-E7649F7E1AA1}" dt="2022-04-23T17:28:13.571" v="4388" actId="20577"/>
          <ac:spMkLst>
            <pc:docMk/>
            <pc:sldMk cId="4119590005" sldId="297"/>
            <ac:spMk id="18" creationId="{D4F0A2F5-323C-433E-96AB-609F5674BF9B}"/>
          </ac:spMkLst>
        </pc:spChg>
        <pc:picChg chg="add del mod">
          <ac:chgData name="Elhadi Belghache" userId="25bd9855-c3c8-4fe0-90d6-09dac4ca243f" providerId="ADAL" clId="{458196EB-EEBC-48AB-B259-E7649F7E1AA1}" dt="2022-04-23T15:03:28.036" v="2687" actId="478"/>
          <ac:picMkLst>
            <pc:docMk/>
            <pc:sldMk cId="4119590005" sldId="297"/>
            <ac:picMk id="3" creationId="{9FED1492-BC30-430C-BA17-608E2420D9C3}"/>
          </ac:picMkLst>
        </pc:picChg>
        <pc:picChg chg="add del mod">
          <ac:chgData name="Elhadi Belghache" userId="25bd9855-c3c8-4fe0-90d6-09dac4ca243f" providerId="ADAL" clId="{458196EB-EEBC-48AB-B259-E7649F7E1AA1}" dt="2022-04-23T17:45:34.079" v="4672" actId="1076"/>
          <ac:picMkLst>
            <pc:docMk/>
            <pc:sldMk cId="4119590005" sldId="297"/>
            <ac:picMk id="6" creationId="{94C3999B-42D9-469F-A0DC-D1CEAA08DC29}"/>
          </ac:picMkLst>
        </pc:picChg>
      </pc:sldChg>
      <pc:sldChg chg="addSp delSp modSp add mod">
        <pc:chgData name="Elhadi Belghache" userId="25bd9855-c3c8-4fe0-90d6-09dac4ca243f" providerId="ADAL" clId="{458196EB-EEBC-48AB-B259-E7649F7E1AA1}" dt="2022-04-23T17:51:14.977" v="4778" actId="1036"/>
        <pc:sldMkLst>
          <pc:docMk/>
          <pc:sldMk cId="1738777771" sldId="298"/>
        </pc:sldMkLst>
        <pc:spChg chg="add mod">
          <ac:chgData name="Elhadi Belghache" userId="25bd9855-c3c8-4fe0-90d6-09dac4ca243f" providerId="ADAL" clId="{458196EB-EEBC-48AB-B259-E7649F7E1AA1}" dt="2022-04-23T17:50:23.051" v="4765" actId="1076"/>
          <ac:spMkLst>
            <pc:docMk/>
            <pc:sldMk cId="1738777771" sldId="298"/>
            <ac:spMk id="13" creationId="{BC56D6FE-4587-4DF5-BAE0-F841C1BA4C7C}"/>
          </ac:spMkLst>
        </pc:spChg>
        <pc:spChg chg="add mod">
          <ac:chgData name="Elhadi Belghache" userId="25bd9855-c3c8-4fe0-90d6-09dac4ca243f" providerId="ADAL" clId="{458196EB-EEBC-48AB-B259-E7649F7E1AA1}" dt="2022-04-23T17:49:05.590" v="4753" actId="1076"/>
          <ac:spMkLst>
            <pc:docMk/>
            <pc:sldMk cId="1738777771" sldId="298"/>
            <ac:spMk id="14" creationId="{0E980D77-8EE7-4C3D-B69D-3B3A92FE8952}"/>
          </ac:spMkLst>
        </pc:spChg>
        <pc:spChg chg="del mod topLvl">
          <ac:chgData name="Elhadi Belghache" userId="25bd9855-c3c8-4fe0-90d6-09dac4ca243f" providerId="ADAL" clId="{458196EB-EEBC-48AB-B259-E7649F7E1AA1}" dt="2022-04-23T17:49:22.426" v="4755" actId="478"/>
          <ac:spMkLst>
            <pc:docMk/>
            <pc:sldMk cId="1738777771" sldId="298"/>
            <ac:spMk id="17" creationId="{FFB89680-1086-4682-8933-8DF5518DD190}"/>
          </ac:spMkLst>
        </pc:spChg>
        <pc:spChg chg="mod">
          <ac:chgData name="Elhadi Belghache" userId="25bd9855-c3c8-4fe0-90d6-09dac4ca243f" providerId="ADAL" clId="{458196EB-EEBC-48AB-B259-E7649F7E1AA1}" dt="2022-04-23T17:29:39.828" v="4422" actId="20577"/>
          <ac:spMkLst>
            <pc:docMk/>
            <pc:sldMk cId="1738777771" sldId="298"/>
            <ac:spMk id="18" creationId="{D4F0A2F5-323C-433E-96AB-609F5674BF9B}"/>
          </ac:spMkLst>
        </pc:spChg>
        <pc:spChg chg="add mod">
          <ac:chgData name="Elhadi Belghache" userId="25bd9855-c3c8-4fe0-90d6-09dac4ca243f" providerId="ADAL" clId="{458196EB-EEBC-48AB-B259-E7649F7E1AA1}" dt="2022-04-23T17:51:00.376" v="4774" actId="1036"/>
          <ac:spMkLst>
            <pc:docMk/>
            <pc:sldMk cId="1738777771" sldId="298"/>
            <ac:spMk id="26" creationId="{924A0EEE-5BFE-4FBF-9832-E2B3827F3527}"/>
          </ac:spMkLst>
        </pc:spChg>
        <pc:spChg chg="add mod">
          <ac:chgData name="Elhadi Belghache" userId="25bd9855-c3c8-4fe0-90d6-09dac4ca243f" providerId="ADAL" clId="{458196EB-EEBC-48AB-B259-E7649F7E1AA1}" dt="2022-04-23T17:51:14.977" v="4778" actId="1036"/>
          <ac:spMkLst>
            <pc:docMk/>
            <pc:sldMk cId="1738777771" sldId="298"/>
            <ac:spMk id="27" creationId="{C20BC425-5DA2-4FD9-A7FF-065741C446A9}"/>
          </ac:spMkLst>
        </pc:spChg>
        <pc:grpChg chg="add del mod">
          <ac:chgData name="Elhadi Belghache" userId="25bd9855-c3c8-4fe0-90d6-09dac4ca243f" providerId="ADAL" clId="{458196EB-EEBC-48AB-B259-E7649F7E1AA1}" dt="2022-04-23T17:49:22.426" v="4755" actId="478"/>
          <ac:grpSpMkLst>
            <pc:docMk/>
            <pc:sldMk cId="1738777771" sldId="298"/>
            <ac:grpSpMk id="15" creationId="{20D4A2A2-A674-4568-874A-5DECCC1E0941}"/>
          </ac:grpSpMkLst>
        </pc:grpChg>
        <pc:picChg chg="del">
          <ac:chgData name="Elhadi Belghache" userId="25bd9855-c3c8-4fe0-90d6-09dac4ca243f" providerId="ADAL" clId="{458196EB-EEBC-48AB-B259-E7649F7E1AA1}" dt="2022-04-23T14:08:22.429" v="2392" actId="478"/>
          <ac:picMkLst>
            <pc:docMk/>
            <pc:sldMk cId="1738777771" sldId="298"/>
            <ac:picMk id="3" creationId="{9FED1492-BC30-430C-BA17-608E2420D9C3}"/>
          </ac:picMkLst>
        </pc:picChg>
        <pc:picChg chg="add del mod">
          <ac:chgData name="Elhadi Belghache" userId="25bd9855-c3c8-4fe0-90d6-09dac4ca243f" providerId="ADAL" clId="{458196EB-EEBC-48AB-B259-E7649F7E1AA1}" dt="2022-04-23T14:42:51.243" v="2579" actId="478"/>
          <ac:picMkLst>
            <pc:docMk/>
            <pc:sldMk cId="1738777771" sldId="298"/>
            <ac:picMk id="4" creationId="{A835D7A7-3A09-4DF7-85D5-A48A2EB7DD1E}"/>
          </ac:picMkLst>
        </pc:picChg>
        <pc:picChg chg="add del mod">
          <ac:chgData name="Elhadi Belghache" userId="25bd9855-c3c8-4fe0-90d6-09dac4ca243f" providerId="ADAL" clId="{458196EB-EEBC-48AB-B259-E7649F7E1AA1}" dt="2022-04-23T14:42:52.824" v="2580" actId="478"/>
          <ac:picMkLst>
            <pc:docMk/>
            <pc:sldMk cId="1738777771" sldId="298"/>
            <ac:picMk id="7" creationId="{5172B8E8-155F-4C01-A75B-E82EB551AFB2}"/>
          </ac:picMkLst>
        </pc:picChg>
        <pc:picChg chg="add mod">
          <ac:chgData name="Elhadi Belghache" userId="25bd9855-c3c8-4fe0-90d6-09dac4ca243f" providerId="ADAL" clId="{458196EB-EEBC-48AB-B259-E7649F7E1AA1}" dt="2022-04-23T17:21:02.987" v="4208" actId="1035"/>
          <ac:picMkLst>
            <pc:docMk/>
            <pc:sldMk cId="1738777771" sldId="298"/>
            <ac:picMk id="8" creationId="{F4AF6A53-8EDE-41AE-836D-B6EF0E579AB3}"/>
          </ac:picMkLst>
        </pc:picChg>
        <pc:picChg chg="add mod">
          <ac:chgData name="Elhadi Belghache" userId="25bd9855-c3c8-4fe0-90d6-09dac4ca243f" providerId="ADAL" clId="{458196EB-EEBC-48AB-B259-E7649F7E1AA1}" dt="2022-04-23T17:21:11.514" v="4210" actId="1036"/>
          <ac:picMkLst>
            <pc:docMk/>
            <pc:sldMk cId="1738777771" sldId="298"/>
            <ac:picMk id="10" creationId="{9C8FA03A-C71E-4325-A8C8-2EE5EC6C41A6}"/>
          </ac:picMkLst>
        </pc:picChg>
        <pc:cxnChg chg="mod topLvl">
          <ac:chgData name="Elhadi Belghache" userId="25bd9855-c3c8-4fe0-90d6-09dac4ca243f" providerId="ADAL" clId="{458196EB-EEBC-48AB-B259-E7649F7E1AA1}" dt="2022-04-23T17:50:30.420" v="4766" actId="14100"/>
          <ac:cxnSpMkLst>
            <pc:docMk/>
            <pc:sldMk cId="1738777771" sldId="298"/>
            <ac:cxnSpMk id="16" creationId="{D8E95E89-421A-442C-82DE-E304A8608409}"/>
          </ac:cxnSpMkLst>
        </pc:cxnChg>
        <pc:cxnChg chg="add mod">
          <ac:chgData name="Elhadi Belghache" userId="25bd9855-c3c8-4fe0-90d6-09dac4ca243f" providerId="ADAL" clId="{458196EB-EEBC-48AB-B259-E7649F7E1AA1}" dt="2022-04-23T17:49:47.549" v="4762" actId="14100"/>
          <ac:cxnSpMkLst>
            <pc:docMk/>
            <pc:sldMk cId="1738777771" sldId="298"/>
            <ac:cxnSpMk id="20" creationId="{E1E66FAA-8E40-4217-8F03-DD589FFA40B4}"/>
          </ac:cxnSpMkLst>
        </pc:cxnChg>
      </pc:sldChg>
      <pc:sldChg chg="addSp delSp modSp add mod ord">
        <pc:chgData name="Elhadi Belghache" userId="25bd9855-c3c8-4fe0-90d6-09dac4ca243f" providerId="ADAL" clId="{458196EB-EEBC-48AB-B259-E7649F7E1AA1}" dt="2022-04-23T17:30:24.194" v="4439" actId="20577"/>
        <pc:sldMkLst>
          <pc:docMk/>
          <pc:sldMk cId="348379310" sldId="299"/>
        </pc:sldMkLst>
        <pc:spChg chg="mod topLvl">
          <ac:chgData name="Elhadi Belghache" userId="25bd9855-c3c8-4fe0-90d6-09dac4ca243f" providerId="ADAL" clId="{458196EB-EEBC-48AB-B259-E7649F7E1AA1}" dt="2022-04-23T16:18:28.878" v="3676" actId="164"/>
          <ac:spMkLst>
            <pc:docMk/>
            <pc:sldMk cId="348379310" sldId="299"/>
            <ac:spMk id="11" creationId="{BA76A97F-3509-4FED-BDDB-1B1DB251B5F3}"/>
          </ac:spMkLst>
        </pc:spChg>
        <pc:spChg chg="mod topLvl">
          <ac:chgData name="Elhadi Belghache" userId="25bd9855-c3c8-4fe0-90d6-09dac4ca243f" providerId="ADAL" clId="{458196EB-EEBC-48AB-B259-E7649F7E1AA1}" dt="2022-04-23T16:14:36.025" v="3433" actId="165"/>
          <ac:spMkLst>
            <pc:docMk/>
            <pc:sldMk cId="348379310" sldId="299"/>
            <ac:spMk id="13" creationId="{43F08392-CAC7-46FB-A0FF-873051B18A0F}"/>
          </ac:spMkLst>
        </pc:spChg>
        <pc:spChg chg="del mod topLvl">
          <ac:chgData name="Elhadi Belghache" userId="25bd9855-c3c8-4fe0-90d6-09dac4ca243f" providerId="ADAL" clId="{458196EB-EEBC-48AB-B259-E7649F7E1AA1}" dt="2022-04-23T15:30:57.478" v="2959" actId="478"/>
          <ac:spMkLst>
            <pc:docMk/>
            <pc:sldMk cId="348379310" sldId="299"/>
            <ac:spMk id="14" creationId="{C8EBAF98-3AB3-4E01-9F4A-F6B7727B2EE4}"/>
          </ac:spMkLst>
        </pc:spChg>
        <pc:spChg chg="del mod">
          <ac:chgData name="Elhadi Belghache" userId="25bd9855-c3c8-4fe0-90d6-09dac4ca243f" providerId="ADAL" clId="{458196EB-EEBC-48AB-B259-E7649F7E1AA1}" dt="2022-04-23T15:16:37.186" v="2802" actId="478"/>
          <ac:spMkLst>
            <pc:docMk/>
            <pc:sldMk cId="348379310" sldId="299"/>
            <ac:spMk id="15" creationId="{8FBDA794-E766-48CA-BF26-7478D8A087D3}"/>
          </ac:spMkLst>
        </pc:spChg>
        <pc:spChg chg="del mod topLvl">
          <ac:chgData name="Elhadi Belghache" userId="25bd9855-c3c8-4fe0-90d6-09dac4ca243f" providerId="ADAL" clId="{458196EB-EEBC-48AB-B259-E7649F7E1AA1}" dt="2022-04-23T15:50:52.655" v="3225" actId="478"/>
          <ac:spMkLst>
            <pc:docMk/>
            <pc:sldMk cId="348379310" sldId="299"/>
            <ac:spMk id="16" creationId="{11A47EE5-F8C2-485C-9A40-E4E12AB9871B}"/>
          </ac:spMkLst>
        </pc:spChg>
        <pc:spChg chg="mod">
          <ac:chgData name="Elhadi Belghache" userId="25bd9855-c3c8-4fe0-90d6-09dac4ca243f" providerId="ADAL" clId="{458196EB-EEBC-48AB-B259-E7649F7E1AA1}" dt="2022-04-23T17:30:24.194" v="4439" actId="20577"/>
          <ac:spMkLst>
            <pc:docMk/>
            <pc:sldMk cId="348379310" sldId="299"/>
            <ac:spMk id="18" creationId="{D4F0A2F5-323C-433E-96AB-609F5674BF9B}"/>
          </ac:spMkLst>
        </pc:spChg>
        <pc:spChg chg="mod topLvl">
          <ac:chgData name="Elhadi Belghache" userId="25bd9855-c3c8-4fe0-90d6-09dac4ca243f" providerId="ADAL" clId="{458196EB-EEBC-48AB-B259-E7649F7E1AA1}" dt="2022-04-23T16:14:36.025" v="3433" actId="165"/>
          <ac:spMkLst>
            <pc:docMk/>
            <pc:sldMk cId="348379310" sldId="299"/>
            <ac:spMk id="21" creationId="{4658D1D2-B409-42F4-AE2E-D26795E63605}"/>
          </ac:spMkLst>
        </pc:spChg>
        <pc:spChg chg="del mod topLvl">
          <ac:chgData name="Elhadi Belghache" userId="25bd9855-c3c8-4fe0-90d6-09dac4ca243f" providerId="ADAL" clId="{458196EB-EEBC-48AB-B259-E7649F7E1AA1}" dt="2022-04-23T15:37:22.224" v="3074" actId="478"/>
          <ac:spMkLst>
            <pc:docMk/>
            <pc:sldMk cId="348379310" sldId="299"/>
            <ac:spMk id="22" creationId="{32B09BB7-5197-40FC-8CE9-8ABDF810DB2A}"/>
          </ac:spMkLst>
        </pc:spChg>
        <pc:spChg chg="mod topLvl">
          <ac:chgData name="Elhadi Belghache" userId="25bd9855-c3c8-4fe0-90d6-09dac4ca243f" providerId="ADAL" clId="{458196EB-EEBC-48AB-B259-E7649F7E1AA1}" dt="2022-04-23T16:57:07.697" v="4061" actId="1036"/>
          <ac:spMkLst>
            <pc:docMk/>
            <pc:sldMk cId="348379310" sldId="299"/>
            <ac:spMk id="27" creationId="{5F33A9FD-20ED-42AE-9BFC-5DF867E310C1}"/>
          </ac:spMkLst>
        </pc:spChg>
        <pc:spChg chg="mod topLvl">
          <ac:chgData name="Elhadi Belghache" userId="25bd9855-c3c8-4fe0-90d6-09dac4ca243f" providerId="ADAL" clId="{458196EB-EEBC-48AB-B259-E7649F7E1AA1}" dt="2022-04-23T17:02:13.330" v="4106" actId="1076"/>
          <ac:spMkLst>
            <pc:docMk/>
            <pc:sldMk cId="348379310" sldId="299"/>
            <ac:spMk id="28" creationId="{E88E4E07-DD86-4735-9C12-946A2D368B68}"/>
          </ac:spMkLst>
        </pc:spChg>
        <pc:spChg chg="del mod topLvl">
          <ac:chgData name="Elhadi Belghache" userId="25bd9855-c3c8-4fe0-90d6-09dac4ca243f" providerId="ADAL" clId="{458196EB-EEBC-48AB-B259-E7649F7E1AA1}" dt="2022-04-23T15:31:01.774" v="2960" actId="478"/>
          <ac:spMkLst>
            <pc:docMk/>
            <pc:sldMk cId="348379310" sldId="299"/>
            <ac:spMk id="29" creationId="{89D4DAE2-CCFE-4CD0-A604-4B0F25A60831}"/>
          </ac:spMkLst>
        </pc:spChg>
        <pc:spChg chg="mod topLvl">
          <ac:chgData name="Elhadi Belghache" userId="25bd9855-c3c8-4fe0-90d6-09dac4ca243f" providerId="ADAL" clId="{458196EB-EEBC-48AB-B259-E7649F7E1AA1}" dt="2022-04-23T16:58:13.574" v="4087" actId="1076"/>
          <ac:spMkLst>
            <pc:docMk/>
            <pc:sldMk cId="348379310" sldId="299"/>
            <ac:spMk id="30" creationId="{422C5AE7-0963-4062-96E0-89282A187767}"/>
          </ac:spMkLst>
        </pc:spChg>
        <pc:spChg chg="mod">
          <ac:chgData name="Elhadi Belghache" userId="25bd9855-c3c8-4fe0-90d6-09dac4ca243f" providerId="ADAL" clId="{458196EB-EEBC-48AB-B259-E7649F7E1AA1}" dt="2022-04-23T15:21:47.359" v="2854" actId="165"/>
          <ac:spMkLst>
            <pc:docMk/>
            <pc:sldMk cId="348379310" sldId="299"/>
            <ac:spMk id="31" creationId="{68526246-9BEB-4E80-85DE-60AC978AFD1C}"/>
          </ac:spMkLst>
        </pc:spChg>
        <pc:spChg chg="mod">
          <ac:chgData name="Elhadi Belghache" userId="25bd9855-c3c8-4fe0-90d6-09dac4ca243f" providerId="ADAL" clId="{458196EB-EEBC-48AB-B259-E7649F7E1AA1}" dt="2022-04-23T15:21:47.359" v="2854" actId="165"/>
          <ac:spMkLst>
            <pc:docMk/>
            <pc:sldMk cId="348379310" sldId="299"/>
            <ac:spMk id="32" creationId="{41D116D8-E3E3-4274-8D19-11F0D8342D7F}"/>
          </ac:spMkLst>
        </pc:spChg>
        <pc:spChg chg="mod">
          <ac:chgData name="Elhadi Belghache" userId="25bd9855-c3c8-4fe0-90d6-09dac4ca243f" providerId="ADAL" clId="{458196EB-EEBC-48AB-B259-E7649F7E1AA1}" dt="2022-04-23T15:21:47.359" v="2854" actId="165"/>
          <ac:spMkLst>
            <pc:docMk/>
            <pc:sldMk cId="348379310" sldId="299"/>
            <ac:spMk id="33" creationId="{53A81EB6-9DEB-455E-B162-4125F82E8D1C}"/>
          </ac:spMkLst>
        </pc:spChg>
        <pc:spChg chg="add mod topLvl">
          <ac:chgData name="Elhadi Belghache" userId="25bd9855-c3c8-4fe0-90d6-09dac4ca243f" providerId="ADAL" clId="{458196EB-EEBC-48AB-B259-E7649F7E1AA1}" dt="2022-04-23T16:14:36.025" v="3433" actId="165"/>
          <ac:spMkLst>
            <pc:docMk/>
            <pc:sldMk cId="348379310" sldId="299"/>
            <ac:spMk id="39" creationId="{72B14124-0E31-42D1-85A0-785BEC0F7819}"/>
          </ac:spMkLst>
        </pc:spChg>
        <pc:spChg chg="add mod topLvl">
          <ac:chgData name="Elhadi Belghache" userId="25bd9855-c3c8-4fe0-90d6-09dac4ca243f" providerId="ADAL" clId="{458196EB-EEBC-48AB-B259-E7649F7E1AA1}" dt="2022-04-23T16:14:36.025" v="3433" actId="165"/>
          <ac:spMkLst>
            <pc:docMk/>
            <pc:sldMk cId="348379310" sldId="299"/>
            <ac:spMk id="40" creationId="{BBCEDE25-D9F7-4EDE-A6DC-1BBFB1C943C0}"/>
          </ac:spMkLst>
        </pc:spChg>
        <pc:spChg chg="add mod topLvl">
          <ac:chgData name="Elhadi Belghache" userId="25bd9855-c3c8-4fe0-90d6-09dac4ca243f" providerId="ADAL" clId="{458196EB-EEBC-48AB-B259-E7649F7E1AA1}" dt="2022-04-23T16:14:36.025" v="3433" actId="165"/>
          <ac:spMkLst>
            <pc:docMk/>
            <pc:sldMk cId="348379310" sldId="299"/>
            <ac:spMk id="41" creationId="{930038B5-46CD-4AD8-9B50-4E60846D359F}"/>
          </ac:spMkLst>
        </pc:spChg>
        <pc:spChg chg="add mod topLvl">
          <ac:chgData name="Elhadi Belghache" userId="25bd9855-c3c8-4fe0-90d6-09dac4ca243f" providerId="ADAL" clId="{458196EB-EEBC-48AB-B259-E7649F7E1AA1}" dt="2022-04-23T16:14:36.025" v="3433" actId="165"/>
          <ac:spMkLst>
            <pc:docMk/>
            <pc:sldMk cId="348379310" sldId="299"/>
            <ac:spMk id="61" creationId="{CEB910F4-B578-49A7-A299-86BFE29B58C9}"/>
          </ac:spMkLst>
        </pc:spChg>
        <pc:spChg chg="del mod">
          <ac:chgData name="Elhadi Belghache" userId="25bd9855-c3c8-4fe0-90d6-09dac4ca243f" providerId="ADAL" clId="{458196EB-EEBC-48AB-B259-E7649F7E1AA1}" dt="2022-04-23T15:26:16.220" v="2906" actId="478"/>
          <ac:spMkLst>
            <pc:docMk/>
            <pc:sldMk cId="348379310" sldId="299"/>
            <ac:spMk id="68" creationId="{BE93EF70-84D4-4196-9529-F24A84EF8E2A}"/>
          </ac:spMkLst>
        </pc:spChg>
        <pc:spChg chg="mod topLvl">
          <ac:chgData name="Elhadi Belghache" userId="25bd9855-c3c8-4fe0-90d6-09dac4ca243f" providerId="ADAL" clId="{458196EB-EEBC-48AB-B259-E7649F7E1AA1}" dt="2022-04-23T16:14:36.025" v="3433" actId="165"/>
          <ac:spMkLst>
            <pc:docMk/>
            <pc:sldMk cId="348379310" sldId="299"/>
            <ac:spMk id="71" creationId="{EC94488D-8589-4645-9349-34C93EA98A3E}"/>
          </ac:spMkLst>
        </pc:spChg>
        <pc:spChg chg="mod topLvl">
          <ac:chgData name="Elhadi Belghache" userId="25bd9855-c3c8-4fe0-90d6-09dac4ca243f" providerId="ADAL" clId="{458196EB-EEBC-48AB-B259-E7649F7E1AA1}" dt="2022-04-23T16:14:36.025" v="3433" actId="165"/>
          <ac:spMkLst>
            <pc:docMk/>
            <pc:sldMk cId="348379310" sldId="299"/>
            <ac:spMk id="72" creationId="{600EE0BE-8F8A-42BD-B0B2-0ECFFB0936F1}"/>
          </ac:spMkLst>
        </pc:spChg>
        <pc:spChg chg="mod topLvl">
          <ac:chgData name="Elhadi Belghache" userId="25bd9855-c3c8-4fe0-90d6-09dac4ca243f" providerId="ADAL" clId="{458196EB-EEBC-48AB-B259-E7649F7E1AA1}" dt="2022-04-23T16:14:36.025" v="3433" actId="165"/>
          <ac:spMkLst>
            <pc:docMk/>
            <pc:sldMk cId="348379310" sldId="299"/>
            <ac:spMk id="73" creationId="{CC1C0AE9-F6D7-4610-999C-7F3B8C130135}"/>
          </ac:spMkLst>
        </pc:spChg>
        <pc:spChg chg="mod topLvl">
          <ac:chgData name="Elhadi Belghache" userId="25bd9855-c3c8-4fe0-90d6-09dac4ca243f" providerId="ADAL" clId="{458196EB-EEBC-48AB-B259-E7649F7E1AA1}" dt="2022-04-23T16:14:36.025" v="3433" actId="165"/>
          <ac:spMkLst>
            <pc:docMk/>
            <pc:sldMk cId="348379310" sldId="299"/>
            <ac:spMk id="74" creationId="{72F55494-CD7E-492F-8B4D-1B886C5C5966}"/>
          </ac:spMkLst>
        </pc:spChg>
        <pc:spChg chg="mod topLvl">
          <ac:chgData name="Elhadi Belghache" userId="25bd9855-c3c8-4fe0-90d6-09dac4ca243f" providerId="ADAL" clId="{458196EB-EEBC-48AB-B259-E7649F7E1AA1}" dt="2022-04-23T16:14:36.025" v="3433" actId="165"/>
          <ac:spMkLst>
            <pc:docMk/>
            <pc:sldMk cId="348379310" sldId="299"/>
            <ac:spMk id="76" creationId="{5BFD88EB-5868-461A-AFE2-813DFDD2B23D}"/>
          </ac:spMkLst>
        </pc:spChg>
        <pc:spChg chg="add mod topLvl">
          <ac:chgData name="Elhadi Belghache" userId="25bd9855-c3c8-4fe0-90d6-09dac4ca243f" providerId="ADAL" clId="{458196EB-EEBC-48AB-B259-E7649F7E1AA1}" dt="2022-04-23T16:14:36.025" v="3433" actId="165"/>
          <ac:spMkLst>
            <pc:docMk/>
            <pc:sldMk cId="348379310" sldId="299"/>
            <ac:spMk id="82" creationId="{0C150243-2D64-40B0-BE18-F00E8DAABF55}"/>
          </ac:spMkLst>
        </pc:spChg>
        <pc:spChg chg="mod topLvl">
          <ac:chgData name="Elhadi Belghache" userId="25bd9855-c3c8-4fe0-90d6-09dac4ca243f" providerId="ADAL" clId="{458196EB-EEBC-48AB-B259-E7649F7E1AA1}" dt="2022-04-23T16:14:36.025" v="3433" actId="165"/>
          <ac:spMkLst>
            <pc:docMk/>
            <pc:sldMk cId="348379310" sldId="299"/>
            <ac:spMk id="99" creationId="{52309D61-28B1-4643-91F0-A2B0F7C3702F}"/>
          </ac:spMkLst>
        </pc:spChg>
        <pc:spChg chg="mod topLvl">
          <ac:chgData name="Elhadi Belghache" userId="25bd9855-c3c8-4fe0-90d6-09dac4ca243f" providerId="ADAL" clId="{458196EB-EEBC-48AB-B259-E7649F7E1AA1}" dt="2022-04-23T16:14:36.025" v="3433" actId="165"/>
          <ac:spMkLst>
            <pc:docMk/>
            <pc:sldMk cId="348379310" sldId="299"/>
            <ac:spMk id="102" creationId="{BD0579E9-7B69-49D7-9476-1D39A5B91CCD}"/>
          </ac:spMkLst>
        </pc:spChg>
        <pc:spChg chg="mod topLvl">
          <ac:chgData name="Elhadi Belghache" userId="25bd9855-c3c8-4fe0-90d6-09dac4ca243f" providerId="ADAL" clId="{458196EB-EEBC-48AB-B259-E7649F7E1AA1}" dt="2022-04-23T16:14:36.025" v="3433" actId="165"/>
          <ac:spMkLst>
            <pc:docMk/>
            <pc:sldMk cId="348379310" sldId="299"/>
            <ac:spMk id="103" creationId="{BEE4D99F-5F6A-44BF-9C1F-1F3C8D017380}"/>
          </ac:spMkLst>
        </pc:spChg>
        <pc:spChg chg="mod topLvl">
          <ac:chgData name="Elhadi Belghache" userId="25bd9855-c3c8-4fe0-90d6-09dac4ca243f" providerId="ADAL" clId="{458196EB-EEBC-48AB-B259-E7649F7E1AA1}" dt="2022-04-23T16:31:36.354" v="3782" actId="20577"/>
          <ac:spMkLst>
            <pc:docMk/>
            <pc:sldMk cId="348379310" sldId="299"/>
            <ac:spMk id="104" creationId="{45E2097C-E277-4794-A898-7DD59FB386CA}"/>
          </ac:spMkLst>
        </pc:spChg>
        <pc:spChg chg="mod topLvl">
          <ac:chgData name="Elhadi Belghache" userId="25bd9855-c3c8-4fe0-90d6-09dac4ca243f" providerId="ADAL" clId="{458196EB-EEBC-48AB-B259-E7649F7E1AA1}" dt="2022-04-23T16:14:36.025" v="3433" actId="165"/>
          <ac:spMkLst>
            <pc:docMk/>
            <pc:sldMk cId="348379310" sldId="299"/>
            <ac:spMk id="105" creationId="{6B72379B-F3F4-4D04-A868-860F25FE38E1}"/>
          </ac:spMkLst>
        </pc:spChg>
        <pc:spChg chg="mod topLvl">
          <ac:chgData name="Elhadi Belghache" userId="25bd9855-c3c8-4fe0-90d6-09dac4ca243f" providerId="ADAL" clId="{458196EB-EEBC-48AB-B259-E7649F7E1AA1}" dt="2022-04-23T16:30:55.312" v="3775" actId="20577"/>
          <ac:spMkLst>
            <pc:docMk/>
            <pc:sldMk cId="348379310" sldId="299"/>
            <ac:spMk id="107" creationId="{625EC69A-9EBD-4075-A8CD-4DD73B56E2FB}"/>
          </ac:spMkLst>
        </pc:spChg>
        <pc:spChg chg="add mod">
          <ac:chgData name="Elhadi Belghache" userId="25bd9855-c3c8-4fe0-90d6-09dac4ca243f" providerId="ADAL" clId="{458196EB-EEBC-48AB-B259-E7649F7E1AA1}" dt="2022-04-23T16:14:36.025" v="3433" actId="165"/>
          <ac:spMkLst>
            <pc:docMk/>
            <pc:sldMk cId="348379310" sldId="299"/>
            <ac:spMk id="117" creationId="{4B6C15BE-281D-4BB4-AA47-86F8F4836C9D}"/>
          </ac:spMkLst>
        </pc:spChg>
        <pc:spChg chg="add mod topLvl">
          <ac:chgData name="Elhadi Belghache" userId="25bd9855-c3c8-4fe0-90d6-09dac4ca243f" providerId="ADAL" clId="{458196EB-EEBC-48AB-B259-E7649F7E1AA1}" dt="2022-04-23T16:44:26.244" v="3866"/>
          <ac:spMkLst>
            <pc:docMk/>
            <pc:sldMk cId="348379310" sldId="299"/>
            <ac:spMk id="127" creationId="{29D3346F-0179-4FFF-8C90-1EA1C6F80D86}"/>
          </ac:spMkLst>
        </pc:spChg>
        <pc:spChg chg="add del mod">
          <ac:chgData name="Elhadi Belghache" userId="25bd9855-c3c8-4fe0-90d6-09dac4ca243f" providerId="ADAL" clId="{458196EB-EEBC-48AB-B259-E7649F7E1AA1}" dt="2022-04-23T15:47:41.678" v="3190" actId="478"/>
          <ac:spMkLst>
            <pc:docMk/>
            <pc:sldMk cId="348379310" sldId="299"/>
            <ac:spMk id="128" creationId="{E4EFF525-60F8-4F5E-B1A6-532DA7AE5E20}"/>
          </ac:spMkLst>
        </pc:spChg>
        <pc:spChg chg="add mod topLvl">
          <ac:chgData name="Elhadi Belghache" userId="25bd9855-c3c8-4fe0-90d6-09dac4ca243f" providerId="ADAL" clId="{458196EB-EEBC-48AB-B259-E7649F7E1AA1}" dt="2022-04-23T16:44:26.244" v="3866"/>
          <ac:spMkLst>
            <pc:docMk/>
            <pc:sldMk cId="348379310" sldId="299"/>
            <ac:spMk id="129" creationId="{BE4B6AE4-059A-48AF-A591-8C3DC6369D5C}"/>
          </ac:spMkLst>
        </pc:spChg>
        <pc:spChg chg="add mod topLvl">
          <ac:chgData name="Elhadi Belghache" userId="25bd9855-c3c8-4fe0-90d6-09dac4ca243f" providerId="ADAL" clId="{458196EB-EEBC-48AB-B259-E7649F7E1AA1}" dt="2022-04-23T16:18:28.878" v="3676" actId="164"/>
          <ac:spMkLst>
            <pc:docMk/>
            <pc:sldMk cId="348379310" sldId="299"/>
            <ac:spMk id="137" creationId="{B8CE3C0C-BBCB-4CB4-ACDD-8A11ECAF2BC8}"/>
          </ac:spMkLst>
        </pc:spChg>
        <pc:spChg chg="add mod topLvl">
          <ac:chgData name="Elhadi Belghache" userId="25bd9855-c3c8-4fe0-90d6-09dac4ca243f" providerId="ADAL" clId="{458196EB-EEBC-48AB-B259-E7649F7E1AA1}" dt="2022-04-23T16:46:23.996" v="3896" actId="1076"/>
          <ac:spMkLst>
            <pc:docMk/>
            <pc:sldMk cId="348379310" sldId="299"/>
            <ac:spMk id="171" creationId="{3DD931CE-AE3B-48B7-9A6B-1AD4431C15C7}"/>
          </ac:spMkLst>
        </pc:spChg>
        <pc:spChg chg="add mod topLvl">
          <ac:chgData name="Elhadi Belghache" userId="25bd9855-c3c8-4fe0-90d6-09dac4ca243f" providerId="ADAL" clId="{458196EB-EEBC-48AB-B259-E7649F7E1AA1}" dt="2022-04-23T16:49:38.643" v="3920" actId="1076"/>
          <ac:spMkLst>
            <pc:docMk/>
            <pc:sldMk cId="348379310" sldId="299"/>
            <ac:spMk id="174" creationId="{2A43AB16-E144-48B4-92D0-C2BF6694B159}"/>
          </ac:spMkLst>
        </pc:spChg>
        <pc:spChg chg="add mod">
          <ac:chgData name="Elhadi Belghache" userId="25bd9855-c3c8-4fe0-90d6-09dac4ca243f" providerId="ADAL" clId="{458196EB-EEBC-48AB-B259-E7649F7E1AA1}" dt="2022-04-23T16:55:19.286" v="4013" actId="164"/>
          <ac:spMkLst>
            <pc:docMk/>
            <pc:sldMk cId="348379310" sldId="299"/>
            <ac:spMk id="175" creationId="{AB5F4707-7B36-4942-858A-777058028D6A}"/>
          </ac:spMkLst>
        </pc:spChg>
        <pc:spChg chg="add del mod topLvl">
          <ac:chgData name="Elhadi Belghache" userId="25bd9855-c3c8-4fe0-90d6-09dac4ca243f" providerId="ADAL" clId="{458196EB-EEBC-48AB-B259-E7649F7E1AA1}" dt="2022-04-23T16:19:15.234" v="3725" actId="478"/>
          <ac:spMkLst>
            <pc:docMk/>
            <pc:sldMk cId="348379310" sldId="299"/>
            <ac:spMk id="176" creationId="{F5C9DE2E-E3BA-4BDD-91C5-2EBD12AA528E}"/>
          </ac:spMkLst>
        </pc:spChg>
        <pc:spChg chg="add mod">
          <ac:chgData name="Elhadi Belghache" userId="25bd9855-c3c8-4fe0-90d6-09dac4ca243f" providerId="ADAL" clId="{458196EB-EEBC-48AB-B259-E7649F7E1AA1}" dt="2022-04-23T16:57:43.393" v="4083" actId="1036"/>
          <ac:spMkLst>
            <pc:docMk/>
            <pc:sldMk cId="348379310" sldId="299"/>
            <ac:spMk id="191" creationId="{6BBB3009-6188-4356-B46E-B96DC74BA6E2}"/>
          </ac:spMkLst>
        </pc:spChg>
        <pc:spChg chg="add mod">
          <ac:chgData name="Elhadi Belghache" userId="25bd9855-c3c8-4fe0-90d6-09dac4ca243f" providerId="ADAL" clId="{458196EB-EEBC-48AB-B259-E7649F7E1AA1}" dt="2022-04-23T16:55:19.286" v="4013" actId="164"/>
          <ac:spMkLst>
            <pc:docMk/>
            <pc:sldMk cId="348379310" sldId="299"/>
            <ac:spMk id="197" creationId="{7CFDA193-D845-4ECE-B52F-5111362B8667}"/>
          </ac:spMkLst>
        </pc:spChg>
        <pc:spChg chg="add mod">
          <ac:chgData name="Elhadi Belghache" userId="25bd9855-c3c8-4fe0-90d6-09dac4ca243f" providerId="ADAL" clId="{458196EB-EEBC-48AB-B259-E7649F7E1AA1}" dt="2022-04-23T16:55:19.286" v="4013" actId="164"/>
          <ac:spMkLst>
            <pc:docMk/>
            <pc:sldMk cId="348379310" sldId="299"/>
            <ac:spMk id="198" creationId="{EBF88938-5F35-49AE-B524-F8CFFC2BE42A}"/>
          </ac:spMkLst>
        </pc:spChg>
        <pc:spChg chg="add mod">
          <ac:chgData name="Elhadi Belghache" userId="25bd9855-c3c8-4fe0-90d6-09dac4ca243f" providerId="ADAL" clId="{458196EB-EEBC-48AB-B259-E7649F7E1AA1}" dt="2022-04-23T16:55:19.286" v="4013" actId="164"/>
          <ac:spMkLst>
            <pc:docMk/>
            <pc:sldMk cId="348379310" sldId="299"/>
            <ac:spMk id="199" creationId="{870CDF23-D3A4-4600-A4EA-78AF85C671ED}"/>
          </ac:spMkLst>
        </pc:spChg>
        <pc:spChg chg="add mod">
          <ac:chgData name="Elhadi Belghache" userId="25bd9855-c3c8-4fe0-90d6-09dac4ca243f" providerId="ADAL" clId="{458196EB-EEBC-48AB-B259-E7649F7E1AA1}" dt="2022-04-23T16:55:19.286" v="4013" actId="164"/>
          <ac:spMkLst>
            <pc:docMk/>
            <pc:sldMk cId="348379310" sldId="299"/>
            <ac:spMk id="200" creationId="{49405A49-C1BC-4721-A90D-A8A38F97DD0F}"/>
          </ac:spMkLst>
        </pc:spChg>
        <pc:grpChg chg="add del mod">
          <ac:chgData name="Elhadi Belghache" userId="25bd9855-c3c8-4fe0-90d6-09dac4ca243f" providerId="ADAL" clId="{458196EB-EEBC-48AB-B259-E7649F7E1AA1}" dt="2022-04-23T15:18:53.359" v="2820" actId="165"/>
          <ac:grpSpMkLst>
            <pc:docMk/>
            <pc:sldMk cId="348379310" sldId="299"/>
            <ac:grpSpMk id="10" creationId="{F37025C6-624E-41C2-AB7C-D6ECBD70969D}"/>
          </ac:grpSpMkLst>
        </pc:grpChg>
        <pc:grpChg chg="del mod topLvl">
          <ac:chgData name="Elhadi Belghache" userId="25bd9855-c3c8-4fe0-90d6-09dac4ca243f" providerId="ADAL" clId="{458196EB-EEBC-48AB-B259-E7649F7E1AA1}" dt="2022-04-23T15:21:47.359" v="2854" actId="165"/>
          <ac:grpSpMkLst>
            <pc:docMk/>
            <pc:sldMk cId="348379310" sldId="299"/>
            <ac:grpSpMk id="12" creationId="{70F36818-4B40-4862-BB9D-C0F539F64126}"/>
          </ac:grpSpMkLst>
        </pc:grpChg>
        <pc:grpChg chg="del mod topLvl">
          <ac:chgData name="Elhadi Belghache" userId="25bd9855-c3c8-4fe0-90d6-09dac4ca243f" providerId="ADAL" clId="{458196EB-EEBC-48AB-B259-E7649F7E1AA1}" dt="2022-04-23T15:37:22.224" v="3074" actId="478"/>
          <ac:grpSpMkLst>
            <pc:docMk/>
            <pc:sldMk cId="348379310" sldId="299"/>
            <ac:grpSpMk id="26" creationId="{6422C4DF-0ADC-4598-8370-3D75A91C8EAD}"/>
          </ac:grpSpMkLst>
        </pc:grpChg>
        <pc:grpChg chg="add del mod">
          <ac:chgData name="Elhadi Belghache" userId="25bd9855-c3c8-4fe0-90d6-09dac4ca243f" providerId="ADAL" clId="{458196EB-EEBC-48AB-B259-E7649F7E1AA1}" dt="2022-04-23T15:27:22.574" v="2916" actId="165"/>
          <ac:grpSpMkLst>
            <pc:docMk/>
            <pc:sldMk cId="348379310" sldId="299"/>
            <ac:grpSpMk id="63" creationId="{7E8B2931-EEEC-44B5-816B-5CD9246E1AFA}"/>
          </ac:grpSpMkLst>
        </pc:grpChg>
        <pc:grpChg chg="add del mod">
          <ac:chgData name="Elhadi Belghache" userId="25bd9855-c3c8-4fe0-90d6-09dac4ca243f" providerId="ADAL" clId="{458196EB-EEBC-48AB-B259-E7649F7E1AA1}" dt="2022-04-23T16:17:25.258" v="3659" actId="478"/>
          <ac:grpSpMkLst>
            <pc:docMk/>
            <pc:sldMk cId="348379310" sldId="299"/>
            <ac:grpSpMk id="64" creationId="{AEC05D03-C51A-47D2-8F9D-094FD1361493}"/>
          </ac:grpSpMkLst>
        </pc:grpChg>
        <pc:grpChg chg="add del mod">
          <ac:chgData name="Elhadi Belghache" userId="25bd9855-c3c8-4fe0-90d6-09dac4ca243f" providerId="ADAL" clId="{458196EB-EEBC-48AB-B259-E7649F7E1AA1}" dt="2022-04-23T15:27:12.955" v="2915" actId="165"/>
          <ac:grpSpMkLst>
            <pc:docMk/>
            <pc:sldMk cId="348379310" sldId="299"/>
            <ac:grpSpMk id="67" creationId="{49DD1174-8BBF-417B-9A4C-33BA29A7F9CF}"/>
          </ac:grpSpMkLst>
        </pc:grpChg>
        <pc:grpChg chg="add mod topLvl">
          <ac:chgData name="Elhadi Belghache" userId="25bd9855-c3c8-4fe0-90d6-09dac4ca243f" providerId="ADAL" clId="{458196EB-EEBC-48AB-B259-E7649F7E1AA1}" dt="2022-04-23T16:18:28.878" v="3676" actId="164"/>
          <ac:grpSpMkLst>
            <pc:docMk/>
            <pc:sldMk cId="348379310" sldId="299"/>
            <ac:grpSpMk id="84" creationId="{CA9DB2CB-FB24-43C7-A2D5-FB1F09D0DB2A}"/>
          </ac:grpSpMkLst>
        </pc:grpChg>
        <pc:grpChg chg="add mod topLvl">
          <ac:chgData name="Elhadi Belghache" userId="25bd9855-c3c8-4fe0-90d6-09dac4ca243f" providerId="ADAL" clId="{458196EB-EEBC-48AB-B259-E7649F7E1AA1}" dt="2022-04-23T16:18:28.878" v="3676" actId="164"/>
          <ac:grpSpMkLst>
            <pc:docMk/>
            <pc:sldMk cId="348379310" sldId="299"/>
            <ac:grpSpMk id="93" creationId="{E2917DF4-0CE0-4A3F-8C1D-B7AACC0B9E54}"/>
          </ac:grpSpMkLst>
        </pc:grpChg>
        <pc:grpChg chg="add del mod">
          <ac:chgData name="Elhadi Belghache" userId="25bd9855-c3c8-4fe0-90d6-09dac4ca243f" providerId="ADAL" clId="{458196EB-EEBC-48AB-B259-E7649F7E1AA1}" dt="2022-04-23T15:39:01.956" v="3092" actId="165"/>
          <ac:grpSpMkLst>
            <pc:docMk/>
            <pc:sldMk cId="348379310" sldId="299"/>
            <ac:grpSpMk id="98" creationId="{2DB12BD2-18CE-4319-8E0C-1AA0E3220134}"/>
          </ac:grpSpMkLst>
        </pc:grpChg>
        <pc:grpChg chg="add mod topLvl">
          <ac:chgData name="Elhadi Belghache" userId="25bd9855-c3c8-4fe0-90d6-09dac4ca243f" providerId="ADAL" clId="{458196EB-EEBC-48AB-B259-E7649F7E1AA1}" dt="2022-04-23T16:18:28.878" v="3676" actId="164"/>
          <ac:grpSpMkLst>
            <pc:docMk/>
            <pc:sldMk cId="348379310" sldId="299"/>
            <ac:grpSpMk id="135" creationId="{C19F10BE-4ABD-4E69-9798-49D78AABBF05}"/>
          </ac:grpSpMkLst>
        </pc:grpChg>
        <pc:grpChg chg="add del mod topLvl">
          <ac:chgData name="Elhadi Belghache" userId="25bd9855-c3c8-4fe0-90d6-09dac4ca243f" providerId="ADAL" clId="{458196EB-EEBC-48AB-B259-E7649F7E1AA1}" dt="2022-04-23T16:14:36.025" v="3433" actId="165"/>
          <ac:grpSpMkLst>
            <pc:docMk/>
            <pc:sldMk cId="348379310" sldId="299"/>
            <ac:grpSpMk id="167" creationId="{6D7B8281-40AD-497A-85B3-4C74D0C3CAF9}"/>
          </ac:grpSpMkLst>
        </pc:grpChg>
        <pc:grpChg chg="add del mod">
          <ac:chgData name="Elhadi Belghache" userId="25bd9855-c3c8-4fe0-90d6-09dac4ca243f" providerId="ADAL" clId="{458196EB-EEBC-48AB-B259-E7649F7E1AA1}" dt="2022-04-23T16:14:30.279" v="3432" actId="165"/>
          <ac:grpSpMkLst>
            <pc:docMk/>
            <pc:sldMk cId="348379310" sldId="299"/>
            <ac:grpSpMk id="173" creationId="{2872B096-0809-499C-B213-FEC6E8DD3204}"/>
          </ac:grpSpMkLst>
        </pc:grpChg>
        <pc:grpChg chg="add mod">
          <ac:chgData name="Elhadi Belghache" userId="25bd9855-c3c8-4fe0-90d6-09dac4ca243f" providerId="ADAL" clId="{458196EB-EEBC-48AB-B259-E7649F7E1AA1}" dt="2022-04-23T16:18:38.442" v="3717" actId="1036"/>
          <ac:grpSpMkLst>
            <pc:docMk/>
            <pc:sldMk cId="348379310" sldId="299"/>
            <ac:grpSpMk id="192" creationId="{C7D0B8DC-ED5C-4413-A66F-923316E49039}"/>
          </ac:grpSpMkLst>
        </pc:grpChg>
        <pc:grpChg chg="add mod">
          <ac:chgData name="Elhadi Belghache" userId="25bd9855-c3c8-4fe0-90d6-09dac4ca243f" providerId="ADAL" clId="{458196EB-EEBC-48AB-B259-E7649F7E1AA1}" dt="2022-04-23T16:25:32.773" v="3761" actId="1036"/>
          <ac:grpSpMkLst>
            <pc:docMk/>
            <pc:sldMk cId="348379310" sldId="299"/>
            <ac:grpSpMk id="201" creationId="{E7ACEA3F-DC68-4E20-AA1E-C6EA4CC89C60}"/>
          </ac:grpSpMkLst>
        </pc:grpChg>
        <pc:grpChg chg="add mod">
          <ac:chgData name="Elhadi Belghache" userId="25bd9855-c3c8-4fe0-90d6-09dac4ca243f" providerId="ADAL" clId="{458196EB-EEBC-48AB-B259-E7649F7E1AA1}" dt="2022-04-23T16:56:49.280" v="4049" actId="1036"/>
          <ac:grpSpMkLst>
            <pc:docMk/>
            <pc:sldMk cId="348379310" sldId="299"/>
            <ac:grpSpMk id="259" creationId="{98D15AED-865F-4FAE-80D6-7316589627F6}"/>
          </ac:grpSpMkLst>
        </pc:grpChg>
        <pc:picChg chg="del">
          <ac:chgData name="Elhadi Belghache" userId="25bd9855-c3c8-4fe0-90d6-09dac4ca243f" providerId="ADAL" clId="{458196EB-EEBC-48AB-B259-E7649F7E1AA1}" dt="2022-04-23T14:24:23.357" v="2575" actId="478"/>
          <ac:picMkLst>
            <pc:docMk/>
            <pc:sldMk cId="348379310" sldId="299"/>
            <ac:picMk id="4" creationId="{A835D7A7-3A09-4DF7-85D5-A48A2EB7DD1E}"/>
          </ac:picMkLst>
        </pc:picChg>
        <pc:picChg chg="add del mod">
          <ac:chgData name="Elhadi Belghache" userId="25bd9855-c3c8-4fe0-90d6-09dac4ca243f" providerId="ADAL" clId="{458196EB-EEBC-48AB-B259-E7649F7E1AA1}" dt="2022-04-23T15:04:51.207" v="2714" actId="478"/>
          <ac:picMkLst>
            <pc:docMk/>
            <pc:sldMk cId="348379310" sldId="299"/>
            <ac:picMk id="6" creationId="{A54F2FCF-AE34-452C-8FDE-1DB7328C9E00}"/>
          </ac:picMkLst>
        </pc:picChg>
        <pc:picChg chg="del mod">
          <ac:chgData name="Elhadi Belghache" userId="25bd9855-c3c8-4fe0-90d6-09dac4ca243f" providerId="ADAL" clId="{458196EB-EEBC-48AB-B259-E7649F7E1AA1}" dt="2022-04-23T14:24:24.228" v="2577" actId="478"/>
          <ac:picMkLst>
            <pc:docMk/>
            <pc:sldMk cId="348379310" sldId="299"/>
            <ac:picMk id="7" creationId="{5172B8E8-155F-4C01-A75B-E82EB551AFB2}"/>
          </ac:picMkLst>
        </pc:picChg>
        <pc:picChg chg="add del mod">
          <ac:chgData name="Elhadi Belghache" userId="25bd9855-c3c8-4fe0-90d6-09dac4ca243f" providerId="ADAL" clId="{458196EB-EEBC-48AB-B259-E7649F7E1AA1}" dt="2022-04-23T15:31:08.382" v="2963" actId="478"/>
          <ac:picMkLst>
            <pc:docMk/>
            <pc:sldMk cId="348379310" sldId="299"/>
            <ac:picMk id="8" creationId="{6D14F23B-17B8-45FD-B44D-3C97719AC5BF}"/>
          </ac:picMkLst>
        </pc:picChg>
        <pc:picChg chg="add del mod">
          <ac:chgData name="Elhadi Belghache" userId="25bd9855-c3c8-4fe0-90d6-09dac4ca243f" providerId="ADAL" clId="{458196EB-EEBC-48AB-B259-E7649F7E1AA1}" dt="2022-04-23T15:30:43.256" v="2958" actId="478"/>
          <ac:picMkLst>
            <pc:docMk/>
            <pc:sldMk cId="348379310" sldId="299"/>
            <ac:picMk id="9" creationId="{C99E2883-83CB-451B-9520-DF9FCB717B94}"/>
          </ac:picMkLst>
        </pc:picChg>
        <pc:cxnChg chg="mod topLvl">
          <ac:chgData name="Elhadi Belghache" userId="25bd9855-c3c8-4fe0-90d6-09dac4ca243f" providerId="ADAL" clId="{458196EB-EEBC-48AB-B259-E7649F7E1AA1}" dt="2022-04-23T16:14:36.025" v="3433" actId="165"/>
          <ac:cxnSpMkLst>
            <pc:docMk/>
            <pc:sldMk cId="348379310" sldId="299"/>
            <ac:cxnSpMk id="17" creationId="{C9B69E6F-04D7-4F9E-8F18-00E421B8BB4F}"/>
          </ac:cxnSpMkLst>
        </pc:cxnChg>
        <pc:cxnChg chg="mod topLvl">
          <ac:chgData name="Elhadi Belghache" userId="25bd9855-c3c8-4fe0-90d6-09dac4ca243f" providerId="ADAL" clId="{458196EB-EEBC-48AB-B259-E7649F7E1AA1}" dt="2022-04-23T16:14:36.025" v="3433" actId="165"/>
          <ac:cxnSpMkLst>
            <pc:docMk/>
            <pc:sldMk cId="348379310" sldId="299"/>
            <ac:cxnSpMk id="19" creationId="{735D9A61-E228-4084-B5FB-1A0876746CEE}"/>
          </ac:cxnSpMkLst>
        </pc:cxnChg>
        <pc:cxnChg chg="del mod topLvl">
          <ac:chgData name="Elhadi Belghache" userId="25bd9855-c3c8-4fe0-90d6-09dac4ca243f" providerId="ADAL" clId="{458196EB-EEBC-48AB-B259-E7649F7E1AA1}" dt="2022-04-23T15:38:20.999" v="3083" actId="478"/>
          <ac:cxnSpMkLst>
            <pc:docMk/>
            <pc:sldMk cId="348379310" sldId="299"/>
            <ac:cxnSpMk id="20" creationId="{31F88B86-5F20-4013-8449-D60A901ECE72}"/>
          </ac:cxnSpMkLst>
        </pc:cxnChg>
        <pc:cxnChg chg="del mod topLvl">
          <ac:chgData name="Elhadi Belghache" userId="25bd9855-c3c8-4fe0-90d6-09dac4ca243f" providerId="ADAL" clId="{458196EB-EEBC-48AB-B259-E7649F7E1AA1}" dt="2022-04-23T16:17:25.258" v="3659" actId="478"/>
          <ac:cxnSpMkLst>
            <pc:docMk/>
            <pc:sldMk cId="348379310" sldId="299"/>
            <ac:cxnSpMk id="23" creationId="{09419E26-7CCB-4C68-B7DC-D5D859044EAD}"/>
          </ac:cxnSpMkLst>
        </pc:cxnChg>
        <pc:cxnChg chg="add del mod topLvl">
          <ac:chgData name="Elhadi Belghache" userId="25bd9855-c3c8-4fe0-90d6-09dac4ca243f" providerId="ADAL" clId="{458196EB-EEBC-48AB-B259-E7649F7E1AA1}" dt="2022-04-23T15:37:22.224" v="3074" actId="478"/>
          <ac:cxnSpMkLst>
            <pc:docMk/>
            <pc:sldMk cId="348379310" sldId="299"/>
            <ac:cxnSpMk id="24" creationId="{E4041F61-9A35-4BE8-BE23-4ED10EF30411}"/>
          </ac:cxnSpMkLst>
        </pc:cxnChg>
        <pc:cxnChg chg="del mod topLvl">
          <ac:chgData name="Elhadi Belghache" userId="25bd9855-c3c8-4fe0-90d6-09dac4ca243f" providerId="ADAL" clId="{458196EB-EEBC-48AB-B259-E7649F7E1AA1}" dt="2022-04-23T15:37:22.224" v="3074" actId="478"/>
          <ac:cxnSpMkLst>
            <pc:docMk/>
            <pc:sldMk cId="348379310" sldId="299"/>
            <ac:cxnSpMk id="25" creationId="{36736C49-9810-4F4F-AE3C-8244DB970F2D}"/>
          </ac:cxnSpMkLst>
        </pc:cxnChg>
        <pc:cxnChg chg="mod">
          <ac:chgData name="Elhadi Belghache" userId="25bd9855-c3c8-4fe0-90d6-09dac4ca243f" providerId="ADAL" clId="{458196EB-EEBC-48AB-B259-E7649F7E1AA1}" dt="2022-04-23T15:21:47.359" v="2854" actId="165"/>
          <ac:cxnSpMkLst>
            <pc:docMk/>
            <pc:sldMk cId="348379310" sldId="299"/>
            <ac:cxnSpMk id="34" creationId="{8EABD2BE-B091-4C6F-91BC-5E7F1CC2BC89}"/>
          </ac:cxnSpMkLst>
        </pc:cxnChg>
        <pc:cxnChg chg="mod">
          <ac:chgData name="Elhadi Belghache" userId="25bd9855-c3c8-4fe0-90d6-09dac4ca243f" providerId="ADAL" clId="{458196EB-EEBC-48AB-B259-E7649F7E1AA1}" dt="2022-04-23T15:21:47.359" v="2854" actId="165"/>
          <ac:cxnSpMkLst>
            <pc:docMk/>
            <pc:sldMk cId="348379310" sldId="299"/>
            <ac:cxnSpMk id="35" creationId="{4766C276-4C4E-48EF-BC72-905FF6AA1E16}"/>
          </ac:cxnSpMkLst>
        </pc:cxnChg>
        <pc:cxnChg chg="add del mod">
          <ac:chgData name="Elhadi Belghache" userId="25bd9855-c3c8-4fe0-90d6-09dac4ca243f" providerId="ADAL" clId="{458196EB-EEBC-48AB-B259-E7649F7E1AA1}" dt="2022-04-23T15:51:33.356" v="3229" actId="21"/>
          <ac:cxnSpMkLst>
            <pc:docMk/>
            <pc:sldMk cId="348379310" sldId="299"/>
            <ac:cxnSpMk id="36" creationId="{73477B8A-BF06-4B6F-A1E4-697CC3ACBD54}"/>
          </ac:cxnSpMkLst>
        </pc:cxnChg>
        <pc:cxnChg chg="add del mod">
          <ac:chgData name="Elhadi Belghache" userId="25bd9855-c3c8-4fe0-90d6-09dac4ca243f" providerId="ADAL" clId="{458196EB-EEBC-48AB-B259-E7649F7E1AA1}" dt="2022-04-23T15:37:22.224" v="3074" actId="478"/>
          <ac:cxnSpMkLst>
            <pc:docMk/>
            <pc:sldMk cId="348379310" sldId="299"/>
            <ac:cxnSpMk id="37" creationId="{5E8BD330-8E74-49C5-BF69-ED377047A9F0}"/>
          </ac:cxnSpMkLst>
        </pc:cxnChg>
        <pc:cxnChg chg="add del mod">
          <ac:chgData name="Elhadi Belghache" userId="25bd9855-c3c8-4fe0-90d6-09dac4ca243f" providerId="ADAL" clId="{458196EB-EEBC-48AB-B259-E7649F7E1AA1}" dt="2022-04-23T15:37:22.224" v="3074" actId="478"/>
          <ac:cxnSpMkLst>
            <pc:docMk/>
            <pc:sldMk cId="348379310" sldId="299"/>
            <ac:cxnSpMk id="38" creationId="{E1125695-BA0E-4349-AFD3-B723D659396C}"/>
          </ac:cxnSpMkLst>
        </pc:cxnChg>
        <pc:cxnChg chg="add mod topLvl">
          <ac:chgData name="Elhadi Belghache" userId="25bd9855-c3c8-4fe0-90d6-09dac4ca243f" providerId="ADAL" clId="{458196EB-EEBC-48AB-B259-E7649F7E1AA1}" dt="2022-04-23T16:14:36.025" v="3433" actId="165"/>
          <ac:cxnSpMkLst>
            <pc:docMk/>
            <pc:sldMk cId="348379310" sldId="299"/>
            <ac:cxnSpMk id="44" creationId="{9ACE6DA2-7AA6-4408-B748-2C2F9DAEA572}"/>
          </ac:cxnSpMkLst>
        </pc:cxnChg>
        <pc:cxnChg chg="del mod">
          <ac:chgData name="Elhadi Belghache" userId="25bd9855-c3c8-4fe0-90d6-09dac4ca243f" providerId="ADAL" clId="{458196EB-EEBC-48AB-B259-E7649F7E1AA1}" dt="2022-04-23T15:26:18.807" v="2907" actId="478"/>
          <ac:cxnSpMkLst>
            <pc:docMk/>
            <pc:sldMk cId="348379310" sldId="299"/>
            <ac:cxnSpMk id="69" creationId="{DB102471-CF4F-4F7A-88C3-9ED52116F030}"/>
          </ac:cxnSpMkLst>
        </pc:cxnChg>
        <pc:cxnChg chg="mod topLvl">
          <ac:chgData name="Elhadi Belghache" userId="25bd9855-c3c8-4fe0-90d6-09dac4ca243f" providerId="ADAL" clId="{458196EB-EEBC-48AB-B259-E7649F7E1AA1}" dt="2022-04-23T16:18:28.878" v="3676" actId="164"/>
          <ac:cxnSpMkLst>
            <pc:docMk/>
            <pc:sldMk cId="348379310" sldId="299"/>
            <ac:cxnSpMk id="70" creationId="{AACEFED0-71F4-43AA-A5EA-E543FC620FAE}"/>
          </ac:cxnSpMkLst>
        </pc:cxnChg>
        <pc:cxnChg chg="mod topLvl">
          <ac:chgData name="Elhadi Belghache" userId="25bd9855-c3c8-4fe0-90d6-09dac4ca243f" providerId="ADAL" clId="{458196EB-EEBC-48AB-B259-E7649F7E1AA1}" dt="2022-04-23T16:18:28.878" v="3676" actId="164"/>
          <ac:cxnSpMkLst>
            <pc:docMk/>
            <pc:sldMk cId="348379310" sldId="299"/>
            <ac:cxnSpMk id="75" creationId="{AF9296EE-9462-4DFB-8C6C-C0B48806EBD6}"/>
          </ac:cxnSpMkLst>
        </pc:cxnChg>
        <pc:cxnChg chg="add mod topLvl">
          <ac:chgData name="Elhadi Belghache" userId="25bd9855-c3c8-4fe0-90d6-09dac4ca243f" providerId="ADAL" clId="{458196EB-EEBC-48AB-B259-E7649F7E1AA1}" dt="2022-04-23T16:18:28.878" v="3676" actId="164"/>
          <ac:cxnSpMkLst>
            <pc:docMk/>
            <pc:sldMk cId="348379310" sldId="299"/>
            <ac:cxnSpMk id="85" creationId="{7291A8FD-E15C-401C-A311-8C7A4F012F91}"/>
          </ac:cxnSpMkLst>
        </pc:cxnChg>
        <pc:cxnChg chg="mod topLvl">
          <ac:chgData name="Elhadi Belghache" userId="25bd9855-c3c8-4fe0-90d6-09dac4ca243f" providerId="ADAL" clId="{458196EB-EEBC-48AB-B259-E7649F7E1AA1}" dt="2022-04-23T16:18:28.878" v="3676" actId="164"/>
          <ac:cxnSpMkLst>
            <pc:docMk/>
            <pc:sldMk cId="348379310" sldId="299"/>
            <ac:cxnSpMk id="100" creationId="{B2C6EC01-2622-459F-AF81-3E781A576658}"/>
          </ac:cxnSpMkLst>
        </pc:cxnChg>
        <pc:cxnChg chg="mod topLvl">
          <ac:chgData name="Elhadi Belghache" userId="25bd9855-c3c8-4fe0-90d6-09dac4ca243f" providerId="ADAL" clId="{458196EB-EEBC-48AB-B259-E7649F7E1AA1}" dt="2022-04-23T16:18:28.878" v="3676" actId="164"/>
          <ac:cxnSpMkLst>
            <pc:docMk/>
            <pc:sldMk cId="348379310" sldId="299"/>
            <ac:cxnSpMk id="101" creationId="{7956E82E-4EC3-4F74-8A3B-6269B7FB695D}"/>
          </ac:cxnSpMkLst>
        </pc:cxnChg>
        <pc:cxnChg chg="mod topLvl">
          <ac:chgData name="Elhadi Belghache" userId="25bd9855-c3c8-4fe0-90d6-09dac4ca243f" providerId="ADAL" clId="{458196EB-EEBC-48AB-B259-E7649F7E1AA1}" dt="2022-04-23T16:18:28.878" v="3676" actId="164"/>
          <ac:cxnSpMkLst>
            <pc:docMk/>
            <pc:sldMk cId="348379310" sldId="299"/>
            <ac:cxnSpMk id="106" creationId="{D3B34884-780A-4F12-9185-2B495130223A}"/>
          </ac:cxnSpMkLst>
        </pc:cxnChg>
        <pc:cxnChg chg="add del mod">
          <ac:chgData name="Elhadi Belghache" userId="25bd9855-c3c8-4fe0-90d6-09dac4ca243f" providerId="ADAL" clId="{458196EB-EEBC-48AB-B259-E7649F7E1AA1}" dt="2022-04-23T15:51:39.428" v="3232" actId="478"/>
          <ac:cxnSpMkLst>
            <pc:docMk/>
            <pc:sldMk cId="348379310" sldId="299"/>
            <ac:cxnSpMk id="108" creationId="{ECEC697D-88AF-48F3-9D15-7FE44157D438}"/>
          </ac:cxnSpMkLst>
        </pc:cxnChg>
        <pc:cxnChg chg="add mod topLvl">
          <ac:chgData name="Elhadi Belghache" userId="25bd9855-c3c8-4fe0-90d6-09dac4ca243f" providerId="ADAL" clId="{458196EB-EEBC-48AB-B259-E7649F7E1AA1}" dt="2022-04-23T16:18:28.878" v="3676" actId="164"/>
          <ac:cxnSpMkLst>
            <pc:docMk/>
            <pc:sldMk cId="348379310" sldId="299"/>
            <ac:cxnSpMk id="122" creationId="{A45BD36C-8688-43FB-B400-08E1BE63923C}"/>
          </ac:cxnSpMkLst>
        </pc:cxnChg>
        <pc:cxnChg chg="add mod topLvl">
          <ac:chgData name="Elhadi Belghache" userId="25bd9855-c3c8-4fe0-90d6-09dac4ca243f" providerId="ADAL" clId="{458196EB-EEBC-48AB-B259-E7649F7E1AA1}" dt="2022-04-23T16:25:28.323" v="3746" actId="164"/>
          <ac:cxnSpMkLst>
            <pc:docMk/>
            <pc:sldMk cId="348379310" sldId="299"/>
            <ac:cxnSpMk id="136" creationId="{BA8994DC-3C76-4BBD-AA36-3CD5C701D194}"/>
          </ac:cxnSpMkLst>
        </pc:cxnChg>
        <pc:cxnChg chg="add mod topLvl">
          <ac:chgData name="Elhadi Belghache" userId="25bd9855-c3c8-4fe0-90d6-09dac4ca243f" providerId="ADAL" clId="{458196EB-EEBC-48AB-B259-E7649F7E1AA1}" dt="2022-04-23T16:18:28.878" v="3676" actId="164"/>
          <ac:cxnSpMkLst>
            <pc:docMk/>
            <pc:sldMk cId="348379310" sldId="299"/>
            <ac:cxnSpMk id="139" creationId="{4ED95773-3BC7-4736-9035-2B3DA56512E4}"/>
          </ac:cxnSpMkLst>
        </pc:cxnChg>
        <pc:cxnChg chg="add mod topLvl">
          <ac:chgData name="Elhadi Belghache" userId="25bd9855-c3c8-4fe0-90d6-09dac4ca243f" providerId="ADAL" clId="{458196EB-EEBC-48AB-B259-E7649F7E1AA1}" dt="2022-04-23T16:18:28.878" v="3676" actId="164"/>
          <ac:cxnSpMkLst>
            <pc:docMk/>
            <pc:sldMk cId="348379310" sldId="299"/>
            <ac:cxnSpMk id="143" creationId="{6B7480DF-0B59-45AA-A279-F4CC757B0D01}"/>
          </ac:cxnSpMkLst>
        </pc:cxnChg>
        <pc:cxnChg chg="add mod">
          <ac:chgData name="Elhadi Belghache" userId="25bd9855-c3c8-4fe0-90d6-09dac4ca243f" providerId="ADAL" clId="{458196EB-EEBC-48AB-B259-E7649F7E1AA1}" dt="2022-04-23T17:01:59.741" v="4102" actId="33986"/>
          <ac:cxnSpMkLst>
            <pc:docMk/>
            <pc:sldMk cId="348379310" sldId="299"/>
            <ac:cxnSpMk id="177" creationId="{51DD3493-63C5-4743-96B6-72A508730491}"/>
          </ac:cxnSpMkLst>
        </pc:cxnChg>
        <pc:cxnChg chg="add mod">
          <ac:chgData name="Elhadi Belghache" userId="25bd9855-c3c8-4fe0-90d6-09dac4ca243f" providerId="ADAL" clId="{458196EB-EEBC-48AB-B259-E7649F7E1AA1}" dt="2022-04-23T17:00:28.592" v="4101" actId="33986"/>
          <ac:cxnSpMkLst>
            <pc:docMk/>
            <pc:sldMk cId="348379310" sldId="299"/>
            <ac:cxnSpMk id="180" creationId="{0F1071F6-0038-4729-AC77-599D649DA318}"/>
          </ac:cxnSpMkLst>
        </pc:cxnChg>
        <pc:cxnChg chg="add mod">
          <ac:chgData name="Elhadi Belghache" userId="25bd9855-c3c8-4fe0-90d6-09dac4ca243f" providerId="ADAL" clId="{458196EB-EEBC-48AB-B259-E7649F7E1AA1}" dt="2022-04-23T16:57:58.944" v="4085" actId="33986"/>
          <ac:cxnSpMkLst>
            <pc:docMk/>
            <pc:sldMk cId="348379310" sldId="299"/>
            <ac:cxnSpMk id="183" creationId="{9E60AD86-AA8F-43CB-A000-AF6ADBCF5919}"/>
          </ac:cxnSpMkLst>
        </pc:cxnChg>
        <pc:cxnChg chg="add mod">
          <ac:chgData name="Elhadi Belghache" userId="25bd9855-c3c8-4fe0-90d6-09dac4ca243f" providerId="ADAL" clId="{458196EB-EEBC-48AB-B259-E7649F7E1AA1}" dt="2022-04-23T16:57:19.356" v="4062" actId="14100"/>
          <ac:cxnSpMkLst>
            <pc:docMk/>
            <pc:sldMk cId="348379310" sldId="299"/>
            <ac:cxnSpMk id="211" creationId="{E14DDFAE-217E-4C6C-8CA6-A6C39B8B204E}"/>
          </ac:cxnSpMkLst>
        </pc:cxnChg>
        <pc:cxnChg chg="add mod">
          <ac:chgData name="Elhadi Belghache" userId="25bd9855-c3c8-4fe0-90d6-09dac4ca243f" providerId="ADAL" clId="{458196EB-EEBC-48AB-B259-E7649F7E1AA1}" dt="2022-04-23T16:55:19.286" v="4013" actId="164"/>
          <ac:cxnSpMkLst>
            <pc:docMk/>
            <pc:sldMk cId="348379310" sldId="299"/>
            <ac:cxnSpMk id="215" creationId="{1225ED4F-65AE-49F2-B8D1-52D9017BECFB}"/>
          </ac:cxnSpMkLst>
        </pc:cxnChg>
        <pc:cxnChg chg="add mod">
          <ac:chgData name="Elhadi Belghache" userId="25bd9855-c3c8-4fe0-90d6-09dac4ca243f" providerId="ADAL" clId="{458196EB-EEBC-48AB-B259-E7649F7E1AA1}" dt="2022-04-23T16:55:19.286" v="4013" actId="164"/>
          <ac:cxnSpMkLst>
            <pc:docMk/>
            <pc:sldMk cId="348379310" sldId="299"/>
            <ac:cxnSpMk id="233" creationId="{31D62F7D-B964-4E2B-80CC-C554062A5987}"/>
          </ac:cxnSpMkLst>
        </pc:cxnChg>
        <pc:cxnChg chg="add mod">
          <ac:chgData name="Elhadi Belghache" userId="25bd9855-c3c8-4fe0-90d6-09dac4ca243f" providerId="ADAL" clId="{458196EB-EEBC-48AB-B259-E7649F7E1AA1}" dt="2022-04-23T16:55:19.286" v="4013" actId="164"/>
          <ac:cxnSpMkLst>
            <pc:docMk/>
            <pc:sldMk cId="348379310" sldId="299"/>
            <ac:cxnSpMk id="236" creationId="{ACDEA9CE-58F5-4DBC-9CD1-A1C2CCE0FA71}"/>
          </ac:cxnSpMkLst>
        </pc:cxnChg>
        <pc:cxnChg chg="add mod">
          <ac:chgData name="Elhadi Belghache" userId="25bd9855-c3c8-4fe0-90d6-09dac4ca243f" providerId="ADAL" clId="{458196EB-EEBC-48AB-B259-E7649F7E1AA1}" dt="2022-04-23T16:57:02.116" v="4052" actId="14100"/>
          <ac:cxnSpMkLst>
            <pc:docMk/>
            <pc:sldMk cId="348379310" sldId="299"/>
            <ac:cxnSpMk id="260" creationId="{25B994EF-8EDB-4898-91BB-95A5D7ECF84E}"/>
          </ac:cxnSpMkLst>
        </pc:cxnChg>
      </pc:sldChg>
      <pc:sldChg chg="modSp add mod ord">
        <pc:chgData name="Elhadi Belghache" userId="25bd9855-c3c8-4fe0-90d6-09dac4ca243f" providerId="ADAL" clId="{458196EB-EEBC-48AB-B259-E7649F7E1AA1}" dt="2022-04-23T17:29:57.661" v="4424" actId="20577"/>
        <pc:sldMkLst>
          <pc:docMk/>
          <pc:sldMk cId="451126776" sldId="300"/>
        </pc:sldMkLst>
        <pc:spChg chg="mod">
          <ac:chgData name="Elhadi Belghache" userId="25bd9855-c3c8-4fe0-90d6-09dac4ca243f" providerId="ADAL" clId="{458196EB-EEBC-48AB-B259-E7649F7E1AA1}" dt="2022-04-23T17:29:57.661" v="4424" actId="20577"/>
          <ac:spMkLst>
            <pc:docMk/>
            <pc:sldMk cId="451126776" sldId="300"/>
            <ac:spMk id="6" creationId="{F317138E-7D63-4FB3-A276-64F43BE70681}"/>
          </ac:spMkLst>
        </pc:spChg>
      </pc:sldChg>
      <pc:sldChg chg="add del">
        <pc:chgData name="Elhadi Belghache" userId="25bd9855-c3c8-4fe0-90d6-09dac4ca243f" providerId="ADAL" clId="{458196EB-EEBC-48AB-B259-E7649F7E1AA1}" dt="2022-04-23T17:02:51.258" v="4107" actId="47"/>
        <pc:sldMkLst>
          <pc:docMk/>
          <pc:sldMk cId="583122837" sldId="300"/>
        </pc:sldMkLst>
      </pc:sldChg>
      <pc:sldChg chg="modSp add mod">
        <pc:chgData name="Elhadi Belghache" userId="25bd9855-c3c8-4fe0-90d6-09dac4ca243f" providerId="ADAL" clId="{458196EB-EEBC-48AB-B259-E7649F7E1AA1}" dt="2022-04-23T17:31:15.986" v="4454" actId="20577"/>
        <pc:sldMkLst>
          <pc:docMk/>
          <pc:sldMk cId="3402286391" sldId="301"/>
        </pc:sldMkLst>
        <pc:spChg chg="mod">
          <ac:chgData name="Elhadi Belghache" userId="25bd9855-c3c8-4fe0-90d6-09dac4ca243f" providerId="ADAL" clId="{458196EB-EEBC-48AB-B259-E7649F7E1AA1}" dt="2022-04-23T17:31:15.986" v="4454" actId="20577"/>
          <ac:spMkLst>
            <pc:docMk/>
            <pc:sldMk cId="3402286391" sldId="301"/>
            <ac:spMk id="4" creationId="{566EEFCD-CFC8-4B50-BCAC-17E73DAA2F67}"/>
          </ac:spMkLst>
        </pc:spChg>
      </pc:sldChg>
      <pc:sldChg chg="modSp add mod">
        <pc:chgData name="Elhadi Belghache" userId="25bd9855-c3c8-4fe0-90d6-09dac4ca243f" providerId="ADAL" clId="{458196EB-EEBC-48AB-B259-E7649F7E1AA1}" dt="2022-04-23T17:53:40.922" v="4831" actId="6549"/>
        <pc:sldMkLst>
          <pc:docMk/>
          <pc:sldMk cId="887992360" sldId="302"/>
        </pc:sldMkLst>
        <pc:spChg chg="mod">
          <ac:chgData name="Elhadi Belghache" userId="25bd9855-c3c8-4fe0-90d6-09dac4ca243f" providerId="ADAL" clId="{458196EB-EEBC-48AB-B259-E7649F7E1AA1}" dt="2022-04-23T17:31:35.788" v="4469"/>
          <ac:spMkLst>
            <pc:docMk/>
            <pc:sldMk cId="887992360" sldId="302"/>
            <ac:spMk id="4" creationId="{566EEFCD-CFC8-4B50-BCAC-17E73DAA2F67}"/>
          </ac:spMkLst>
        </pc:spChg>
        <pc:spChg chg="mod">
          <ac:chgData name="Elhadi Belghache" userId="25bd9855-c3c8-4fe0-90d6-09dac4ca243f" providerId="ADAL" clId="{458196EB-EEBC-48AB-B259-E7649F7E1AA1}" dt="2022-04-23T17:53:40.922" v="4831" actId="6549"/>
          <ac:spMkLst>
            <pc:docMk/>
            <pc:sldMk cId="887992360" sldId="302"/>
            <ac:spMk id="11" creationId="{DFC45420-5D18-40F4-AB7B-FB3875FCA4DF}"/>
          </ac:spMkLst>
        </pc:spChg>
      </pc:sldChg>
      <pc:sldChg chg="delSp modSp add mod modClrScheme chgLayout">
        <pc:chgData name="Elhadi Belghache" userId="25bd9855-c3c8-4fe0-90d6-09dac4ca243f" providerId="ADAL" clId="{458196EB-EEBC-48AB-B259-E7649F7E1AA1}" dt="2022-04-23T17:57:03.578" v="4926" actId="113"/>
        <pc:sldMkLst>
          <pc:docMk/>
          <pc:sldMk cId="3504443206" sldId="303"/>
        </pc:sldMkLst>
        <pc:spChg chg="del mod ord">
          <ac:chgData name="Elhadi Belghache" userId="25bd9855-c3c8-4fe0-90d6-09dac4ca243f" providerId="ADAL" clId="{458196EB-EEBC-48AB-B259-E7649F7E1AA1}" dt="2022-04-23T17:56:32.264" v="4881" actId="478"/>
          <ac:spMkLst>
            <pc:docMk/>
            <pc:sldMk cId="3504443206" sldId="303"/>
            <ac:spMk id="2" creationId="{3B991F51-3CE8-4337-9419-2D224670B995}"/>
          </ac:spMkLst>
        </pc:spChg>
        <pc:spChg chg="del mod ord">
          <ac:chgData name="Elhadi Belghache" userId="25bd9855-c3c8-4fe0-90d6-09dac4ca243f" providerId="ADAL" clId="{458196EB-EEBC-48AB-B259-E7649F7E1AA1}" dt="2022-04-23T17:56:26.808" v="4878" actId="478"/>
          <ac:spMkLst>
            <pc:docMk/>
            <pc:sldMk cId="3504443206" sldId="303"/>
            <ac:spMk id="3" creationId="{76BB43A2-C089-475B-AE05-0A80653D0272}"/>
          </ac:spMkLst>
        </pc:spChg>
        <pc:spChg chg="mod ord">
          <ac:chgData name="Elhadi Belghache" userId="25bd9855-c3c8-4fe0-90d6-09dac4ca243f" providerId="ADAL" clId="{458196EB-EEBC-48AB-B259-E7649F7E1AA1}" dt="2022-04-23T17:57:03.578" v="4926" actId="113"/>
          <ac:spMkLst>
            <pc:docMk/>
            <pc:sldMk cId="3504443206" sldId="303"/>
            <ac:spMk id="4" creationId="{566EEFCD-CFC8-4B50-BCAC-17E73DAA2F67}"/>
          </ac:spMkLst>
        </pc:spChg>
        <pc:spChg chg="del mod ord">
          <ac:chgData name="Elhadi Belghache" userId="25bd9855-c3c8-4fe0-90d6-09dac4ca243f" providerId="ADAL" clId="{458196EB-EEBC-48AB-B259-E7649F7E1AA1}" dt="2022-04-23T17:56:29.912" v="4880" actId="478"/>
          <ac:spMkLst>
            <pc:docMk/>
            <pc:sldMk cId="3504443206" sldId="303"/>
            <ac:spMk id="5" creationId="{B0582A7B-DE4F-45FA-9C4F-B5C8B15EFFF9}"/>
          </ac:spMkLst>
        </pc:spChg>
        <pc:spChg chg="mod ord">
          <ac:chgData name="Elhadi Belghache" userId="25bd9855-c3c8-4fe0-90d6-09dac4ca243f" providerId="ADAL" clId="{458196EB-EEBC-48AB-B259-E7649F7E1AA1}" dt="2022-04-23T17:56:23.904" v="4877" actId="27636"/>
          <ac:spMkLst>
            <pc:docMk/>
            <pc:sldMk cId="3504443206" sldId="303"/>
            <ac:spMk id="11" creationId="{DFC45420-5D18-40F4-AB7B-FB3875FCA4DF}"/>
          </ac:spMkLst>
        </pc:spChg>
        <pc:spChg chg="mod ord">
          <ac:chgData name="Elhadi Belghache" userId="25bd9855-c3c8-4fe0-90d6-09dac4ca243f" providerId="ADAL" clId="{458196EB-EEBC-48AB-B259-E7649F7E1AA1}" dt="2022-04-23T17:56:19.402" v="4872" actId="700"/>
          <ac:spMkLst>
            <pc:docMk/>
            <pc:sldMk cId="3504443206" sldId="303"/>
            <ac:spMk id="45" creationId="{0C8A3968-AB85-45B2-B1CF-CB417C7FDA8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E012DE98-D705-49BB-B18C-2BBAA985485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FB5CB7E0-AC28-4B48-9552-76F797AAE86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A21FB4-B137-43CF-B2A8-7F88734D0B35}" type="datetimeFigureOut">
              <a:rPr lang="fr-FR" smtClean="0"/>
              <a:t>09/06/2022</a:t>
            </a:fld>
            <a:endParaRPr lang="fr-FR"/>
          </a:p>
        </p:txBody>
      </p:sp>
      <p:sp>
        <p:nvSpPr>
          <p:cNvPr id="4" name="Espace réservé du pied de page 3">
            <a:extLst>
              <a:ext uri="{FF2B5EF4-FFF2-40B4-BE49-F238E27FC236}">
                <a16:creationId xmlns:a16="http://schemas.microsoft.com/office/drawing/2014/main" id="{D17796CC-67A9-42E6-A04A-819FB7AA621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8AD39C8C-B929-4F63-9B46-EF611AAC415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70B190F-DB67-4A12-B4B3-E04ECF48F9E6}" type="slidenum">
              <a:rPr lang="fr-FR" smtClean="0"/>
              <a:t>‹N°›</a:t>
            </a:fld>
            <a:endParaRPr lang="fr-FR"/>
          </a:p>
        </p:txBody>
      </p:sp>
    </p:spTree>
    <p:extLst>
      <p:ext uri="{BB962C8B-B14F-4D97-AF65-F5344CB8AC3E}">
        <p14:creationId xmlns:p14="http://schemas.microsoft.com/office/powerpoint/2010/main" val="4507792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DFAA2B-54C0-4FBF-8CC1-533A111D0190}" type="datetimeFigureOut">
              <a:rPr lang="fr-FR" smtClean="0"/>
              <a:t>09/06/2022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76F529-3C2B-42F1-9B72-830E3686E3AB}" type="slidenum">
              <a:rPr lang="fr-FR" smtClean="0"/>
              <a:t>‹N°›</a:t>
            </a:fld>
            <a:endParaRPr lang="fr-FR"/>
          </a:p>
        </p:txBody>
      </p:sp>
    </p:spTree>
    <p:extLst>
      <p:ext uri="{BB962C8B-B14F-4D97-AF65-F5344CB8AC3E}">
        <p14:creationId xmlns:p14="http://schemas.microsoft.com/office/powerpoint/2010/main" val="341715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176F529-3C2B-42F1-9B72-830E3686E3AB}" type="slidenum">
              <a:rPr lang="fr-FR" smtClean="0"/>
              <a:t>1</a:t>
            </a:fld>
            <a:endParaRPr lang="fr-FR"/>
          </a:p>
        </p:txBody>
      </p:sp>
    </p:spTree>
    <p:extLst>
      <p:ext uri="{BB962C8B-B14F-4D97-AF65-F5344CB8AC3E}">
        <p14:creationId xmlns:p14="http://schemas.microsoft.com/office/powerpoint/2010/main" val="1704375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t>À partir des relevés effectués en 2015 et 2016 sur la consommation énergétique et l'émission de CO2 des bâtiments et de leurs données d'exploitation (taille, type, usage, année de construction, sources d'énergie exploitées...), un data set agrégé, nettoyé est passé en entrée de plusieurs méthodes d'apprentissage afin de construire les modèles les plus optimisés possible pour la prédiction de la consommation énergétique et l'émission de CO2 des bâtiments non relevés.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dirty="0"/>
          </a:p>
          <a:p>
            <a:pPr marL="0" indent="0">
              <a:buNone/>
            </a:pPr>
            <a:r>
              <a:rPr lang="fr-FR" sz="3200" dirty="0"/>
              <a:t>Au cours de ce projet, certains choix ont été faits sur le traitement des données. Ainsi, des choix différents pourraient conduisent à des résultats différents (meilleurs ou pas).</a:t>
            </a:r>
          </a:p>
          <a:p>
            <a:pPr marL="0" indent="0">
              <a:buNone/>
            </a:pPr>
            <a:r>
              <a:rPr lang="fr-FR" sz="3200" dirty="0"/>
              <a:t>Les suggestions suivantes donnent des pistes d'amélioration possibles des modèles prédictifs :</a:t>
            </a:r>
          </a:p>
          <a:p>
            <a:endParaRPr lang="fr-FR" sz="3200" dirty="0"/>
          </a:p>
          <a:p>
            <a:r>
              <a:rPr lang="fr-FR" sz="3200" dirty="0"/>
              <a:t>Agrégation des données : garder uniquement les données 2016 (plus récentes et éventuellement plus correctes) et compléter par 2015.</a:t>
            </a:r>
          </a:p>
          <a:p>
            <a:r>
              <a:rPr lang="fr-FR" sz="3200" dirty="0"/>
              <a:t>Sélection des classes : choisir la consommation d'énergie et d'émission de CO2 non normalisée par rapport à la météo, </a:t>
            </a:r>
            <a:r>
              <a:rPr lang="fr-FR" sz="3200" dirty="0" err="1"/>
              <a:t>Weather</a:t>
            </a:r>
            <a:r>
              <a:rPr lang="fr-FR" sz="3200" dirty="0"/>
              <a:t> </a:t>
            </a:r>
            <a:r>
              <a:rPr lang="fr-FR" sz="3200" dirty="0" err="1"/>
              <a:t>Normalized</a:t>
            </a:r>
            <a:r>
              <a:rPr lang="fr-FR" sz="3200" dirty="0"/>
              <a:t> (WN), pour produire des modèles plus adaptés à la ville de Seattle</a:t>
            </a:r>
          </a:p>
          <a:p>
            <a:r>
              <a:rPr lang="fr-FR" sz="3200" dirty="0"/>
              <a:t>Sélection des attributs : pour la même raison précédente, il est possible d'inclure l'information sur la zone géographique des bâtiments.</a:t>
            </a:r>
          </a:p>
          <a:p>
            <a:r>
              <a:rPr lang="fr-FR" sz="3200" dirty="0"/>
              <a:t>Imputation des données :</a:t>
            </a:r>
          </a:p>
          <a:p>
            <a:pPr lvl="1"/>
            <a:r>
              <a:rPr lang="fr-FR" sz="2800" dirty="0"/>
              <a:t>si possible, solliciter un expert pour renseigner les valeurs manquantes, l'</a:t>
            </a:r>
            <a:r>
              <a:rPr lang="fr-FR" sz="2800" dirty="0" err="1"/>
              <a:t>ENERGYSTARScore</a:t>
            </a:r>
            <a:r>
              <a:rPr lang="fr-FR" sz="2800" dirty="0"/>
              <a:t> en particulier, au lieu d'utiliser le machine </a:t>
            </a:r>
            <a:r>
              <a:rPr lang="fr-FR" sz="2800" dirty="0" err="1"/>
              <a:t>learning</a:t>
            </a:r>
            <a:r>
              <a:rPr lang="fr-FR" sz="2800" dirty="0"/>
              <a:t> qui est couteux et potentiellement porteur d'erreur.</a:t>
            </a:r>
          </a:p>
          <a:p>
            <a:pPr lvl="1"/>
            <a:r>
              <a:rPr lang="fr-FR" sz="2800" dirty="0"/>
              <a:t>si non, imputer les valeurs manquantes pour le train set et test set séparément pour réduire le risque d'une fuite de données. Cependant, si la taille du test n'est pas suffisante, l'imputation ne sera pas de bonne qualité.</a:t>
            </a:r>
          </a:p>
          <a:p>
            <a:r>
              <a:rPr lang="fr-FR" sz="3200" dirty="0"/>
              <a:t>Mesure de l'importance des attributs : la diminution moyenne du score (Root </a:t>
            </a:r>
            <a:r>
              <a:rPr lang="fr-FR" sz="3200" dirty="0" err="1"/>
              <a:t>Mean</a:t>
            </a:r>
            <a:r>
              <a:rPr lang="fr-FR" sz="3200" dirty="0"/>
              <a:t> </a:t>
            </a:r>
            <a:r>
              <a:rPr lang="fr-FR" sz="3200" dirty="0" err="1"/>
              <a:t>Accuracy</a:t>
            </a:r>
            <a:r>
              <a:rPr lang="fr-FR" sz="3200" dirty="0"/>
              <a:t> </a:t>
            </a:r>
            <a:r>
              <a:rPr lang="fr-FR" sz="3200" dirty="0" err="1"/>
              <a:t>Decrease</a:t>
            </a:r>
            <a:r>
              <a:rPr lang="fr-FR" sz="3200" dirty="0"/>
              <a:t>), masquent certains attributs important car potentiellement en relation avec un autre attributs considéré important (faible risque de faux négatifs). Par conséquent, il faudrait éliminer successivement les attributs les plus importants pour garantir la mesure des attributs moins important.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dirty="0"/>
          </a:p>
          <a:p>
            <a:endParaRPr lang="fr-FR" dirty="0"/>
          </a:p>
        </p:txBody>
      </p:sp>
      <p:sp>
        <p:nvSpPr>
          <p:cNvPr id="4" name="Espace réservé du numéro de diapositive 3"/>
          <p:cNvSpPr>
            <a:spLocks noGrp="1"/>
          </p:cNvSpPr>
          <p:nvPr>
            <p:ph type="sldNum" sz="quarter" idx="5"/>
          </p:nvPr>
        </p:nvSpPr>
        <p:spPr/>
        <p:txBody>
          <a:bodyPr/>
          <a:lstStyle/>
          <a:p>
            <a:fld id="{4176F529-3C2B-42F1-9B72-830E3686E3AB}" type="slidenum">
              <a:rPr lang="fr-FR" smtClean="0"/>
              <a:t>28</a:t>
            </a:fld>
            <a:endParaRPr lang="fr-FR"/>
          </a:p>
        </p:txBody>
      </p:sp>
    </p:spTree>
    <p:extLst>
      <p:ext uri="{BB962C8B-B14F-4D97-AF65-F5344CB8AC3E}">
        <p14:creationId xmlns:p14="http://schemas.microsoft.com/office/powerpoint/2010/main" val="30971434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CE3493-775B-4D57-AF8B-F8AC52BAEF0A}"/>
              </a:ext>
            </a:extLst>
          </p:cNvPr>
          <p:cNvSpPr>
            <a:spLocks noGrp="1"/>
          </p:cNvSpPr>
          <p:nvPr>
            <p:ph type="ctrTitle"/>
          </p:nvPr>
        </p:nvSpPr>
        <p:spPr>
          <a:xfrm>
            <a:off x="1524000" y="857439"/>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C3109071-1E75-4A94-9F2F-34F9482D6C1C}"/>
              </a:ext>
            </a:extLst>
          </p:cNvPr>
          <p:cNvSpPr>
            <a:spLocks noGrp="1"/>
          </p:cNvSpPr>
          <p:nvPr>
            <p:ph type="subTitle" idx="1"/>
          </p:nvPr>
        </p:nvSpPr>
        <p:spPr>
          <a:xfrm>
            <a:off x="1524000" y="3619130"/>
            <a:ext cx="9144000" cy="1655762"/>
          </a:xfrm>
        </p:spPr>
        <p:txBody>
          <a:bodyPr/>
          <a:lstStyle>
            <a:lvl1pPr marL="0" indent="0" algn="ctr">
              <a:buNone/>
              <a:defRPr sz="2400">
                <a:solidFill>
                  <a:schemeClr val="tx1">
                    <a:lumMod val="65000"/>
                    <a:lumOff val="3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D0BD31A8-C9C6-4B09-AE19-9272C86CCF6B}"/>
              </a:ext>
            </a:extLst>
          </p:cNvPr>
          <p:cNvSpPr>
            <a:spLocks noGrp="1"/>
          </p:cNvSpPr>
          <p:nvPr>
            <p:ph type="dt" sz="half" idx="10"/>
          </p:nvPr>
        </p:nvSpPr>
        <p:spPr/>
        <p:txBody>
          <a:bodyPr/>
          <a:lstStyle/>
          <a:p>
            <a:fld id="{5EDB5AC2-E80C-41D3-9EF9-C672D453540D}" type="datetime1">
              <a:rPr lang="fr-FR" smtClean="0"/>
              <a:t>09/06/2022</a:t>
            </a:fld>
            <a:endParaRPr lang="fr-FR"/>
          </a:p>
        </p:txBody>
      </p:sp>
      <p:sp>
        <p:nvSpPr>
          <p:cNvPr id="5" name="Espace réservé du pied de page 4">
            <a:extLst>
              <a:ext uri="{FF2B5EF4-FFF2-40B4-BE49-F238E27FC236}">
                <a16:creationId xmlns:a16="http://schemas.microsoft.com/office/drawing/2014/main" id="{DEB25E43-CE02-40ED-B4C7-C7FBAD5AEF1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93586AA-8985-41D3-8A46-45F755502321}"/>
              </a:ext>
            </a:extLst>
          </p:cNvPr>
          <p:cNvSpPr>
            <a:spLocks noGrp="1"/>
          </p:cNvSpPr>
          <p:nvPr>
            <p:ph type="sldNum" sz="quarter" idx="12"/>
          </p:nvPr>
        </p:nvSpPr>
        <p:spPr/>
        <p:txBody>
          <a:bodyPr/>
          <a:lstStyle/>
          <a:p>
            <a:fld id="{9F4AEC0A-9FB1-4994-8F9B-332942245449}" type="slidenum">
              <a:rPr lang="fr-FR" smtClean="0"/>
              <a:t>‹N°›</a:t>
            </a:fld>
            <a:endParaRPr lang="fr-FR"/>
          </a:p>
        </p:txBody>
      </p:sp>
      <p:cxnSp>
        <p:nvCxnSpPr>
          <p:cNvPr id="7" name="Connecteur droit 6">
            <a:extLst>
              <a:ext uri="{FF2B5EF4-FFF2-40B4-BE49-F238E27FC236}">
                <a16:creationId xmlns:a16="http://schemas.microsoft.com/office/drawing/2014/main" id="{AA486B9E-1BC4-49FE-937B-3E172F7F23B5}"/>
              </a:ext>
            </a:extLst>
          </p:cNvPr>
          <p:cNvCxnSpPr>
            <a:cxnSpLocks/>
          </p:cNvCxnSpPr>
          <p:nvPr userDrawn="1"/>
        </p:nvCxnSpPr>
        <p:spPr>
          <a:xfrm>
            <a:off x="1524000" y="3318638"/>
            <a:ext cx="9144000" cy="0"/>
          </a:xfrm>
          <a:prstGeom prst="line">
            <a:avLst/>
          </a:prstGeom>
          <a:ln w="76200">
            <a:solidFill>
              <a:srgbClr val="7451EB"/>
            </a:solidFill>
          </a:ln>
          <a:effectLst>
            <a:outerShdw blurRad="50800" dist="381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grpSp>
        <p:nvGrpSpPr>
          <p:cNvPr id="12" name="Groupe 11">
            <a:extLst>
              <a:ext uri="{FF2B5EF4-FFF2-40B4-BE49-F238E27FC236}">
                <a16:creationId xmlns:a16="http://schemas.microsoft.com/office/drawing/2014/main" id="{14EE239E-FBBC-4106-9417-6AF07A2F4C73}"/>
              </a:ext>
            </a:extLst>
          </p:cNvPr>
          <p:cNvGrpSpPr/>
          <p:nvPr userDrawn="1"/>
        </p:nvGrpSpPr>
        <p:grpSpPr>
          <a:xfrm>
            <a:off x="3160236" y="5742944"/>
            <a:ext cx="5871527" cy="787282"/>
            <a:chOff x="3164884" y="5742944"/>
            <a:chExt cx="5871527" cy="787282"/>
          </a:xfrm>
        </p:grpSpPr>
        <p:pic>
          <p:nvPicPr>
            <p:cNvPr id="13" name="Picture 2">
              <a:extLst>
                <a:ext uri="{FF2B5EF4-FFF2-40B4-BE49-F238E27FC236}">
                  <a16:creationId xmlns:a16="http://schemas.microsoft.com/office/drawing/2014/main" id="{BDACC7E1-A8A1-49D4-B414-7D6910C2E5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2307" y="5742944"/>
              <a:ext cx="984104" cy="78728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openclassrooms - Adventure Conseil">
              <a:extLst>
                <a:ext uri="{FF2B5EF4-FFF2-40B4-BE49-F238E27FC236}">
                  <a16:creationId xmlns:a16="http://schemas.microsoft.com/office/drawing/2014/main" id="{60D722F8-0AE6-4970-B377-CD4B8BEA6C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7216" y="5742944"/>
              <a:ext cx="787282" cy="78728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8">
              <a:extLst>
                <a:ext uri="{FF2B5EF4-FFF2-40B4-BE49-F238E27FC236}">
                  <a16:creationId xmlns:a16="http://schemas.microsoft.com/office/drawing/2014/main" id="{F61D349C-A1B5-4D61-BD2C-5897DB4190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4884" y="5742944"/>
              <a:ext cx="964523" cy="787282"/>
            </a:xfrm>
            <a:prstGeom prst="rect">
              <a:avLst/>
            </a:prstGeom>
            <a:noFill/>
            <a:extLst>
              <a:ext uri="{909E8E84-426E-40DD-AFC4-6F175D3DCCD1}">
                <a14:hiddenFill xmlns:a14="http://schemas.microsoft.com/office/drawing/2010/main">
                  <a:solidFill>
                    <a:srgbClr val="FFFFFF"/>
                  </a:solidFill>
                </a14:hiddenFill>
              </a:ext>
            </a:extLst>
          </p:spPr>
        </p:pic>
      </p:grpSp>
      <p:sp>
        <p:nvSpPr>
          <p:cNvPr id="17" name="Triangle rectangle 16">
            <a:extLst>
              <a:ext uri="{FF2B5EF4-FFF2-40B4-BE49-F238E27FC236}">
                <a16:creationId xmlns:a16="http://schemas.microsoft.com/office/drawing/2014/main" id="{86F8320C-DFEF-4B0B-83DA-213655BA7A5E}"/>
              </a:ext>
            </a:extLst>
          </p:cNvPr>
          <p:cNvSpPr/>
          <p:nvPr userDrawn="1"/>
        </p:nvSpPr>
        <p:spPr>
          <a:xfrm rot="5400000">
            <a:off x="376015" y="-376013"/>
            <a:ext cx="1991169" cy="2743201"/>
          </a:xfrm>
          <a:prstGeom prst="rtTriangle">
            <a:avLst/>
          </a:prstGeom>
          <a:solidFill>
            <a:srgbClr val="7451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Triangle rectangle 17">
            <a:extLst>
              <a:ext uri="{FF2B5EF4-FFF2-40B4-BE49-F238E27FC236}">
                <a16:creationId xmlns:a16="http://schemas.microsoft.com/office/drawing/2014/main" id="{D21FF033-1194-4FFC-9D83-8B1F518AFF2C}"/>
              </a:ext>
            </a:extLst>
          </p:cNvPr>
          <p:cNvSpPr/>
          <p:nvPr userDrawn="1"/>
        </p:nvSpPr>
        <p:spPr>
          <a:xfrm rot="16200000">
            <a:off x="9824815" y="4490815"/>
            <a:ext cx="1991169" cy="2743201"/>
          </a:xfrm>
          <a:prstGeom prst="rtTriangle">
            <a:avLst/>
          </a:prstGeom>
          <a:solidFill>
            <a:srgbClr val="7451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242369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CD7ED9-6DA3-4649-BA83-2D6D343B0E2F}"/>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F1701B9-942E-42BA-9A0C-D3EDE1E6E4D9}"/>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B716AEE-7529-4A9E-9E94-E0A1A8493E01}"/>
              </a:ext>
            </a:extLst>
          </p:cNvPr>
          <p:cNvSpPr>
            <a:spLocks noGrp="1"/>
          </p:cNvSpPr>
          <p:nvPr>
            <p:ph type="dt" sz="half" idx="10"/>
          </p:nvPr>
        </p:nvSpPr>
        <p:spPr/>
        <p:txBody>
          <a:bodyPr/>
          <a:lstStyle/>
          <a:p>
            <a:fld id="{EE3C0955-A7BF-4837-80C9-AD372E281717}" type="datetime1">
              <a:rPr lang="fr-FR" smtClean="0"/>
              <a:t>09/06/2022</a:t>
            </a:fld>
            <a:endParaRPr lang="fr-FR"/>
          </a:p>
        </p:txBody>
      </p:sp>
      <p:sp>
        <p:nvSpPr>
          <p:cNvPr id="5" name="Espace réservé du pied de page 4">
            <a:extLst>
              <a:ext uri="{FF2B5EF4-FFF2-40B4-BE49-F238E27FC236}">
                <a16:creationId xmlns:a16="http://schemas.microsoft.com/office/drawing/2014/main" id="{9488EBE5-8C95-437B-86CB-9443CB9BADF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13AD4E9-4DB9-4CD2-887B-5BBD57F5B758}"/>
              </a:ext>
            </a:extLst>
          </p:cNvPr>
          <p:cNvSpPr>
            <a:spLocks noGrp="1"/>
          </p:cNvSpPr>
          <p:nvPr>
            <p:ph type="sldNum" sz="quarter" idx="12"/>
          </p:nvPr>
        </p:nvSpPr>
        <p:spPr/>
        <p:txBody>
          <a:bodyPr/>
          <a:lstStyle/>
          <a:p>
            <a:fld id="{9F4AEC0A-9FB1-4994-8F9B-332942245449}" type="slidenum">
              <a:rPr lang="fr-FR" smtClean="0"/>
              <a:t>‹N°›</a:t>
            </a:fld>
            <a:endParaRPr lang="fr-FR"/>
          </a:p>
        </p:txBody>
      </p:sp>
      <p:cxnSp>
        <p:nvCxnSpPr>
          <p:cNvPr id="7" name="Connecteur droit 6">
            <a:extLst>
              <a:ext uri="{FF2B5EF4-FFF2-40B4-BE49-F238E27FC236}">
                <a16:creationId xmlns:a16="http://schemas.microsoft.com/office/drawing/2014/main" id="{45453175-9DC3-4A12-8901-EB6A7A0E2BB9}"/>
              </a:ext>
            </a:extLst>
          </p:cNvPr>
          <p:cNvCxnSpPr>
            <a:cxnSpLocks/>
          </p:cNvCxnSpPr>
          <p:nvPr userDrawn="1"/>
        </p:nvCxnSpPr>
        <p:spPr>
          <a:xfrm>
            <a:off x="838200" y="1447111"/>
            <a:ext cx="10515600" cy="0"/>
          </a:xfrm>
          <a:prstGeom prst="line">
            <a:avLst/>
          </a:prstGeom>
          <a:ln w="76200">
            <a:solidFill>
              <a:srgbClr val="7451EB"/>
            </a:solidFill>
          </a:ln>
          <a:effectLst>
            <a:outerShdw blurRad="50800" dist="381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grpSp>
        <p:nvGrpSpPr>
          <p:cNvPr id="8" name="Groupe 7">
            <a:extLst>
              <a:ext uri="{FF2B5EF4-FFF2-40B4-BE49-F238E27FC236}">
                <a16:creationId xmlns:a16="http://schemas.microsoft.com/office/drawing/2014/main" id="{963072B5-2E84-411B-851A-C1B0253403C2}"/>
              </a:ext>
            </a:extLst>
          </p:cNvPr>
          <p:cNvGrpSpPr/>
          <p:nvPr userDrawn="1"/>
        </p:nvGrpSpPr>
        <p:grpSpPr>
          <a:xfrm>
            <a:off x="4869519" y="6356350"/>
            <a:ext cx="2452962" cy="391931"/>
            <a:chOff x="4869519" y="6344150"/>
            <a:chExt cx="2452962" cy="391931"/>
          </a:xfrm>
        </p:grpSpPr>
        <p:pic>
          <p:nvPicPr>
            <p:cNvPr id="9" name="Picture 2">
              <a:extLst>
                <a:ext uri="{FF2B5EF4-FFF2-40B4-BE49-F238E27FC236}">
                  <a16:creationId xmlns:a16="http://schemas.microsoft.com/office/drawing/2014/main" id="{380EC70B-7CA2-463E-BC6C-6B477C0E7E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573" y="6345352"/>
              <a:ext cx="486908" cy="38952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openclassrooms - Adventure Conseil">
              <a:extLst>
                <a:ext uri="{FF2B5EF4-FFF2-40B4-BE49-F238E27FC236}">
                  <a16:creationId xmlns:a16="http://schemas.microsoft.com/office/drawing/2014/main" id="{442F31DB-269B-4732-B6D8-D8629B9EE8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7929" y="6344150"/>
              <a:ext cx="391931" cy="39193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a:extLst>
                <a:ext uri="{FF2B5EF4-FFF2-40B4-BE49-F238E27FC236}">
                  <a16:creationId xmlns:a16="http://schemas.microsoft.com/office/drawing/2014/main" id="{CE4720BC-3024-4B5A-93FD-FC8FB52884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9519" y="6351279"/>
              <a:ext cx="462698" cy="37767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5135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57C456B-560F-4EA8-A22A-AAF732D11450}"/>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F9BB3106-FC7F-45D4-A414-C0E73B64B895}"/>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638F673-4176-4317-8493-CCBFDAE6BC09}"/>
              </a:ext>
            </a:extLst>
          </p:cNvPr>
          <p:cNvSpPr>
            <a:spLocks noGrp="1"/>
          </p:cNvSpPr>
          <p:nvPr>
            <p:ph type="dt" sz="half" idx="10"/>
          </p:nvPr>
        </p:nvSpPr>
        <p:spPr/>
        <p:txBody>
          <a:bodyPr/>
          <a:lstStyle/>
          <a:p>
            <a:fld id="{B325A513-ABE1-4456-BA69-0D570C1F4075}" type="datetime1">
              <a:rPr lang="fr-FR" smtClean="0"/>
              <a:t>09/06/2022</a:t>
            </a:fld>
            <a:endParaRPr lang="fr-FR"/>
          </a:p>
        </p:txBody>
      </p:sp>
      <p:sp>
        <p:nvSpPr>
          <p:cNvPr id="5" name="Espace réservé du pied de page 4">
            <a:extLst>
              <a:ext uri="{FF2B5EF4-FFF2-40B4-BE49-F238E27FC236}">
                <a16:creationId xmlns:a16="http://schemas.microsoft.com/office/drawing/2014/main" id="{0EED45D9-2AFB-4C91-8374-547FC348E6B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B3C80E9-6FFA-49BD-AA0D-9B18618D537D}"/>
              </a:ext>
            </a:extLst>
          </p:cNvPr>
          <p:cNvSpPr>
            <a:spLocks noGrp="1"/>
          </p:cNvSpPr>
          <p:nvPr>
            <p:ph type="sldNum" sz="quarter" idx="12"/>
          </p:nvPr>
        </p:nvSpPr>
        <p:spPr/>
        <p:txBody>
          <a:bodyPr/>
          <a:lstStyle/>
          <a:p>
            <a:fld id="{9F4AEC0A-9FB1-4994-8F9B-332942245449}" type="slidenum">
              <a:rPr lang="fr-FR" smtClean="0"/>
              <a:t>‹N°›</a:t>
            </a:fld>
            <a:endParaRPr lang="fr-FR"/>
          </a:p>
        </p:txBody>
      </p:sp>
      <p:cxnSp>
        <p:nvCxnSpPr>
          <p:cNvPr id="7" name="Connecteur droit 6">
            <a:extLst>
              <a:ext uri="{FF2B5EF4-FFF2-40B4-BE49-F238E27FC236}">
                <a16:creationId xmlns:a16="http://schemas.microsoft.com/office/drawing/2014/main" id="{4A36590F-8581-4ACB-9DAE-4BAA98837781}"/>
              </a:ext>
            </a:extLst>
          </p:cNvPr>
          <p:cNvCxnSpPr>
            <a:cxnSpLocks/>
          </p:cNvCxnSpPr>
          <p:nvPr userDrawn="1"/>
        </p:nvCxnSpPr>
        <p:spPr>
          <a:xfrm>
            <a:off x="9547747" y="365125"/>
            <a:ext cx="0" cy="5811840"/>
          </a:xfrm>
          <a:prstGeom prst="line">
            <a:avLst/>
          </a:prstGeom>
          <a:ln w="76200">
            <a:solidFill>
              <a:srgbClr val="7451EB"/>
            </a:solidFill>
          </a:ln>
          <a:effectLst>
            <a:outerShdw blurRad="50800" dist="381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grpSp>
        <p:nvGrpSpPr>
          <p:cNvPr id="9" name="Groupe 8">
            <a:extLst>
              <a:ext uri="{FF2B5EF4-FFF2-40B4-BE49-F238E27FC236}">
                <a16:creationId xmlns:a16="http://schemas.microsoft.com/office/drawing/2014/main" id="{BEC35306-2C1A-4294-B4CA-0AEE5F25398D}"/>
              </a:ext>
            </a:extLst>
          </p:cNvPr>
          <p:cNvGrpSpPr/>
          <p:nvPr userDrawn="1"/>
        </p:nvGrpSpPr>
        <p:grpSpPr>
          <a:xfrm>
            <a:off x="4869519" y="6356350"/>
            <a:ext cx="2452962" cy="391931"/>
            <a:chOff x="4869519" y="6344150"/>
            <a:chExt cx="2452962" cy="391931"/>
          </a:xfrm>
        </p:grpSpPr>
        <p:pic>
          <p:nvPicPr>
            <p:cNvPr id="10" name="Picture 2">
              <a:extLst>
                <a:ext uri="{FF2B5EF4-FFF2-40B4-BE49-F238E27FC236}">
                  <a16:creationId xmlns:a16="http://schemas.microsoft.com/office/drawing/2014/main" id="{53399ED7-98DB-4111-89BC-883746D0B8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573" y="6345352"/>
              <a:ext cx="486908" cy="38952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openclassrooms - Adventure Conseil">
              <a:extLst>
                <a:ext uri="{FF2B5EF4-FFF2-40B4-BE49-F238E27FC236}">
                  <a16:creationId xmlns:a16="http://schemas.microsoft.com/office/drawing/2014/main" id="{33B306F3-CFB6-40A7-A923-E67B0695DA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7929" y="6344150"/>
              <a:ext cx="391931" cy="39193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a:extLst>
                <a:ext uri="{FF2B5EF4-FFF2-40B4-BE49-F238E27FC236}">
                  <a16:creationId xmlns:a16="http://schemas.microsoft.com/office/drawing/2014/main" id="{90369EDB-9719-4124-9432-B19A984219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9519" y="6351279"/>
              <a:ext cx="462698" cy="37767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0725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74E9F6-0D50-4741-881D-AEC88541E73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BAE955B-38DE-4C22-ADCC-A02D2EB5A48F}"/>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cxnSp>
        <p:nvCxnSpPr>
          <p:cNvPr id="7" name="Connecteur droit 6">
            <a:extLst>
              <a:ext uri="{FF2B5EF4-FFF2-40B4-BE49-F238E27FC236}">
                <a16:creationId xmlns:a16="http://schemas.microsoft.com/office/drawing/2014/main" id="{6A263AA1-AF33-41AE-A3AF-FAD31B61B88C}"/>
              </a:ext>
            </a:extLst>
          </p:cNvPr>
          <p:cNvCxnSpPr>
            <a:cxnSpLocks/>
          </p:cNvCxnSpPr>
          <p:nvPr userDrawn="1"/>
        </p:nvCxnSpPr>
        <p:spPr>
          <a:xfrm>
            <a:off x="650631" y="989922"/>
            <a:ext cx="11003696" cy="0"/>
          </a:xfrm>
          <a:prstGeom prst="line">
            <a:avLst/>
          </a:prstGeom>
          <a:ln w="76200">
            <a:solidFill>
              <a:srgbClr val="7451EB"/>
            </a:solidFill>
          </a:ln>
          <a:effectLst>
            <a:outerShdw blurRad="50800" dist="381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grpSp>
        <p:nvGrpSpPr>
          <p:cNvPr id="8" name="Groupe 7">
            <a:extLst>
              <a:ext uri="{FF2B5EF4-FFF2-40B4-BE49-F238E27FC236}">
                <a16:creationId xmlns:a16="http://schemas.microsoft.com/office/drawing/2014/main" id="{8429F1FC-3051-41C0-9298-6D137355AB44}"/>
              </a:ext>
            </a:extLst>
          </p:cNvPr>
          <p:cNvGrpSpPr/>
          <p:nvPr userDrawn="1"/>
        </p:nvGrpSpPr>
        <p:grpSpPr>
          <a:xfrm>
            <a:off x="4869519" y="6356350"/>
            <a:ext cx="2452962" cy="391931"/>
            <a:chOff x="4869519" y="6344150"/>
            <a:chExt cx="2452962" cy="391931"/>
          </a:xfrm>
        </p:grpSpPr>
        <p:pic>
          <p:nvPicPr>
            <p:cNvPr id="9" name="Picture 2">
              <a:extLst>
                <a:ext uri="{FF2B5EF4-FFF2-40B4-BE49-F238E27FC236}">
                  <a16:creationId xmlns:a16="http://schemas.microsoft.com/office/drawing/2014/main" id="{AE961DF8-415D-4F75-905D-7A2285DF9B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573" y="6345352"/>
              <a:ext cx="486908" cy="38952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openclassrooms - Adventure Conseil">
              <a:extLst>
                <a:ext uri="{FF2B5EF4-FFF2-40B4-BE49-F238E27FC236}">
                  <a16:creationId xmlns:a16="http://schemas.microsoft.com/office/drawing/2014/main" id="{5C150623-D933-47EA-A3E7-59AE4AC79B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7929" y="6344150"/>
              <a:ext cx="391931" cy="39193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a:extLst>
                <a:ext uri="{FF2B5EF4-FFF2-40B4-BE49-F238E27FC236}">
                  <a16:creationId xmlns:a16="http://schemas.microsoft.com/office/drawing/2014/main" id="{BC0164E2-98F7-4189-8511-F5BD535C75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9519" y="6351279"/>
              <a:ext cx="462698" cy="377672"/>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Espace réservé de la date 11">
            <a:extLst>
              <a:ext uri="{FF2B5EF4-FFF2-40B4-BE49-F238E27FC236}">
                <a16:creationId xmlns:a16="http://schemas.microsoft.com/office/drawing/2014/main" id="{2F717375-954B-4441-BB47-D04F32D7367C}"/>
              </a:ext>
            </a:extLst>
          </p:cNvPr>
          <p:cNvSpPr>
            <a:spLocks noGrp="1"/>
          </p:cNvSpPr>
          <p:nvPr>
            <p:ph type="dt" sz="half" idx="10"/>
          </p:nvPr>
        </p:nvSpPr>
        <p:spPr/>
        <p:txBody>
          <a:bodyPr/>
          <a:lstStyle/>
          <a:p>
            <a:fld id="{F05D723B-E0B9-45AE-BC3E-FA329C5CCD91}" type="datetime1">
              <a:rPr lang="fr-FR" smtClean="0"/>
              <a:t>09/06/2022</a:t>
            </a:fld>
            <a:endParaRPr lang="fr-FR"/>
          </a:p>
        </p:txBody>
      </p:sp>
      <p:sp>
        <p:nvSpPr>
          <p:cNvPr id="13" name="Espace réservé du pied de page 12">
            <a:extLst>
              <a:ext uri="{FF2B5EF4-FFF2-40B4-BE49-F238E27FC236}">
                <a16:creationId xmlns:a16="http://schemas.microsoft.com/office/drawing/2014/main" id="{12C18FD1-D0BC-4764-9863-8463F628956B}"/>
              </a:ext>
            </a:extLst>
          </p:cNvPr>
          <p:cNvSpPr>
            <a:spLocks noGrp="1"/>
          </p:cNvSpPr>
          <p:nvPr>
            <p:ph type="ftr" sz="quarter" idx="11"/>
          </p:nvPr>
        </p:nvSpPr>
        <p:spPr/>
        <p:txBody>
          <a:bodyPr/>
          <a:lstStyle/>
          <a:p>
            <a:endParaRPr lang="fr-FR"/>
          </a:p>
        </p:txBody>
      </p:sp>
      <p:sp>
        <p:nvSpPr>
          <p:cNvPr id="14" name="Espace réservé du numéro de diapositive 13">
            <a:extLst>
              <a:ext uri="{FF2B5EF4-FFF2-40B4-BE49-F238E27FC236}">
                <a16:creationId xmlns:a16="http://schemas.microsoft.com/office/drawing/2014/main" id="{EB48F3AD-B10E-4521-A8D8-5073A0F02953}"/>
              </a:ext>
            </a:extLst>
          </p:cNvPr>
          <p:cNvSpPr>
            <a:spLocks noGrp="1"/>
          </p:cNvSpPr>
          <p:nvPr>
            <p:ph type="sldNum" sz="quarter" idx="12"/>
          </p:nvPr>
        </p:nvSpPr>
        <p:spPr/>
        <p:txBody>
          <a:bodyPr/>
          <a:lstStyle/>
          <a:p>
            <a:fld id="{9F4AEC0A-9FB1-4994-8F9B-332942245449}" type="slidenum">
              <a:rPr lang="fr-FR" smtClean="0"/>
              <a:pPr/>
              <a:t>‹N°›</a:t>
            </a:fld>
            <a:endParaRPr lang="fr-FR"/>
          </a:p>
        </p:txBody>
      </p:sp>
    </p:spTree>
    <p:extLst>
      <p:ext uri="{BB962C8B-B14F-4D97-AF65-F5344CB8AC3E}">
        <p14:creationId xmlns:p14="http://schemas.microsoft.com/office/powerpoint/2010/main" val="204410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11" name="Triangle rectangle 10">
            <a:extLst>
              <a:ext uri="{FF2B5EF4-FFF2-40B4-BE49-F238E27FC236}">
                <a16:creationId xmlns:a16="http://schemas.microsoft.com/office/drawing/2014/main" id="{B8920462-1E00-49A0-A834-528FE9931625}"/>
              </a:ext>
            </a:extLst>
          </p:cNvPr>
          <p:cNvSpPr/>
          <p:nvPr userDrawn="1"/>
        </p:nvSpPr>
        <p:spPr>
          <a:xfrm rot="5400000">
            <a:off x="166643" y="-166642"/>
            <a:ext cx="1247683" cy="1580973"/>
          </a:xfrm>
          <a:prstGeom prst="rtTriangle">
            <a:avLst/>
          </a:prstGeom>
          <a:solidFill>
            <a:srgbClr val="7451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DFA3E9F2-2100-4633-8E34-F435D5A2CB2D}"/>
              </a:ext>
            </a:extLst>
          </p:cNvPr>
          <p:cNvSpPr>
            <a:spLocks noGrp="1"/>
          </p:cNvSpPr>
          <p:nvPr>
            <p:ph type="title"/>
          </p:nvPr>
        </p:nvSpPr>
        <p:spPr>
          <a:xfrm>
            <a:off x="831850" y="162427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B0276C5-0F76-4D23-A232-36143F1799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9A33851-CD57-42AB-861A-581FA2B6FE82}"/>
              </a:ext>
            </a:extLst>
          </p:cNvPr>
          <p:cNvSpPr>
            <a:spLocks noGrp="1"/>
          </p:cNvSpPr>
          <p:nvPr>
            <p:ph type="dt" sz="half" idx="10"/>
          </p:nvPr>
        </p:nvSpPr>
        <p:spPr/>
        <p:txBody>
          <a:bodyPr/>
          <a:lstStyle/>
          <a:p>
            <a:fld id="{94748DFB-BDB0-4E62-9E2E-D474C3C061CA}" type="datetime1">
              <a:rPr lang="fr-FR" smtClean="0"/>
              <a:t>09/06/2022</a:t>
            </a:fld>
            <a:endParaRPr lang="fr-FR"/>
          </a:p>
        </p:txBody>
      </p:sp>
      <p:sp>
        <p:nvSpPr>
          <p:cNvPr id="5" name="Espace réservé du pied de page 4">
            <a:extLst>
              <a:ext uri="{FF2B5EF4-FFF2-40B4-BE49-F238E27FC236}">
                <a16:creationId xmlns:a16="http://schemas.microsoft.com/office/drawing/2014/main" id="{2D4880CF-8966-45FB-B905-9411C5D918E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F98348D-E21E-4FA6-99D3-298FE5ABEECB}"/>
              </a:ext>
            </a:extLst>
          </p:cNvPr>
          <p:cNvSpPr>
            <a:spLocks noGrp="1"/>
          </p:cNvSpPr>
          <p:nvPr>
            <p:ph type="sldNum" sz="quarter" idx="12"/>
          </p:nvPr>
        </p:nvSpPr>
        <p:spPr/>
        <p:txBody>
          <a:bodyPr/>
          <a:lstStyle/>
          <a:p>
            <a:fld id="{9F4AEC0A-9FB1-4994-8F9B-332942245449}" type="slidenum">
              <a:rPr lang="fr-FR" smtClean="0"/>
              <a:t>‹N°›</a:t>
            </a:fld>
            <a:endParaRPr lang="fr-FR"/>
          </a:p>
        </p:txBody>
      </p:sp>
      <p:grpSp>
        <p:nvGrpSpPr>
          <p:cNvPr id="7" name="Groupe 6">
            <a:extLst>
              <a:ext uri="{FF2B5EF4-FFF2-40B4-BE49-F238E27FC236}">
                <a16:creationId xmlns:a16="http://schemas.microsoft.com/office/drawing/2014/main" id="{CEA36772-C5FD-42CC-BBFF-44EB3D9F1017}"/>
              </a:ext>
            </a:extLst>
          </p:cNvPr>
          <p:cNvGrpSpPr/>
          <p:nvPr userDrawn="1"/>
        </p:nvGrpSpPr>
        <p:grpSpPr>
          <a:xfrm>
            <a:off x="4869519" y="6356350"/>
            <a:ext cx="2452962" cy="391931"/>
            <a:chOff x="4869519" y="6344150"/>
            <a:chExt cx="2452962" cy="391931"/>
          </a:xfrm>
        </p:grpSpPr>
        <p:pic>
          <p:nvPicPr>
            <p:cNvPr id="8" name="Picture 2">
              <a:extLst>
                <a:ext uri="{FF2B5EF4-FFF2-40B4-BE49-F238E27FC236}">
                  <a16:creationId xmlns:a16="http://schemas.microsoft.com/office/drawing/2014/main" id="{8FF4AD86-FEC0-46E4-BCEA-ABD3811BBA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573" y="6345352"/>
              <a:ext cx="486908" cy="38952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openclassrooms - Adventure Conseil">
              <a:extLst>
                <a:ext uri="{FF2B5EF4-FFF2-40B4-BE49-F238E27FC236}">
                  <a16:creationId xmlns:a16="http://schemas.microsoft.com/office/drawing/2014/main" id="{AA599EA3-56A1-43E9-AFC0-84F63DF4A4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7929" y="6344150"/>
              <a:ext cx="391931" cy="39193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a:extLst>
                <a:ext uri="{FF2B5EF4-FFF2-40B4-BE49-F238E27FC236}">
                  <a16:creationId xmlns:a16="http://schemas.microsoft.com/office/drawing/2014/main" id="{E73A25C2-2610-4E88-9CFE-90B7F0EECC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9519" y="6351279"/>
              <a:ext cx="462698" cy="377672"/>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Triangle rectangle 11">
            <a:extLst>
              <a:ext uri="{FF2B5EF4-FFF2-40B4-BE49-F238E27FC236}">
                <a16:creationId xmlns:a16="http://schemas.microsoft.com/office/drawing/2014/main" id="{9A8F58E3-2A10-493D-8B5E-D41F6F5DDE41}"/>
              </a:ext>
            </a:extLst>
          </p:cNvPr>
          <p:cNvSpPr/>
          <p:nvPr userDrawn="1"/>
        </p:nvSpPr>
        <p:spPr>
          <a:xfrm rot="16200000">
            <a:off x="10777672" y="5447946"/>
            <a:ext cx="1247683" cy="1580973"/>
          </a:xfrm>
          <a:prstGeom prst="rtTriangle">
            <a:avLst/>
          </a:prstGeom>
          <a:solidFill>
            <a:srgbClr val="7451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4" name="Connecteur droit 13">
            <a:extLst>
              <a:ext uri="{FF2B5EF4-FFF2-40B4-BE49-F238E27FC236}">
                <a16:creationId xmlns:a16="http://schemas.microsoft.com/office/drawing/2014/main" id="{822BACB8-B321-47AA-9EAA-494BD7B4E7F0}"/>
              </a:ext>
            </a:extLst>
          </p:cNvPr>
          <p:cNvCxnSpPr>
            <a:cxnSpLocks/>
          </p:cNvCxnSpPr>
          <p:nvPr userDrawn="1"/>
        </p:nvCxnSpPr>
        <p:spPr>
          <a:xfrm>
            <a:off x="838200" y="4529641"/>
            <a:ext cx="10515600" cy="0"/>
          </a:xfrm>
          <a:prstGeom prst="line">
            <a:avLst/>
          </a:prstGeom>
          <a:ln w="76200">
            <a:solidFill>
              <a:srgbClr val="7451EB"/>
            </a:solidFill>
          </a:ln>
          <a:effectLst>
            <a:outerShdw blurRad="50800" dist="381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79146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347954A-6BF1-451B-9D4E-AE9E32A5BA84}"/>
              </a:ext>
            </a:extLst>
          </p:cNvPr>
          <p:cNvSpPr>
            <a:spLocks noGrp="1"/>
          </p:cNvSpPr>
          <p:nvPr>
            <p:ph sz="half" idx="1"/>
          </p:nvPr>
        </p:nvSpPr>
        <p:spPr>
          <a:xfrm>
            <a:off x="650631" y="1107833"/>
            <a:ext cx="5369169" cy="5221710"/>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u contenu 3">
            <a:extLst>
              <a:ext uri="{FF2B5EF4-FFF2-40B4-BE49-F238E27FC236}">
                <a16:creationId xmlns:a16="http://schemas.microsoft.com/office/drawing/2014/main" id="{50FBA5E2-115B-4F4E-A19A-B622BCEDC40B}"/>
              </a:ext>
            </a:extLst>
          </p:cNvPr>
          <p:cNvSpPr>
            <a:spLocks noGrp="1"/>
          </p:cNvSpPr>
          <p:nvPr>
            <p:ph sz="half" idx="2"/>
          </p:nvPr>
        </p:nvSpPr>
        <p:spPr>
          <a:xfrm>
            <a:off x="6172199" y="1107834"/>
            <a:ext cx="5482127" cy="5221710"/>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5" name="Espace réservé de la date 4">
            <a:extLst>
              <a:ext uri="{FF2B5EF4-FFF2-40B4-BE49-F238E27FC236}">
                <a16:creationId xmlns:a16="http://schemas.microsoft.com/office/drawing/2014/main" id="{AB6F1437-3338-4E54-8DBC-C0A7B74642F7}"/>
              </a:ext>
            </a:extLst>
          </p:cNvPr>
          <p:cNvSpPr>
            <a:spLocks noGrp="1"/>
          </p:cNvSpPr>
          <p:nvPr>
            <p:ph type="dt" sz="half" idx="10"/>
          </p:nvPr>
        </p:nvSpPr>
        <p:spPr/>
        <p:txBody>
          <a:bodyPr/>
          <a:lstStyle/>
          <a:p>
            <a:fld id="{060B954E-E8D0-4410-B1F0-8F9F4E89C11C}" type="datetime1">
              <a:rPr lang="fr-FR" smtClean="0"/>
              <a:t>09/06/2022</a:t>
            </a:fld>
            <a:endParaRPr lang="fr-FR"/>
          </a:p>
        </p:txBody>
      </p:sp>
      <p:sp>
        <p:nvSpPr>
          <p:cNvPr id="6" name="Espace réservé du pied de page 5">
            <a:extLst>
              <a:ext uri="{FF2B5EF4-FFF2-40B4-BE49-F238E27FC236}">
                <a16:creationId xmlns:a16="http://schemas.microsoft.com/office/drawing/2014/main" id="{D2137362-E7EE-47A4-89BF-DF9E2FBFD24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B4BFDFE7-02F6-434F-8148-24475D784481}"/>
              </a:ext>
            </a:extLst>
          </p:cNvPr>
          <p:cNvSpPr>
            <a:spLocks noGrp="1"/>
          </p:cNvSpPr>
          <p:nvPr>
            <p:ph type="sldNum" sz="quarter" idx="12"/>
          </p:nvPr>
        </p:nvSpPr>
        <p:spPr/>
        <p:txBody>
          <a:bodyPr/>
          <a:lstStyle/>
          <a:p>
            <a:fld id="{9F4AEC0A-9FB1-4994-8F9B-332942245449}" type="slidenum">
              <a:rPr lang="fr-FR" smtClean="0"/>
              <a:t>‹N°›</a:t>
            </a:fld>
            <a:endParaRPr lang="fr-FR"/>
          </a:p>
        </p:txBody>
      </p:sp>
      <p:grpSp>
        <p:nvGrpSpPr>
          <p:cNvPr id="9" name="Groupe 8">
            <a:extLst>
              <a:ext uri="{FF2B5EF4-FFF2-40B4-BE49-F238E27FC236}">
                <a16:creationId xmlns:a16="http://schemas.microsoft.com/office/drawing/2014/main" id="{2DF49880-CDF9-474C-8A30-3F344FE2F95C}"/>
              </a:ext>
            </a:extLst>
          </p:cNvPr>
          <p:cNvGrpSpPr/>
          <p:nvPr userDrawn="1"/>
        </p:nvGrpSpPr>
        <p:grpSpPr>
          <a:xfrm>
            <a:off x="4869519" y="6356350"/>
            <a:ext cx="2452962" cy="391931"/>
            <a:chOff x="4869519" y="6344150"/>
            <a:chExt cx="2452962" cy="391931"/>
          </a:xfrm>
        </p:grpSpPr>
        <p:pic>
          <p:nvPicPr>
            <p:cNvPr id="10" name="Picture 2">
              <a:extLst>
                <a:ext uri="{FF2B5EF4-FFF2-40B4-BE49-F238E27FC236}">
                  <a16:creationId xmlns:a16="http://schemas.microsoft.com/office/drawing/2014/main" id="{9F36310C-33CB-4D3E-8FBD-5898F97AC7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573" y="6345352"/>
              <a:ext cx="486908" cy="38952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openclassrooms - Adventure Conseil">
              <a:extLst>
                <a:ext uri="{FF2B5EF4-FFF2-40B4-BE49-F238E27FC236}">
                  <a16:creationId xmlns:a16="http://schemas.microsoft.com/office/drawing/2014/main" id="{36E37629-6068-4AF8-9C0A-70A08BD813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7929" y="6344150"/>
              <a:ext cx="391931" cy="39193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a:extLst>
                <a:ext uri="{FF2B5EF4-FFF2-40B4-BE49-F238E27FC236}">
                  <a16:creationId xmlns:a16="http://schemas.microsoft.com/office/drawing/2014/main" id="{B38786C6-F42A-466C-AADC-AA3B858ADE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9519" y="6351279"/>
              <a:ext cx="462698" cy="377672"/>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3" name="Connecteur droit 12">
            <a:extLst>
              <a:ext uri="{FF2B5EF4-FFF2-40B4-BE49-F238E27FC236}">
                <a16:creationId xmlns:a16="http://schemas.microsoft.com/office/drawing/2014/main" id="{7414EACC-E323-4048-9BFC-F4BE8F7F8143}"/>
              </a:ext>
            </a:extLst>
          </p:cNvPr>
          <p:cNvCxnSpPr>
            <a:cxnSpLocks/>
          </p:cNvCxnSpPr>
          <p:nvPr userDrawn="1"/>
        </p:nvCxnSpPr>
        <p:spPr>
          <a:xfrm>
            <a:off x="650631" y="989922"/>
            <a:ext cx="11003696" cy="0"/>
          </a:xfrm>
          <a:prstGeom prst="line">
            <a:avLst/>
          </a:prstGeom>
          <a:ln w="76200">
            <a:solidFill>
              <a:srgbClr val="7451EB"/>
            </a:solidFill>
          </a:ln>
          <a:effectLst>
            <a:outerShdw blurRad="50800" dist="381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sp>
        <p:nvSpPr>
          <p:cNvPr id="14" name="Titre 1">
            <a:extLst>
              <a:ext uri="{FF2B5EF4-FFF2-40B4-BE49-F238E27FC236}">
                <a16:creationId xmlns:a16="http://schemas.microsoft.com/office/drawing/2014/main" id="{F1D0C0E5-338D-4E71-8CE7-378BF53021FC}"/>
              </a:ext>
            </a:extLst>
          </p:cNvPr>
          <p:cNvSpPr>
            <a:spLocks noGrp="1"/>
          </p:cNvSpPr>
          <p:nvPr>
            <p:ph type="title"/>
          </p:nvPr>
        </p:nvSpPr>
        <p:spPr>
          <a:xfrm>
            <a:off x="650631" y="-136031"/>
            <a:ext cx="11003696" cy="1325563"/>
          </a:xfrm>
        </p:spPr>
        <p:txBody>
          <a:bodyPr/>
          <a:lstStyle/>
          <a:p>
            <a:r>
              <a:rPr lang="fr-FR" dirty="0"/>
              <a:t>Modifiez le style du titre</a:t>
            </a:r>
          </a:p>
        </p:txBody>
      </p:sp>
    </p:spTree>
    <p:extLst>
      <p:ext uri="{BB962C8B-B14F-4D97-AF65-F5344CB8AC3E}">
        <p14:creationId xmlns:p14="http://schemas.microsoft.com/office/powerpoint/2010/main" val="3755483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DDA4EDD1-425A-46AF-95EA-631C4AEE387A}"/>
              </a:ext>
            </a:extLst>
          </p:cNvPr>
          <p:cNvSpPr>
            <a:spLocks noGrp="1"/>
          </p:cNvSpPr>
          <p:nvPr>
            <p:ph type="body" idx="1" hasCustomPrompt="1"/>
          </p:nvPr>
        </p:nvSpPr>
        <p:spPr>
          <a:xfrm>
            <a:off x="606670" y="1092078"/>
            <a:ext cx="5390906" cy="455366"/>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Titre</a:t>
            </a:r>
          </a:p>
        </p:txBody>
      </p:sp>
      <p:sp>
        <p:nvSpPr>
          <p:cNvPr id="4" name="Espace réservé du contenu 3">
            <a:extLst>
              <a:ext uri="{FF2B5EF4-FFF2-40B4-BE49-F238E27FC236}">
                <a16:creationId xmlns:a16="http://schemas.microsoft.com/office/drawing/2014/main" id="{2035D0E3-D5CB-41E6-AF2C-001198A45B02}"/>
              </a:ext>
            </a:extLst>
          </p:cNvPr>
          <p:cNvSpPr>
            <a:spLocks noGrp="1"/>
          </p:cNvSpPr>
          <p:nvPr>
            <p:ph sz="half" idx="2"/>
          </p:nvPr>
        </p:nvSpPr>
        <p:spPr>
          <a:xfrm>
            <a:off x="606670" y="1623972"/>
            <a:ext cx="5390906" cy="4655852"/>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contenu 5">
            <a:extLst>
              <a:ext uri="{FF2B5EF4-FFF2-40B4-BE49-F238E27FC236}">
                <a16:creationId xmlns:a16="http://schemas.microsoft.com/office/drawing/2014/main" id="{0019FB45-1204-4BCB-8F2C-2E0135953EF6}"/>
              </a:ext>
            </a:extLst>
          </p:cNvPr>
          <p:cNvSpPr>
            <a:spLocks noGrp="1"/>
          </p:cNvSpPr>
          <p:nvPr>
            <p:ph sz="quarter" idx="4"/>
          </p:nvPr>
        </p:nvSpPr>
        <p:spPr>
          <a:xfrm>
            <a:off x="6172200" y="1623968"/>
            <a:ext cx="5482126" cy="4655855"/>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7" name="Espace réservé de la date 6">
            <a:extLst>
              <a:ext uri="{FF2B5EF4-FFF2-40B4-BE49-F238E27FC236}">
                <a16:creationId xmlns:a16="http://schemas.microsoft.com/office/drawing/2014/main" id="{8FEAB0A8-129A-4E48-A7CF-6682B7A3BDF9}"/>
              </a:ext>
            </a:extLst>
          </p:cNvPr>
          <p:cNvSpPr>
            <a:spLocks noGrp="1"/>
          </p:cNvSpPr>
          <p:nvPr>
            <p:ph type="dt" sz="half" idx="10"/>
          </p:nvPr>
        </p:nvSpPr>
        <p:spPr/>
        <p:txBody>
          <a:bodyPr/>
          <a:lstStyle/>
          <a:p>
            <a:fld id="{40049EE9-70F8-4FF2-9EC2-D2E4AFC639B0}" type="datetime1">
              <a:rPr lang="fr-FR" smtClean="0"/>
              <a:t>09/06/2022</a:t>
            </a:fld>
            <a:endParaRPr lang="fr-FR"/>
          </a:p>
        </p:txBody>
      </p:sp>
      <p:sp>
        <p:nvSpPr>
          <p:cNvPr id="8" name="Espace réservé du pied de page 7">
            <a:extLst>
              <a:ext uri="{FF2B5EF4-FFF2-40B4-BE49-F238E27FC236}">
                <a16:creationId xmlns:a16="http://schemas.microsoft.com/office/drawing/2014/main" id="{7036A648-E0B6-41F5-A32C-015169F343AD}"/>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E4334914-9AD6-43AA-963E-21CD21C05E8D}"/>
              </a:ext>
            </a:extLst>
          </p:cNvPr>
          <p:cNvSpPr>
            <a:spLocks noGrp="1"/>
          </p:cNvSpPr>
          <p:nvPr>
            <p:ph type="sldNum" sz="quarter" idx="12"/>
          </p:nvPr>
        </p:nvSpPr>
        <p:spPr/>
        <p:txBody>
          <a:bodyPr/>
          <a:lstStyle/>
          <a:p>
            <a:fld id="{9F4AEC0A-9FB1-4994-8F9B-332942245449}" type="slidenum">
              <a:rPr lang="fr-FR" smtClean="0"/>
              <a:t>‹N°›</a:t>
            </a:fld>
            <a:endParaRPr lang="fr-FR"/>
          </a:p>
        </p:txBody>
      </p:sp>
      <p:grpSp>
        <p:nvGrpSpPr>
          <p:cNvPr id="11" name="Groupe 10">
            <a:extLst>
              <a:ext uri="{FF2B5EF4-FFF2-40B4-BE49-F238E27FC236}">
                <a16:creationId xmlns:a16="http://schemas.microsoft.com/office/drawing/2014/main" id="{9AE72158-6E36-48A8-AD5F-F1C682B5EC5D}"/>
              </a:ext>
            </a:extLst>
          </p:cNvPr>
          <p:cNvGrpSpPr/>
          <p:nvPr userDrawn="1"/>
        </p:nvGrpSpPr>
        <p:grpSpPr>
          <a:xfrm>
            <a:off x="4869519" y="6356350"/>
            <a:ext cx="2452962" cy="391931"/>
            <a:chOff x="4869519" y="6344150"/>
            <a:chExt cx="2452962" cy="391931"/>
          </a:xfrm>
        </p:grpSpPr>
        <p:pic>
          <p:nvPicPr>
            <p:cNvPr id="12" name="Picture 2">
              <a:extLst>
                <a:ext uri="{FF2B5EF4-FFF2-40B4-BE49-F238E27FC236}">
                  <a16:creationId xmlns:a16="http://schemas.microsoft.com/office/drawing/2014/main" id="{EB151B6D-FA10-40F6-B2D8-F533841E41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573" y="6345352"/>
              <a:ext cx="486908" cy="38952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openclassrooms - Adventure Conseil">
              <a:extLst>
                <a:ext uri="{FF2B5EF4-FFF2-40B4-BE49-F238E27FC236}">
                  <a16:creationId xmlns:a16="http://schemas.microsoft.com/office/drawing/2014/main" id="{6725CA5B-A246-4398-88FC-9B9D32C8DB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7929" y="6344150"/>
              <a:ext cx="391931" cy="39193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8">
              <a:extLst>
                <a:ext uri="{FF2B5EF4-FFF2-40B4-BE49-F238E27FC236}">
                  <a16:creationId xmlns:a16="http://schemas.microsoft.com/office/drawing/2014/main" id="{9E733150-BAA0-4BA2-BB7B-D77B28DD5F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9519" y="6351279"/>
              <a:ext cx="462698" cy="377672"/>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5" name="Connecteur droit 14">
            <a:extLst>
              <a:ext uri="{FF2B5EF4-FFF2-40B4-BE49-F238E27FC236}">
                <a16:creationId xmlns:a16="http://schemas.microsoft.com/office/drawing/2014/main" id="{A6FFE757-AFC7-47DD-9D48-9D7DF4E3E424}"/>
              </a:ext>
            </a:extLst>
          </p:cNvPr>
          <p:cNvCxnSpPr>
            <a:cxnSpLocks/>
          </p:cNvCxnSpPr>
          <p:nvPr userDrawn="1"/>
        </p:nvCxnSpPr>
        <p:spPr>
          <a:xfrm>
            <a:off x="650631" y="989922"/>
            <a:ext cx="11003696" cy="0"/>
          </a:xfrm>
          <a:prstGeom prst="line">
            <a:avLst/>
          </a:prstGeom>
          <a:ln w="76200">
            <a:solidFill>
              <a:srgbClr val="7451EB"/>
            </a:solidFill>
          </a:ln>
          <a:effectLst>
            <a:outerShdw blurRad="50800" dist="381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sp>
        <p:nvSpPr>
          <p:cNvPr id="16" name="Espace réservé du texte 2">
            <a:extLst>
              <a:ext uri="{FF2B5EF4-FFF2-40B4-BE49-F238E27FC236}">
                <a16:creationId xmlns:a16="http://schemas.microsoft.com/office/drawing/2014/main" id="{A13F5DA8-DA12-4FF1-B462-D80B2880D242}"/>
              </a:ext>
            </a:extLst>
          </p:cNvPr>
          <p:cNvSpPr>
            <a:spLocks noGrp="1"/>
          </p:cNvSpPr>
          <p:nvPr>
            <p:ph type="body" idx="13" hasCustomPrompt="1"/>
          </p:nvPr>
        </p:nvSpPr>
        <p:spPr>
          <a:xfrm>
            <a:off x="6217810" y="1092076"/>
            <a:ext cx="5390906" cy="455366"/>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Titre</a:t>
            </a:r>
          </a:p>
        </p:txBody>
      </p:sp>
      <p:sp>
        <p:nvSpPr>
          <p:cNvPr id="17" name="Titre 1">
            <a:extLst>
              <a:ext uri="{FF2B5EF4-FFF2-40B4-BE49-F238E27FC236}">
                <a16:creationId xmlns:a16="http://schemas.microsoft.com/office/drawing/2014/main" id="{C4D3A2B5-3FC0-4219-B654-31ABE77E3ADB}"/>
              </a:ext>
            </a:extLst>
          </p:cNvPr>
          <p:cNvSpPr>
            <a:spLocks noGrp="1"/>
          </p:cNvSpPr>
          <p:nvPr>
            <p:ph type="title"/>
          </p:nvPr>
        </p:nvSpPr>
        <p:spPr>
          <a:xfrm>
            <a:off x="650631" y="-136031"/>
            <a:ext cx="11003696" cy="1325563"/>
          </a:xfrm>
        </p:spPr>
        <p:txBody>
          <a:bodyPr/>
          <a:lstStyle/>
          <a:p>
            <a:r>
              <a:rPr lang="fr-FR" dirty="0"/>
              <a:t>Modifiez le style du titre</a:t>
            </a:r>
          </a:p>
        </p:txBody>
      </p:sp>
    </p:spTree>
    <p:extLst>
      <p:ext uri="{BB962C8B-B14F-4D97-AF65-F5344CB8AC3E}">
        <p14:creationId xmlns:p14="http://schemas.microsoft.com/office/powerpoint/2010/main" val="2954740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46C143-CA79-417A-A4A3-9C4AC1E82808}"/>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56851BFC-24CA-4380-8118-05BE168019FD}"/>
              </a:ext>
            </a:extLst>
          </p:cNvPr>
          <p:cNvSpPr>
            <a:spLocks noGrp="1"/>
          </p:cNvSpPr>
          <p:nvPr>
            <p:ph type="dt" sz="half" idx="10"/>
          </p:nvPr>
        </p:nvSpPr>
        <p:spPr/>
        <p:txBody>
          <a:bodyPr/>
          <a:lstStyle/>
          <a:p>
            <a:fld id="{CBC8416D-0F55-4C92-BD46-A044AF7EB195}" type="datetime1">
              <a:rPr lang="fr-FR" smtClean="0"/>
              <a:t>09/06/2022</a:t>
            </a:fld>
            <a:endParaRPr lang="fr-FR"/>
          </a:p>
        </p:txBody>
      </p:sp>
      <p:sp>
        <p:nvSpPr>
          <p:cNvPr id="4" name="Espace réservé du pied de page 3">
            <a:extLst>
              <a:ext uri="{FF2B5EF4-FFF2-40B4-BE49-F238E27FC236}">
                <a16:creationId xmlns:a16="http://schemas.microsoft.com/office/drawing/2014/main" id="{48AE5727-8388-4333-B4C0-E8AAC4777200}"/>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8EDDE0A4-DAD3-475D-A329-2D365141B42B}"/>
              </a:ext>
            </a:extLst>
          </p:cNvPr>
          <p:cNvSpPr>
            <a:spLocks noGrp="1"/>
          </p:cNvSpPr>
          <p:nvPr>
            <p:ph type="sldNum" sz="quarter" idx="12"/>
          </p:nvPr>
        </p:nvSpPr>
        <p:spPr/>
        <p:txBody>
          <a:bodyPr/>
          <a:lstStyle/>
          <a:p>
            <a:fld id="{9F4AEC0A-9FB1-4994-8F9B-332942245449}" type="slidenum">
              <a:rPr lang="fr-FR" smtClean="0"/>
              <a:t>‹N°›</a:t>
            </a:fld>
            <a:endParaRPr lang="fr-FR"/>
          </a:p>
        </p:txBody>
      </p:sp>
      <p:grpSp>
        <p:nvGrpSpPr>
          <p:cNvPr id="7" name="Groupe 6">
            <a:extLst>
              <a:ext uri="{FF2B5EF4-FFF2-40B4-BE49-F238E27FC236}">
                <a16:creationId xmlns:a16="http://schemas.microsoft.com/office/drawing/2014/main" id="{9A37F580-A00F-45D9-AA1A-AE7F9558B316}"/>
              </a:ext>
            </a:extLst>
          </p:cNvPr>
          <p:cNvGrpSpPr/>
          <p:nvPr userDrawn="1"/>
        </p:nvGrpSpPr>
        <p:grpSpPr>
          <a:xfrm>
            <a:off x="4869519" y="6356350"/>
            <a:ext cx="2452962" cy="391931"/>
            <a:chOff x="4869519" y="6344150"/>
            <a:chExt cx="2452962" cy="391931"/>
          </a:xfrm>
        </p:grpSpPr>
        <p:pic>
          <p:nvPicPr>
            <p:cNvPr id="8" name="Picture 2">
              <a:extLst>
                <a:ext uri="{FF2B5EF4-FFF2-40B4-BE49-F238E27FC236}">
                  <a16:creationId xmlns:a16="http://schemas.microsoft.com/office/drawing/2014/main" id="{DD716A25-A646-40E0-A0FE-5685C1BCA3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573" y="6345352"/>
              <a:ext cx="486908" cy="38952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openclassrooms - Adventure Conseil">
              <a:extLst>
                <a:ext uri="{FF2B5EF4-FFF2-40B4-BE49-F238E27FC236}">
                  <a16:creationId xmlns:a16="http://schemas.microsoft.com/office/drawing/2014/main" id="{A3CA65E3-5928-421B-811D-1E19C7D3C5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7929" y="6344150"/>
              <a:ext cx="391931" cy="39193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a:extLst>
                <a:ext uri="{FF2B5EF4-FFF2-40B4-BE49-F238E27FC236}">
                  <a16:creationId xmlns:a16="http://schemas.microsoft.com/office/drawing/2014/main" id="{0E1EFEFC-420A-4D80-AC84-E76435500B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9519" y="6351279"/>
              <a:ext cx="462698" cy="377672"/>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1" name="Connecteur droit 10">
            <a:extLst>
              <a:ext uri="{FF2B5EF4-FFF2-40B4-BE49-F238E27FC236}">
                <a16:creationId xmlns:a16="http://schemas.microsoft.com/office/drawing/2014/main" id="{1305CC39-37D7-4632-A681-B1DBF198F6CE}"/>
              </a:ext>
            </a:extLst>
          </p:cNvPr>
          <p:cNvCxnSpPr>
            <a:cxnSpLocks/>
          </p:cNvCxnSpPr>
          <p:nvPr userDrawn="1"/>
        </p:nvCxnSpPr>
        <p:spPr>
          <a:xfrm>
            <a:off x="650631" y="989922"/>
            <a:ext cx="11003696" cy="0"/>
          </a:xfrm>
          <a:prstGeom prst="line">
            <a:avLst/>
          </a:prstGeom>
          <a:ln w="76200">
            <a:solidFill>
              <a:srgbClr val="7451EB"/>
            </a:solidFill>
          </a:ln>
          <a:effectLst>
            <a:outerShdw blurRad="50800" dist="381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77712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683856DB-C474-4DDA-A1A2-1A6B0D6EA51E}"/>
              </a:ext>
            </a:extLst>
          </p:cNvPr>
          <p:cNvSpPr>
            <a:spLocks noGrp="1"/>
          </p:cNvSpPr>
          <p:nvPr>
            <p:ph type="dt" sz="half" idx="10"/>
          </p:nvPr>
        </p:nvSpPr>
        <p:spPr/>
        <p:txBody>
          <a:bodyPr/>
          <a:lstStyle/>
          <a:p>
            <a:fld id="{121AD44B-350D-49DB-8110-E476C137C3D6}" type="datetime1">
              <a:rPr lang="fr-FR" smtClean="0"/>
              <a:t>09/06/2022</a:t>
            </a:fld>
            <a:endParaRPr lang="fr-FR"/>
          </a:p>
        </p:txBody>
      </p:sp>
      <p:sp>
        <p:nvSpPr>
          <p:cNvPr id="3" name="Espace réservé du pied de page 2">
            <a:extLst>
              <a:ext uri="{FF2B5EF4-FFF2-40B4-BE49-F238E27FC236}">
                <a16:creationId xmlns:a16="http://schemas.microsoft.com/office/drawing/2014/main" id="{B921BA37-4AAD-4EA2-B1B1-3059766473F3}"/>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2FAD1DB6-8E51-4DF7-BA67-49BC62E0F015}"/>
              </a:ext>
            </a:extLst>
          </p:cNvPr>
          <p:cNvSpPr>
            <a:spLocks noGrp="1"/>
          </p:cNvSpPr>
          <p:nvPr>
            <p:ph type="sldNum" sz="quarter" idx="12"/>
          </p:nvPr>
        </p:nvSpPr>
        <p:spPr/>
        <p:txBody>
          <a:bodyPr/>
          <a:lstStyle/>
          <a:p>
            <a:fld id="{9F4AEC0A-9FB1-4994-8F9B-332942245449}" type="slidenum">
              <a:rPr lang="fr-FR" smtClean="0"/>
              <a:t>‹N°›</a:t>
            </a:fld>
            <a:endParaRPr lang="fr-FR"/>
          </a:p>
        </p:txBody>
      </p:sp>
      <p:grpSp>
        <p:nvGrpSpPr>
          <p:cNvPr id="5" name="Groupe 4">
            <a:extLst>
              <a:ext uri="{FF2B5EF4-FFF2-40B4-BE49-F238E27FC236}">
                <a16:creationId xmlns:a16="http://schemas.microsoft.com/office/drawing/2014/main" id="{5FD6E214-52CA-4A19-9441-40A0C37E9C53}"/>
              </a:ext>
            </a:extLst>
          </p:cNvPr>
          <p:cNvGrpSpPr/>
          <p:nvPr userDrawn="1"/>
        </p:nvGrpSpPr>
        <p:grpSpPr>
          <a:xfrm>
            <a:off x="4869519" y="6356350"/>
            <a:ext cx="2452962" cy="391931"/>
            <a:chOff x="4869519" y="6344150"/>
            <a:chExt cx="2452962" cy="391931"/>
          </a:xfrm>
        </p:grpSpPr>
        <p:pic>
          <p:nvPicPr>
            <p:cNvPr id="6" name="Picture 2">
              <a:extLst>
                <a:ext uri="{FF2B5EF4-FFF2-40B4-BE49-F238E27FC236}">
                  <a16:creationId xmlns:a16="http://schemas.microsoft.com/office/drawing/2014/main" id="{799F97FE-CA9C-4AA9-8B16-DD3BA8F7C4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573" y="6345352"/>
              <a:ext cx="486908" cy="38952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openclassrooms - Adventure Conseil">
              <a:extLst>
                <a:ext uri="{FF2B5EF4-FFF2-40B4-BE49-F238E27FC236}">
                  <a16:creationId xmlns:a16="http://schemas.microsoft.com/office/drawing/2014/main" id="{D5A3EC6A-03A9-4043-9196-70C869A5F6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7929" y="6344150"/>
              <a:ext cx="391931" cy="39193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a:extLst>
                <a:ext uri="{FF2B5EF4-FFF2-40B4-BE49-F238E27FC236}">
                  <a16:creationId xmlns:a16="http://schemas.microsoft.com/office/drawing/2014/main" id="{03C05ADA-09CF-423C-BCA9-7F2C3D6BA0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9519" y="6351279"/>
              <a:ext cx="462698" cy="37767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54143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60C4D0-A037-4E32-AD8B-5BAE7F9A4F13}"/>
              </a:ext>
            </a:extLst>
          </p:cNvPr>
          <p:cNvSpPr>
            <a:spLocks noGrp="1"/>
          </p:cNvSpPr>
          <p:nvPr>
            <p:ph type="title"/>
          </p:nvPr>
        </p:nvSpPr>
        <p:spPr>
          <a:xfrm>
            <a:off x="378070" y="-184637"/>
            <a:ext cx="4393956"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1769D04F-BAE0-4DFB-ACC2-374FC3DDA658}"/>
              </a:ext>
            </a:extLst>
          </p:cNvPr>
          <p:cNvSpPr>
            <a:spLocks noGrp="1"/>
          </p:cNvSpPr>
          <p:nvPr>
            <p:ph idx="1"/>
          </p:nvPr>
        </p:nvSpPr>
        <p:spPr>
          <a:xfrm>
            <a:off x="4869519" y="896815"/>
            <a:ext cx="6859419" cy="542182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BA266E9F-8514-41A6-939B-E653F7DD5348}"/>
              </a:ext>
            </a:extLst>
          </p:cNvPr>
          <p:cNvSpPr>
            <a:spLocks noGrp="1"/>
          </p:cNvSpPr>
          <p:nvPr>
            <p:ph type="body" sz="half" idx="2"/>
          </p:nvPr>
        </p:nvSpPr>
        <p:spPr>
          <a:xfrm>
            <a:off x="378070" y="1415563"/>
            <a:ext cx="4393956" cy="490307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E3FFEB0-87D8-4666-8483-B8715CE55983}"/>
              </a:ext>
            </a:extLst>
          </p:cNvPr>
          <p:cNvSpPr>
            <a:spLocks noGrp="1"/>
          </p:cNvSpPr>
          <p:nvPr>
            <p:ph type="dt" sz="half" idx="10"/>
          </p:nvPr>
        </p:nvSpPr>
        <p:spPr/>
        <p:txBody>
          <a:bodyPr/>
          <a:lstStyle/>
          <a:p>
            <a:fld id="{F0C5C0B4-9147-4A16-BD5B-1498D838B4B0}" type="datetime1">
              <a:rPr lang="fr-FR" smtClean="0"/>
              <a:t>09/06/2022</a:t>
            </a:fld>
            <a:endParaRPr lang="fr-FR"/>
          </a:p>
        </p:txBody>
      </p:sp>
      <p:sp>
        <p:nvSpPr>
          <p:cNvPr id="6" name="Espace réservé du pied de page 5">
            <a:extLst>
              <a:ext uri="{FF2B5EF4-FFF2-40B4-BE49-F238E27FC236}">
                <a16:creationId xmlns:a16="http://schemas.microsoft.com/office/drawing/2014/main" id="{FE9A1602-C667-4FFB-B67E-C867A2DE0E5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F129873-C017-4E61-AE8E-AE90EA7B14C0}"/>
              </a:ext>
            </a:extLst>
          </p:cNvPr>
          <p:cNvSpPr>
            <a:spLocks noGrp="1"/>
          </p:cNvSpPr>
          <p:nvPr>
            <p:ph type="sldNum" sz="quarter" idx="12"/>
          </p:nvPr>
        </p:nvSpPr>
        <p:spPr/>
        <p:txBody>
          <a:bodyPr/>
          <a:lstStyle/>
          <a:p>
            <a:fld id="{9F4AEC0A-9FB1-4994-8F9B-332942245449}" type="slidenum">
              <a:rPr lang="fr-FR" smtClean="0"/>
              <a:t>‹N°›</a:t>
            </a:fld>
            <a:endParaRPr lang="fr-FR"/>
          </a:p>
        </p:txBody>
      </p:sp>
      <p:cxnSp>
        <p:nvCxnSpPr>
          <p:cNvPr id="8" name="Connecteur droit 7">
            <a:extLst>
              <a:ext uri="{FF2B5EF4-FFF2-40B4-BE49-F238E27FC236}">
                <a16:creationId xmlns:a16="http://schemas.microsoft.com/office/drawing/2014/main" id="{FF8EC00C-8E04-4299-97DB-239297DA8C81}"/>
              </a:ext>
            </a:extLst>
          </p:cNvPr>
          <p:cNvCxnSpPr>
            <a:cxnSpLocks/>
          </p:cNvCxnSpPr>
          <p:nvPr userDrawn="1"/>
        </p:nvCxnSpPr>
        <p:spPr>
          <a:xfrm>
            <a:off x="378070" y="1377848"/>
            <a:ext cx="4393955" cy="0"/>
          </a:xfrm>
          <a:prstGeom prst="line">
            <a:avLst/>
          </a:prstGeom>
          <a:ln w="76200">
            <a:solidFill>
              <a:srgbClr val="7451EB"/>
            </a:solidFill>
          </a:ln>
          <a:effectLst>
            <a:outerShdw blurRad="50800" dist="381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grpSp>
        <p:nvGrpSpPr>
          <p:cNvPr id="10" name="Groupe 9">
            <a:extLst>
              <a:ext uri="{FF2B5EF4-FFF2-40B4-BE49-F238E27FC236}">
                <a16:creationId xmlns:a16="http://schemas.microsoft.com/office/drawing/2014/main" id="{6CEDA0F0-BDD6-4F07-9139-A50F0A16C3B6}"/>
              </a:ext>
            </a:extLst>
          </p:cNvPr>
          <p:cNvGrpSpPr/>
          <p:nvPr userDrawn="1"/>
        </p:nvGrpSpPr>
        <p:grpSpPr>
          <a:xfrm>
            <a:off x="4869519" y="6356350"/>
            <a:ext cx="2452962" cy="391931"/>
            <a:chOff x="4869519" y="6344150"/>
            <a:chExt cx="2452962" cy="391931"/>
          </a:xfrm>
        </p:grpSpPr>
        <p:pic>
          <p:nvPicPr>
            <p:cNvPr id="11" name="Picture 2">
              <a:extLst>
                <a:ext uri="{FF2B5EF4-FFF2-40B4-BE49-F238E27FC236}">
                  <a16:creationId xmlns:a16="http://schemas.microsoft.com/office/drawing/2014/main" id="{7B4CD4F0-CD72-4216-9E0F-DA9779657D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573" y="6345352"/>
              <a:ext cx="486908" cy="38952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openclassrooms - Adventure Conseil">
              <a:extLst>
                <a:ext uri="{FF2B5EF4-FFF2-40B4-BE49-F238E27FC236}">
                  <a16:creationId xmlns:a16="http://schemas.microsoft.com/office/drawing/2014/main" id="{7574BD10-3F8A-48D3-B86E-38037A7F75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7929" y="6344150"/>
              <a:ext cx="391931" cy="39193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a:extLst>
                <a:ext uri="{FF2B5EF4-FFF2-40B4-BE49-F238E27FC236}">
                  <a16:creationId xmlns:a16="http://schemas.microsoft.com/office/drawing/2014/main" id="{467FB66A-7467-4865-8409-176173A097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9519" y="6351279"/>
              <a:ext cx="462698" cy="37767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917378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0B2C28-8B09-4275-850B-6C2A43EC96E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3D3D7A5B-3181-482F-8F88-9F118CBA6A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396CA088-585A-413A-982B-2AD8550A28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6757969-F0DC-4A30-8CE6-6FB6D403B508}"/>
              </a:ext>
            </a:extLst>
          </p:cNvPr>
          <p:cNvSpPr>
            <a:spLocks noGrp="1"/>
          </p:cNvSpPr>
          <p:nvPr>
            <p:ph type="dt" sz="half" idx="10"/>
          </p:nvPr>
        </p:nvSpPr>
        <p:spPr/>
        <p:txBody>
          <a:bodyPr/>
          <a:lstStyle/>
          <a:p>
            <a:fld id="{5F1BE577-2E76-4977-9BA8-C1F8C7B47241}" type="datetime1">
              <a:rPr lang="fr-FR" smtClean="0"/>
              <a:t>09/06/2022</a:t>
            </a:fld>
            <a:endParaRPr lang="fr-FR"/>
          </a:p>
        </p:txBody>
      </p:sp>
      <p:sp>
        <p:nvSpPr>
          <p:cNvPr id="6" name="Espace réservé du pied de page 5">
            <a:extLst>
              <a:ext uri="{FF2B5EF4-FFF2-40B4-BE49-F238E27FC236}">
                <a16:creationId xmlns:a16="http://schemas.microsoft.com/office/drawing/2014/main" id="{73E33919-4C8E-47C4-8614-C37CC5F664F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C1D48F9-6313-4555-91D8-B81551563B7E}"/>
              </a:ext>
            </a:extLst>
          </p:cNvPr>
          <p:cNvSpPr>
            <a:spLocks noGrp="1"/>
          </p:cNvSpPr>
          <p:nvPr>
            <p:ph type="sldNum" sz="quarter" idx="12"/>
          </p:nvPr>
        </p:nvSpPr>
        <p:spPr/>
        <p:txBody>
          <a:bodyPr/>
          <a:lstStyle/>
          <a:p>
            <a:fld id="{9F4AEC0A-9FB1-4994-8F9B-332942245449}" type="slidenum">
              <a:rPr lang="fr-FR" smtClean="0"/>
              <a:t>‹N°›</a:t>
            </a:fld>
            <a:endParaRPr lang="fr-FR"/>
          </a:p>
        </p:txBody>
      </p:sp>
      <p:cxnSp>
        <p:nvCxnSpPr>
          <p:cNvPr id="8" name="Connecteur droit 7">
            <a:extLst>
              <a:ext uri="{FF2B5EF4-FFF2-40B4-BE49-F238E27FC236}">
                <a16:creationId xmlns:a16="http://schemas.microsoft.com/office/drawing/2014/main" id="{1D0A45EC-F6AD-4108-A552-BCB38106AD84}"/>
              </a:ext>
            </a:extLst>
          </p:cNvPr>
          <p:cNvCxnSpPr>
            <a:cxnSpLocks/>
          </p:cNvCxnSpPr>
          <p:nvPr userDrawn="1"/>
        </p:nvCxnSpPr>
        <p:spPr>
          <a:xfrm>
            <a:off x="838200" y="2019683"/>
            <a:ext cx="3933825" cy="0"/>
          </a:xfrm>
          <a:prstGeom prst="line">
            <a:avLst/>
          </a:prstGeom>
          <a:ln w="76200">
            <a:solidFill>
              <a:srgbClr val="7451EB"/>
            </a:solidFill>
          </a:ln>
          <a:effectLst>
            <a:outerShdw blurRad="50800" dist="381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grpSp>
        <p:nvGrpSpPr>
          <p:cNvPr id="9" name="Groupe 8">
            <a:extLst>
              <a:ext uri="{FF2B5EF4-FFF2-40B4-BE49-F238E27FC236}">
                <a16:creationId xmlns:a16="http://schemas.microsoft.com/office/drawing/2014/main" id="{7694AA4D-46A7-403F-8861-5B04A840CC4C}"/>
              </a:ext>
            </a:extLst>
          </p:cNvPr>
          <p:cNvGrpSpPr/>
          <p:nvPr userDrawn="1"/>
        </p:nvGrpSpPr>
        <p:grpSpPr>
          <a:xfrm>
            <a:off x="4869519" y="6356350"/>
            <a:ext cx="2452962" cy="391931"/>
            <a:chOff x="4869519" y="6344150"/>
            <a:chExt cx="2452962" cy="391931"/>
          </a:xfrm>
        </p:grpSpPr>
        <p:pic>
          <p:nvPicPr>
            <p:cNvPr id="10" name="Picture 2">
              <a:extLst>
                <a:ext uri="{FF2B5EF4-FFF2-40B4-BE49-F238E27FC236}">
                  <a16:creationId xmlns:a16="http://schemas.microsoft.com/office/drawing/2014/main" id="{831C3F69-15AD-4DC6-8973-29929D3C63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573" y="6345352"/>
              <a:ext cx="486908" cy="38952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openclassrooms - Adventure Conseil">
              <a:extLst>
                <a:ext uri="{FF2B5EF4-FFF2-40B4-BE49-F238E27FC236}">
                  <a16:creationId xmlns:a16="http://schemas.microsoft.com/office/drawing/2014/main" id="{2CDC22C4-2B22-4EB9-8783-E520FC1B20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7929" y="6344150"/>
              <a:ext cx="391931" cy="39193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a:extLst>
                <a:ext uri="{FF2B5EF4-FFF2-40B4-BE49-F238E27FC236}">
                  <a16:creationId xmlns:a16="http://schemas.microsoft.com/office/drawing/2014/main" id="{5B34EFD2-C425-4316-B778-A24077F0F1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9519" y="6351279"/>
              <a:ext cx="462698" cy="37767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082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lumMod val="85000"/>
          </a:schemeClr>
        </a:solid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1022597-0298-4D7F-8E6C-C83808E0F71B}"/>
              </a:ext>
            </a:extLst>
          </p:cNvPr>
          <p:cNvSpPr>
            <a:spLocks noGrp="1"/>
          </p:cNvSpPr>
          <p:nvPr>
            <p:ph type="title"/>
          </p:nvPr>
        </p:nvSpPr>
        <p:spPr>
          <a:xfrm>
            <a:off x="650631" y="-136031"/>
            <a:ext cx="11003696"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42C3C53F-B912-4F9B-A8C1-2B131238250A}"/>
              </a:ext>
            </a:extLst>
          </p:cNvPr>
          <p:cNvSpPr>
            <a:spLocks noGrp="1"/>
          </p:cNvSpPr>
          <p:nvPr>
            <p:ph type="body" idx="1"/>
          </p:nvPr>
        </p:nvSpPr>
        <p:spPr>
          <a:xfrm>
            <a:off x="650631" y="1189532"/>
            <a:ext cx="11003696" cy="516681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EEA3272-12FC-478F-8398-AB7AC5F673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5D9049-C147-4011-A748-701F4C5B829E}" type="datetime1">
              <a:rPr lang="fr-FR" smtClean="0"/>
              <a:t>09/06/2022</a:t>
            </a:fld>
            <a:endParaRPr lang="fr-FR"/>
          </a:p>
        </p:txBody>
      </p:sp>
      <p:sp>
        <p:nvSpPr>
          <p:cNvPr id="5" name="Espace réservé du pied de page 4">
            <a:extLst>
              <a:ext uri="{FF2B5EF4-FFF2-40B4-BE49-F238E27FC236}">
                <a16:creationId xmlns:a16="http://schemas.microsoft.com/office/drawing/2014/main" id="{977D3771-458A-42EB-B8C2-52EEBB5560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16" name="Triangle rectangle 15">
            <a:extLst>
              <a:ext uri="{FF2B5EF4-FFF2-40B4-BE49-F238E27FC236}">
                <a16:creationId xmlns:a16="http://schemas.microsoft.com/office/drawing/2014/main" id="{83FECB37-0EDE-467F-8773-6470509C597B}"/>
              </a:ext>
            </a:extLst>
          </p:cNvPr>
          <p:cNvSpPr/>
          <p:nvPr userDrawn="1"/>
        </p:nvSpPr>
        <p:spPr>
          <a:xfrm rot="5400000">
            <a:off x="118929" y="-118926"/>
            <a:ext cx="837488" cy="1075347"/>
          </a:xfrm>
          <a:prstGeom prst="rtTriangle">
            <a:avLst/>
          </a:prstGeom>
          <a:solidFill>
            <a:srgbClr val="7451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Triangle rectangle 17">
            <a:extLst>
              <a:ext uri="{FF2B5EF4-FFF2-40B4-BE49-F238E27FC236}">
                <a16:creationId xmlns:a16="http://schemas.microsoft.com/office/drawing/2014/main" id="{C75E70F5-3A6A-418C-AFDC-3CEB653BDEAF}"/>
              </a:ext>
            </a:extLst>
          </p:cNvPr>
          <p:cNvSpPr/>
          <p:nvPr userDrawn="1"/>
        </p:nvSpPr>
        <p:spPr>
          <a:xfrm rot="16200000">
            <a:off x="11235583" y="5901583"/>
            <a:ext cx="837488" cy="1075347"/>
          </a:xfrm>
          <a:prstGeom prst="rtTriangle">
            <a:avLst/>
          </a:prstGeom>
          <a:solidFill>
            <a:srgbClr val="7451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space réservé du numéro de diapositive 5">
            <a:extLst>
              <a:ext uri="{FF2B5EF4-FFF2-40B4-BE49-F238E27FC236}">
                <a16:creationId xmlns:a16="http://schemas.microsoft.com/office/drawing/2014/main" id="{833F6882-CA3A-41B7-8278-7F371BE76F65}"/>
              </a:ext>
            </a:extLst>
          </p:cNvPr>
          <p:cNvSpPr>
            <a:spLocks noGrp="1"/>
          </p:cNvSpPr>
          <p:nvPr>
            <p:ph type="sldNum" sz="quarter" idx="4"/>
          </p:nvPr>
        </p:nvSpPr>
        <p:spPr>
          <a:xfrm>
            <a:off x="11654327" y="6439256"/>
            <a:ext cx="483550" cy="365125"/>
          </a:xfrm>
          <a:prstGeom prst="rect">
            <a:avLst/>
          </a:prstGeom>
        </p:spPr>
        <p:txBody>
          <a:bodyPr vert="horz" lIns="91440" tIns="45720" rIns="91440" bIns="45720" rtlCol="0" anchor="ctr"/>
          <a:lstStyle>
            <a:lvl1pPr algn="ctr">
              <a:defRPr sz="1400">
                <a:solidFill>
                  <a:schemeClr val="bg1"/>
                </a:solidFill>
              </a:defRPr>
            </a:lvl1pPr>
          </a:lstStyle>
          <a:p>
            <a:fld id="{9F4AEC0A-9FB1-4994-8F9B-332942245449}" type="slidenum">
              <a:rPr lang="fr-FR" smtClean="0"/>
              <a:pPr/>
              <a:t>‹N°›</a:t>
            </a:fld>
            <a:endParaRPr lang="fr-FR"/>
          </a:p>
        </p:txBody>
      </p:sp>
    </p:spTree>
    <p:extLst>
      <p:ext uri="{BB962C8B-B14F-4D97-AF65-F5344CB8AC3E}">
        <p14:creationId xmlns:p14="http://schemas.microsoft.com/office/powerpoint/2010/main" val="2110151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b="0" kern="1200" cap="none" spc="0">
          <a:ln w="76200"/>
          <a:solidFill>
            <a:schemeClr val="tx1">
              <a:lumMod val="75000"/>
              <a:lumOff val="25000"/>
            </a:schemeClr>
          </a:solidFill>
          <a:effectLst>
            <a:outerShdw blurRad="38100" dist="19050" dir="2700000" algn="tl" rotWithShape="0">
              <a:schemeClr val="dk1">
                <a:alpha val="40000"/>
              </a:schemeClr>
            </a:outerShdw>
          </a:effectLst>
          <a:latin typeface="+mn-lt"/>
          <a:ea typeface="+mj-ea"/>
          <a:cs typeface="+mj-cs"/>
        </a:defRPr>
      </a:lvl1pPr>
    </p:titleStyle>
    <p:bodyStyle>
      <a:lvl1pPr marL="228600" indent="-228600" algn="l" defTabSz="914400" rtl="0" eaLnBrk="1" latinLnBrk="0" hangingPunct="1">
        <a:lnSpc>
          <a:spcPct val="90000"/>
        </a:lnSpc>
        <a:spcBef>
          <a:spcPts val="1000"/>
        </a:spcBef>
        <a:buClr>
          <a:srgbClr val="7451EB"/>
        </a:buClr>
        <a:buFont typeface="Arial" panose="020B0604020202020204" pitchFamily="34" charset="0"/>
        <a:buChar char="•"/>
        <a:defRPr sz="2800" kern="1200">
          <a:solidFill>
            <a:schemeClr val="tx1">
              <a:lumMod val="95000"/>
              <a:lumOff val="5000"/>
            </a:schemeClr>
          </a:solidFill>
          <a:latin typeface="+mn-lt"/>
          <a:ea typeface="+mn-ea"/>
          <a:cs typeface="+mn-cs"/>
        </a:defRPr>
      </a:lvl1pPr>
      <a:lvl2pPr marL="685800" indent="-228600" algn="l" defTabSz="914400" rtl="0" eaLnBrk="1" latinLnBrk="0" hangingPunct="1">
        <a:lnSpc>
          <a:spcPct val="90000"/>
        </a:lnSpc>
        <a:spcBef>
          <a:spcPts val="500"/>
        </a:spcBef>
        <a:buClr>
          <a:srgbClr val="7451EB"/>
        </a:buClr>
        <a:buFont typeface="Calibri" panose="020F0502020204030204" pitchFamily="34" charset="0"/>
        <a:buChar char="-"/>
        <a:defRPr sz="2400" kern="1200">
          <a:solidFill>
            <a:schemeClr val="tx1">
              <a:lumMod val="95000"/>
              <a:lumOff val="5000"/>
            </a:schemeClr>
          </a:solidFill>
          <a:latin typeface="+mn-lt"/>
          <a:ea typeface="+mn-ea"/>
          <a:cs typeface="+mn-cs"/>
        </a:defRPr>
      </a:lvl2pPr>
      <a:lvl3pPr marL="1143000" indent="-228600" algn="l" defTabSz="914400" rtl="0" eaLnBrk="1" latinLnBrk="0" hangingPunct="1">
        <a:lnSpc>
          <a:spcPct val="90000"/>
        </a:lnSpc>
        <a:spcBef>
          <a:spcPts val="500"/>
        </a:spcBef>
        <a:buClr>
          <a:srgbClr val="7451EB"/>
        </a:buClr>
        <a:buFont typeface="Calibri" panose="020F0502020204030204" pitchFamily="34" charset="0"/>
        <a:buChar char="+"/>
        <a:defRPr sz="2000" kern="1200">
          <a:solidFill>
            <a:schemeClr val="tx1">
              <a:lumMod val="95000"/>
              <a:lumOff val="5000"/>
            </a:schemeClr>
          </a:solidFill>
          <a:latin typeface="+mn-lt"/>
          <a:ea typeface="+mn-ea"/>
          <a:cs typeface="+mn-cs"/>
        </a:defRPr>
      </a:lvl3pPr>
      <a:lvl4pPr marL="1600200" indent="-228600" algn="l" defTabSz="914400" rtl="0" eaLnBrk="1" latinLnBrk="0" hangingPunct="1">
        <a:lnSpc>
          <a:spcPct val="90000"/>
        </a:lnSpc>
        <a:spcBef>
          <a:spcPts val="500"/>
        </a:spcBef>
        <a:buClr>
          <a:srgbClr val="7451EB"/>
        </a:buClr>
        <a:buFont typeface="Calibri" panose="020F0502020204030204" pitchFamily="34" charset="0"/>
        <a:buChar char="*"/>
        <a:defRPr sz="1800" kern="1200">
          <a:solidFill>
            <a:schemeClr val="tx1">
              <a:lumMod val="95000"/>
              <a:lumOff val="5000"/>
            </a:schemeClr>
          </a:solidFill>
          <a:latin typeface="+mn-lt"/>
          <a:ea typeface="+mn-ea"/>
          <a:cs typeface="+mn-cs"/>
        </a:defRPr>
      </a:lvl4pPr>
      <a:lvl5pPr marL="2057400" indent="-228600" algn="l" defTabSz="914400" rtl="0" eaLnBrk="1" latinLnBrk="0" hangingPunct="1">
        <a:lnSpc>
          <a:spcPct val="90000"/>
        </a:lnSpc>
        <a:spcBef>
          <a:spcPts val="500"/>
        </a:spcBef>
        <a:buClr>
          <a:srgbClr val="7451EB"/>
        </a:buClr>
        <a:buFont typeface="Calibri" panose="020F0502020204030204" pitchFamily="34" charset="0"/>
        <a:buChar char="&gt;"/>
        <a:defRPr sz="1800" kern="1200">
          <a:solidFill>
            <a:schemeClr val="tx1">
              <a:lumMod val="95000"/>
              <a:lumOff val="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emf"/><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emf"/><Relationship Id="rId1" Type="http://schemas.openxmlformats.org/officeDocument/2006/relationships/slideLayout" Target="../slideLayouts/slideLayout2.xml"/><Relationship Id="rId4" Type="http://schemas.openxmlformats.org/officeDocument/2006/relationships/image" Target="../media/image29.emf"/></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microsoft.com/office/2007/relationships/hdphoto" Target="../media/hdphoto3.wdp"/><Relationship Id="rId7" Type="http://schemas.microsoft.com/office/2007/relationships/hdphoto" Target="../media/hdphoto5.wdp"/><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6.png"/><Relationship Id="rId5" Type="http://schemas.microsoft.com/office/2007/relationships/hdphoto" Target="../media/hdphoto4.wdp"/><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microsoft.com/office/2007/relationships/hdphoto" Target="../media/hdphoto6.wdp"/></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microsoft.com/office/2007/relationships/hdphoto" Target="../media/hdphoto7.wdp"/><Relationship Id="rId7" Type="http://schemas.microsoft.com/office/2007/relationships/hdphoto" Target="../media/hdphoto9.wdp"/><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48.png"/><Relationship Id="rId5" Type="http://schemas.microsoft.com/office/2007/relationships/hdphoto" Target="../media/hdphoto8.wdp"/><Relationship Id="rId4" Type="http://schemas.openxmlformats.org/officeDocument/2006/relationships/image" Target="../media/image4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s://olist.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e 13">
            <a:extLst>
              <a:ext uri="{FF2B5EF4-FFF2-40B4-BE49-F238E27FC236}">
                <a16:creationId xmlns:a16="http://schemas.microsoft.com/office/drawing/2014/main" id="{FBC52B23-3412-4D0A-B354-82E47F52F417}"/>
              </a:ext>
            </a:extLst>
          </p:cNvPr>
          <p:cNvGrpSpPr/>
          <p:nvPr/>
        </p:nvGrpSpPr>
        <p:grpSpPr>
          <a:xfrm>
            <a:off x="3160236" y="5742944"/>
            <a:ext cx="5871527" cy="787282"/>
            <a:chOff x="3164884" y="5742944"/>
            <a:chExt cx="5871527" cy="787282"/>
          </a:xfrm>
        </p:grpSpPr>
        <p:pic>
          <p:nvPicPr>
            <p:cNvPr id="1026" name="Picture 2">
              <a:extLst>
                <a:ext uri="{FF2B5EF4-FFF2-40B4-BE49-F238E27FC236}">
                  <a16:creationId xmlns:a16="http://schemas.microsoft.com/office/drawing/2014/main" id="{40B71399-158E-4882-BCFB-4A54B66BF1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52307" y="5742944"/>
              <a:ext cx="984104" cy="78728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openclassrooms - Adventure Conseil">
              <a:extLst>
                <a:ext uri="{FF2B5EF4-FFF2-40B4-BE49-F238E27FC236}">
                  <a16:creationId xmlns:a16="http://schemas.microsoft.com/office/drawing/2014/main" id="{A51CA3A1-C775-49F5-A0F3-A0B072F182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7216" y="5742944"/>
              <a:ext cx="787282" cy="78728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C7FBB606-D9C8-481B-A224-53F5091CF3A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4884" y="5742944"/>
              <a:ext cx="964523" cy="787282"/>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Titre 2">
            <a:extLst>
              <a:ext uri="{FF2B5EF4-FFF2-40B4-BE49-F238E27FC236}">
                <a16:creationId xmlns:a16="http://schemas.microsoft.com/office/drawing/2014/main" id="{D2C7D867-35F0-4416-A874-46355FA1A488}"/>
              </a:ext>
            </a:extLst>
          </p:cNvPr>
          <p:cNvSpPr>
            <a:spLocks noGrp="1"/>
          </p:cNvSpPr>
          <p:nvPr>
            <p:ph type="ctrTitle"/>
          </p:nvPr>
        </p:nvSpPr>
        <p:spPr/>
        <p:txBody>
          <a:bodyPr>
            <a:normAutofit/>
          </a:bodyPr>
          <a:lstStyle/>
          <a:p>
            <a:r>
              <a:rPr lang="fr-FR" b="1" dirty="0"/>
              <a:t>Segmenter des clients d'un site e-commerce</a:t>
            </a:r>
            <a:endParaRPr lang="fr-FR" dirty="0"/>
          </a:p>
        </p:txBody>
      </p:sp>
      <p:sp>
        <p:nvSpPr>
          <p:cNvPr id="5" name="Sous-titre 4">
            <a:extLst>
              <a:ext uri="{FF2B5EF4-FFF2-40B4-BE49-F238E27FC236}">
                <a16:creationId xmlns:a16="http://schemas.microsoft.com/office/drawing/2014/main" id="{43F40154-7E86-48BC-A086-7DB8F948965B}"/>
              </a:ext>
            </a:extLst>
          </p:cNvPr>
          <p:cNvSpPr>
            <a:spLocks noGrp="1"/>
          </p:cNvSpPr>
          <p:nvPr>
            <p:ph type="subTitle" idx="1"/>
          </p:nvPr>
        </p:nvSpPr>
        <p:spPr/>
        <p:txBody>
          <a:bodyPr/>
          <a:lstStyle/>
          <a:p>
            <a:r>
              <a:rPr lang="fr-FR" dirty="0"/>
              <a:t>Présenté par : </a:t>
            </a:r>
            <a:r>
              <a:rPr lang="fr-FR" i="1" dirty="0"/>
              <a:t>M. Elhadi BELGHACHE</a:t>
            </a:r>
          </a:p>
          <a:p>
            <a:endParaRPr lang="fr-FR" dirty="0"/>
          </a:p>
        </p:txBody>
      </p:sp>
    </p:spTree>
    <p:extLst>
      <p:ext uri="{BB962C8B-B14F-4D97-AF65-F5344CB8AC3E}">
        <p14:creationId xmlns:p14="http://schemas.microsoft.com/office/powerpoint/2010/main" val="2768659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1A6991-8E7C-5A45-E754-40800EA9969C}"/>
              </a:ext>
            </a:extLst>
          </p:cNvPr>
          <p:cNvSpPr>
            <a:spLocks noGrp="1"/>
          </p:cNvSpPr>
          <p:nvPr>
            <p:ph type="title"/>
          </p:nvPr>
        </p:nvSpPr>
        <p:spPr/>
        <p:txBody>
          <a:bodyPr/>
          <a:lstStyle/>
          <a:p>
            <a:r>
              <a:rPr lang="fr-FR" dirty="0">
                <a:solidFill>
                  <a:srgbClr val="7451EB"/>
                </a:solidFill>
              </a:rPr>
              <a:t>2.1.3.</a:t>
            </a:r>
            <a:r>
              <a:rPr lang="fr-FR" dirty="0"/>
              <a:t> Data Sets : Produits (catégories)</a:t>
            </a:r>
          </a:p>
        </p:txBody>
      </p:sp>
      <p:sp>
        <p:nvSpPr>
          <p:cNvPr id="4" name="Espace réservé du numéro de diapositive 3">
            <a:extLst>
              <a:ext uri="{FF2B5EF4-FFF2-40B4-BE49-F238E27FC236}">
                <a16:creationId xmlns:a16="http://schemas.microsoft.com/office/drawing/2014/main" id="{C23FDF84-6831-DD52-F8B0-CF666F1A6154}"/>
              </a:ext>
            </a:extLst>
          </p:cNvPr>
          <p:cNvSpPr>
            <a:spLocks noGrp="1"/>
          </p:cNvSpPr>
          <p:nvPr>
            <p:ph type="sldNum" sz="quarter" idx="12"/>
          </p:nvPr>
        </p:nvSpPr>
        <p:spPr/>
        <p:txBody>
          <a:bodyPr/>
          <a:lstStyle/>
          <a:p>
            <a:fld id="{9F4AEC0A-9FB1-4994-8F9B-332942245449}" type="slidenum">
              <a:rPr lang="fr-FR" smtClean="0"/>
              <a:pPr/>
              <a:t>10</a:t>
            </a:fld>
            <a:endParaRPr lang="fr-FR"/>
          </a:p>
        </p:txBody>
      </p:sp>
      <p:grpSp>
        <p:nvGrpSpPr>
          <p:cNvPr id="3" name="Groupe 2">
            <a:extLst>
              <a:ext uri="{FF2B5EF4-FFF2-40B4-BE49-F238E27FC236}">
                <a16:creationId xmlns:a16="http://schemas.microsoft.com/office/drawing/2014/main" id="{510E9278-D26D-1176-9D81-F959EFAED8D9}"/>
              </a:ext>
            </a:extLst>
          </p:cNvPr>
          <p:cNvGrpSpPr/>
          <p:nvPr/>
        </p:nvGrpSpPr>
        <p:grpSpPr>
          <a:xfrm>
            <a:off x="650631" y="1662757"/>
            <a:ext cx="5956411" cy="4220926"/>
            <a:chOff x="272001" y="1613061"/>
            <a:chExt cx="5956411" cy="4220926"/>
          </a:xfrm>
        </p:grpSpPr>
        <p:pic>
          <p:nvPicPr>
            <p:cNvPr id="8" name="Image 7">
              <a:extLst>
                <a:ext uri="{FF2B5EF4-FFF2-40B4-BE49-F238E27FC236}">
                  <a16:creationId xmlns:a16="http://schemas.microsoft.com/office/drawing/2014/main" id="{9AC3844F-8C9B-907D-BD5F-C102169C4B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001" y="1613061"/>
              <a:ext cx="5956411" cy="3814394"/>
            </a:xfrm>
            <a:prstGeom prst="rect">
              <a:avLst/>
            </a:prstGeom>
          </p:spPr>
        </p:pic>
        <p:sp>
          <p:nvSpPr>
            <p:cNvPr id="12" name="ZoneTexte 11">
              <a:extLst>
                <a:ext uri="{FF2B5EF4-FFF2-40B4-BE49-F238E27FC236}">
                  <a16:creationId xmlns:a16="http://schemas.microsoft.com/office/drawing/2014/main" id="{1FCA6920-195D-A610-9696-02375341442A}"/>
                </a:ext>
              </a:extLst>
            </p:cNvPr>
            <p:cNvSpPr txBox="1"/>
            <p:nvPr/>
          </p:nvSpPr>
          <p:spPr>
            <a:xfrm>
              <a:off x="1180521" y="5572377"/>
              <a:ext cx="4139370" cy="261610"/>
            </a:xfrm>
            <a:prstGeom prst="rect">
              <a:avLst/>
            </a:prstGeom>
            <a:noFill/>
          </p:spPr>
          <p:txBody>
            <a:bodyPr wrap="square" lIns="91440" tIns="45720" rIns="91440" bIns="45720" rtlCol="0" anchor="t">
              <a:spAutoFit/>
            </a:bodyPr>
            <a:lstStyle/>
            <a:p>
              <a:pPr algn="ctr"/>
              <a:r>
                <a:rPr lang="fr-FR" sz="1100" i="1" dirty="0"/>
                <a:t>- Produits par Catégorie -</a:t>
              </a:r>
            </a:p>
          </p:txBody>
        </p:sp>
      </p:grpSp>
      <p:grpSp>
        <p:nvGrpSpPr>
          <p:cNvPr id="6" name="Groupe 5">
            <a:extLst>
              <a:ext uri="{FF2B5EF4-FFF2-40B4-BE49-F238E27FC236}">
                <a16:creationId xmlns:a16="http://schemas.microsoft.com/office/drawing/2014/main" id="{0918B5A5-6C1C-EB1C-07EF-1A0F21CBADB8}"/>
              </a:ext>
            </a:extLst>
          </p:cNvPr>
          <p:cNvGrpSpPr/>
          <p:nvPr/>
        </p:nvGrpSpPr>
        <p:grpSpPr>
          <a:xfrm>
            <a:off x="7381520" y="1438010"/>
            <a:ext cx="4402016" cy="4568418"/>
            <a:chOff x="7381520" y="1438010"/>
            <a:chExt cx="4402016" cy="4568418"/>
          </a:xfrm>
        </p:grpSpPr>
        <p:pic>
          <p:nvPicPr>
            <p:cNvPr id="5" name="Image 4" descr="Une image contenant texte, fenêtre, shoji&#10;&#10;Description générée automatiquement">
              <a:extLst>
                <a:ext uri="{FF2B5EF4-FFF2-40B4-BE49-F238E27FC236}">
                  <a16:creationId xmlns:a16="http://schemas.microsoft.com/office/drawing/2014/main" id="{1C6BDBC2-8BEE-2056-33A3-8BF824A290D8}"/>
                </a:ext>
              </a:extLst>
            </p:cNvPr>
            <p:cNvPicPr>
              <a:picLocks noChangeAspect="1"/>
            </p:cNvPicPr>
            <p:nvPr/>
          </p:nvPicPr>
          <p:blipFill>
            <a:blip r:embed="rId3">
              <a:clrChange>
                <a:clrFrom>
                  <a:srgbClr val="FFFFFF"/>
                </a:clrFrom>
                <a:clrTo>
                  <a:srgbClr val="FFFFFF">
                    <a:alpha val="0"/>
                  </a:srgbClr>
                </a:clrTo>
              </a:clrChange>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7381520" y="1438010"/>
              <a:ext cx="4149910" cy="4164496"/>
            </a:xfrm>
            <a:prstGeom prst="rect">
              <a:avLst/>
            </a:prstGeom>
          </p:spPr>
        </p:pic>
        <p:sp>
          <p:nvSpPr>
            <p:cNvPr id="13" name="ZoneTexte 12">
              <a:extLst>
                <a:ext uri="{FF2B5EF4-FFF2-40B4-BE49-F238E27FC236}">
                  <a16:creationId xmlns:a16="http://schemas.microsoft.com/office/drawing/2014/main" id="{4014A81B-E7F2-501A-BE55-DF27390DAB8C}"/>
                </a:ext>
              </a:extLst>
            </p:cNvPr>
            <p:cNvSpPr txBox="1"/>
            <p:nvPr/>
          </p:nvSpPr>
          <p:spPr>
            <a:xfrm>
              <a:off x="7644166" y="5575541"/>
              <a:ext cx="4139370" cy="430887"/>
            </a:xfrm>
            <a:prstGeom prst="rect">
              <a:avLst/>
            </a:prstGeom>
            <a:noFill/>
          </p:spPr>
          <p:txBody>
            <a:bodyPr wrap="square" lIns="91440" tIns="45720" rIns="91440" bIns="45720" rtlCol="0" anchor="t">
              <a:spAutoFit/>
            </a:bodyPr>
            <a:lstStyle/>
            <a:p>
              <a:pPr algn="ctr"/>
              <a:r>
                <a:rPr lang="fr-FR" sz="1100" i="1" dirty="0"/>
                <a:t>- Corrélations entre le Nombre, le Volume commandé et le Prix total des Produit pat Catégorie  -</a:t>
              </a:r>
            </a:p>
          </p:txBody>
        </p:sp>
      </p:grpSp>
    </p:spTree>
    <p:extLst>
      <p:ext uri="{BB962C8B-B14F-4D97-AF65-F5344CB8AC3E}">
        <p14:creationId xmlns:p14="http://schemas.microsoft.com/office/powerpoint/2010/main" val="3653207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1A6991-8E7C-5A45-E754-40800EA9969C}"/>
              </a:ext>
            </a:extLst>
          </p:cNvPr>
          <p:cNvSpPr>
            <a:spLocks noGrp="1"/>
          </p:cNvSpPr>
          <p:nvPr>
            <p:ph type="title"/>
          </p:nvPr>
        </p:nvSpPr>
        <p:spPr/>
        <p:txBody>
          <a:bodyPr/>
          <a:lstStyle/>
          <a:p>
            <a:r>
              <a:rPr lang="fr-FR" dirty="0">
                <a:solidFill>
                  <a:srgbClr val="7451EB"/>
                </a:solidFill>
              </a:rPr>
              <a:t>2.1.4.</a:t>
            </a:r>
            <a:r>
              <a:rPr lang="fr-FR" dirty="0"/>
              <a:t> Data Sets : Paiements</a:t>
            </a:r>
          </a:p>
        </p:txBody>
      </p:sp>
      <p:pic>
        <p:nvPicPr>
          <p:cNvPr id="6" name="Espace réservé du contenu 5">
            <a:extLst>
              <a:ext uri="{FF2B5EF4-FFF2-40B4-BE49-F238E27FC236}">
                <a16:creationId xmlns:a16="http://schemas.microsoft.com/office/drawing/2014/main" id="{B449DFC3-E69E-4D99-6678-251373E5C85C}"/>
              </a:ext>
            </a:extLst>
          </p:cNvPr>
          <p:cNvPicPr>
            <a:picLocks noGrp="1" noChangeAspect="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545992" y="3940075"/>
            <a:ext cx="4917927" cy="2561093"/>
          </a:xfrm>
        </p:spPr>
      </p:pic>
      <p:sp>
        <p:nvSpPr>
          <p:cNvPr id="4" name="Espace réservé du numéro de diapositive 3">
            <a:extLst>
              <a:ext uri="{FF2B5EF4-FFF2-40B4-BE49-F238E27FC236}">
                <a16:creationId xmlns:a16="http://schemas.microsoft.com/office/drawing/2014/main" id="{C23FDF84-6831-DD52-F8B0-CF666F1A6154}"/>
              </a:ext>
            </a:extLst>
          </p:cNvPr>
          <p:cNvSpPr>
            <a:spLocks noGrp="1"/>
          </p:cNvSpPr>
          <p:nvPr>
            <p:ph type="sldNum" sz="quarter" idx="12"/>
          </p:nvPr>
        </p:nvSpPr>
        <p:spPr/>
        <p:txBody>
          <a:bodyPr/>
          <a:lstStyle/>
          <a:p>
            <a:fld id="{9F4AEC0A-9FB1-4994-8F9B-332942245449}" type="slidenum">
              <a:rPr lang="fr-FR" smtClean="0"/>
              <a:pPr/>
              <a:t>11</a:t>
            </a:fld>
            <a:endParaRPr lang="fr-FR"/>
          </a:p>
        </p:txBody>
      </p:sp>
      <p:pic>
        <p:nvPicPr>
          <p:cNvPr id="10" name="Image 9">
            <a:extLst>
              <a:ext uri="{FF2B5EF4-FFF2-40B4-BE49-F238E27FC236}">
                <a16:creationId xmlns:a16="http://schemas.microsoft.com/office/drawing/2014/main" id="{57FDA879-37CD-76F2-3F60-212A3296EC5D}"/>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81273" y="4182353"/>
            <a:ext cx="5512521" cy="2318815"/>
          </a:xfrm>
          <a:prstGeom prst="rect">
            <a:avLst/>
          </a:prstGeom>
        </p:spPr>
      </p:pic>
      <p:pic>
        <p:nvPicPr>
          <p:cNvPr id="12" name="Image 11">
            <a:extLst>
              <a:ext uri="{FF2B5EF4-FFF2-40B4-BE49-F238E27FC236}">
                <a16:creationId xmlns:a16="http://schemas.microsoft.com/office/drawing/2014/main" id="{454035D3-3192-F056-C821-A77FDDCE36E4}"/>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141805" y="1061322"/>
            <a:ext cx="5512522" cy="2318815"/>
          </a:xfrm>
          <a:prstGeom prst="rect">
            <a:avLst/>
          </a:prstGeom>
        </p:spPr>
      </p:pic>
      <p:pic>
        <p:nvPicPr>
          <p:cNvPr id="8" name="Image 7">
            <a:extLst>
              <a:ext uri="{FF2B5EF4-FFF2-40B4-BE49-F238E27FC236}">
                <a16:creationId xmlns:a16="http://schemas.microsoft.com/office/drawing/2014/main" id="{A3861735-0C15-0521-4D7A-8F65A88DBB18}"/>
              </a:ext>
            </a:extLst>
          </p:cNvPr>
          <p:cNvPicPr>
            <a:picLocks noChangeAspect="1"/>
          </p:cNvPicPr>
          <p:nvPr/>
        </p:nvPicPr>
        <p:blipFill>
          <a:blip r:embed="rId5"/>
          <a:stretch>
            <a:fillRect/>
          </a:stretch>
        </p:blipFill>
        <p:spPr>
          <a:xfrm>
            <a:off x="702681" y="3409954"/>
            <a:ext cx="5211594" cy="520644"/>
          </a:xfrm>
          <a:prstGeom prst="rect">
            <a:avLst/>
          </a:prstGeom>
        </p:spPr>
      </p:pic>
      <p:grpSp>
        <p:nvGrpSpPr>
          <p:cNvPr id="17" name="Groupe 16">
            <a:extLst>
              <a:ext uri="{FF2B5EF4-FFF2-40B4-BE49-F238E27FC236}">
                <a16:creationId xmlns:a16="http://schemas.microsoft.com/office/drawing/2014/main" id="{E7204271-2124-F938-3ECC-54E2B8AFBCA7}"/>
              </a:ext>
            </a:extLst>
          </p:cNvPr>
          <p:cNvGrpSpPr/>
          <p:nvPr/>
        </p:nvGrpSpPr>
        <p:grpSpPr>
          <a:xfrm>
            <a:off x="581273" y="1061322"/>
            <a:ext cx="5454410" cy="2239468"/>
            <a:chOff x="581273" y="1061322"/>
            <a:chExt cx="5454410" cy="2239468"/>
          </a:xfrm>
        </p:grpSpPr>
        <p:pic>
          <p:nvPicPr>
            <p:cNvPr id="14" name="Image 13">
              <a:extLst>
                <a:ext uri="{FF2B5EF4-FFF2-40B4-BE49-F238E27FC236}">
                  <a16:creationId xmlns:a16="http://schemas.microsoft.com/office/drawing/2014/main" id="{F88FC4CE-AE27-CE96-A702-98262834FBEE}"/>
                </a:ext>
              </a:extLst>
            </p:cNvPr>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81273" y="1061322"/>
              <a:ext cx="5454410" cy="2239468"/>
            </a:xfrm>
            <a:prstGeom prst="rect">
              <a:avLst/>
            </a:prstGeom>
          </p:spPr>
        </p:pic>
        <p:sp>
          <p:nvSpPr>
            <p:cNvPr id="13" name="Rectangle : coins arrondis 12">
              <a:extLst>
                <a:ext uri="{FF2B5EF4-FFF2-40B4-BE49-F238E27FC236}">
                  <a16:creationId xmlns:a16="http://schemas.microsoft.com/office/drawing/2014/main" id="{FC93CF8F-90F1-FC17-B71E-817207B3D500}"/>
                </a:ext>
              </a:extLst>
            </p:cNvPr>
            <p:cNvSpPr/>
            <p:nvPr/>
          </p:nvSpPr>
          <p:spPr>
            <a:xfrm>
              <a:off x="1009650" y="2774950"/>
              <a:ext cx="203200" cy="425450"/>
            </a:xfrm>
            <a:prstGeom prst="roundRect">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fr-FR"/>
            </a:p>
          </p:txBody>
        </p:sp>
      </p:grpSp>
      <p:cxnSp>
        <p:nvCxnSpPr>
          <p:cNvPr id="16" name="Connecteur droit avec flèche 15">
            <a:extLst>
              <a:ext uri="{FF2B5EF4-FFF2-40B4-BE49-F238E27FC236}">
                <a16:creationId xmlns:a16="http://schemas.microsoft.com/office/drawing/2014/main" id="{45AF46CC-5831-65F4-D3B5-BC18F50DEBE7}"/>
              </a:ext>
            </a:extLst>
          </p:cNvPr>
          <p:cNvCxnSpPr>
            <a:cxnSpLocks/>
            <a:stCxn id="13" idx="3"/>
          </p:cNvCxnSpPr>
          <p:nvPr/>
        </p:nvCxnSpPr>
        <p:spPr>
          <a:xfrm>
            <a:off x="1212850" y="2987675"/>
            <a:ext cx="2794000" cy="75247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a:extLst>
              <a:ext uri="{FF2B5EF4-FFF2-40B4-BE49-F238E27FC236}">
                <a16:creationId xmlns:a16="http://schemas.microsoft.com/office/drawing/2014/main" id="{B1962598-F389-5402-0F96-68F5D63101A0}"/>
              </a:ext>
            </a:extLst>
          </p:cNvPr>
          <p:cNvCxnSpPr>
            <a:cxnSpLocks/>
          </p:cNvCxnSpPr>
          <p:nvPr/>
        </p:nvCxnSpPr>
        <p:spPr>
          <a:xfrm flipH="1">
            <a:off x="1111250" y="3844031"/>
            <a:ext cx="2895600" cy="55929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ZoneTexte 26">
            <a:extLst>
              <a:ext uri="{FF2B5EF4-FFF2-40B4-BE49-F238E27FC236}">
                <a16:creationId xmlns:a16="http://schemas.microsoft.com/office/drawing/2014/main" id="{97A4E86C-2491-8B03-BB6B-A8284402288B}"/>
              </a:ext>
            </a:extLst>
          </p:cNvPr>
          <p:cNvSpPr txBox="1"/>
          <p:nvPr/>
        </p:nvSpPr>
        <p:spPr>
          <a:xfrm>
            <a:off x="2902079" y="4005005"/>
            <a:ext cx="1037463" cy="246221"/>
          </a:xfrm>
          <a:prstGeom prst="rect">
            <a:avLst/>
          </a:prstGeom>
          <a:noFill/>
        </p:spPr>
        <p:txBody>
          <a:bodyPr wrap="none" rtlCol="0">
            <a:spAutoFit/>
          </a:bodyPr>
          <a:lstStyle/>
          <a:p>
            <a:r>
              <a:rPr lang="fr-FR" sz="1000" dirty="0">
                <a:solidFill>
                  <a:srgbClr val="FF0000"/>
                </a:solidFill>
                <a:effectLst>
                  <a:outerShdw blurRad="38100" dist="38100" dir="2700000" algn="tl">
                    <a:srgbClr val="000000">
                      <a:alpha val="43137"/>
                    </a:srgbClr>
                  </a:outerShdw>
                </a:effectLst>
              </a:rPr>
              <a:t>Remplacer par </a:t>
            </a:r>
            <a:r>
              <a:rPr lang="fr-FR" sz="1000" b="1" dirty="0">
                <a:solidFill>
                  <a:srgbClr val="FF0000"/>
                </a:solidFill>
                <a:effectLst>
                  <a:outerShdw blurRad="38100" dist="38100" dir="2700000" algn="tl">
                    <a:srgbClr val="000000">
                      <a:alpha val="43137"/>
                    </a:srgbClr>
                  </a:outerShdw>
                </a:effectLst>
              </a:rPr>
              <a:t>1</a:t>
            </a:r>
          </a:p>
        </p:txBody>
      </p:sp>
    </p:spTree>
    <p:extLst>
      <p:ext uri="{BB962C8B-B14F-4D97-AF65-F5344CB8AC3E}">
        <p14:creationId xmlns:p14="http://schemas.microsoft.com/office/powerpoint/2010/main" val="1019008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id="{6394DBA1-DC02-60BF-5715-E39E1AEDF838}"/>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37673" y="1045229"/>
            <a:ext cx="5016249" cy="2612295"/>
          </a:xfrm>
          <a:prstGeom prst="rect">
            <a:avLst/>
          </a:prstGeom>
        </p:spPr>
      </p:pic>
      <p:sp>
        <p:nvSpPr>
          <p:cNvPr id="2" name="Titre 1">
            <a:extLst>
              <a:ext uri="{FF2B5EF4-FFF2-40B4-BE49-F238E27FC236}">
                <a16:creationId xmlns:a16="http://schemas.microsoft.com/office/drawing/2014/main" id="{0E1A6991-8E7C-5A45-E754-40800EA9969C}"/>
              </a:ext>
            </a:extLst>
          </p:cNvPr>
          <p:cNvSpPr>
            <a:spLocks noGrp="1"/>
          </p:cNvSpPr>
          <p:nvPr>
            <p:ph type="title"/>
          </p:nvPr>
        </p:nvSpPr>
        <p:spPr/>
        <p:txBody>
          <a:bodyPr/>
          <a:lstStyle/>
          <a:p>
            <a:r>
              <a:rPr lang="fr-FR" dirty="0">
                <a:solidFill>
                  <a:srgbClr val="7451EB"/>
                </a:solidFill>
              </a:rPr>
              <a:t>2.1.5.</a:t>
            </a:r>
            <a:r>
              <a:rPr lang="fr-FR" dirty="0"/>
              <a:t> Data Sets : </a:t>
            </a:r>
            <a:r>
              <a:rPr lang="fr-FR" dirty="0" err="1"/>
              <a:t>Reviews</a:t>
            </a:r>
            <a:endParaRPr lang="fr-FR" dirty="0"/>
          </a:p>
        </p:txBody>
      </p:sp>
      <p:sp>
        <p:nvSpPr>
          <p:cNvPr id="4" name="Espace réservé du numéro de diapositive 3">
            <a:extLst>
              <a:ext uri="{FF2B5EF4-FFF2-40B4-BE49-F238E27FC236}">
                <a16:creationId xmlns:a16="http://schemas.microsoft.com/office/drawing/2014/main" id="{C23FDF84-6831-DD52-F8B0-CF666F1A6154}"/>
              </a:ext>
            </a:extLst>
          </p:cNvPr>
          <p:cNvSpPr>
            <a:spLocks noGrp="1"/>
          </p:cNvSpPr>
          <p:nvPr>
            <p:ph type="sldNum" sz="quarter" idx="12"/>
          </p:nvPr>
        </p:nvSpPr>
        <p:spPr/>
        <p:txBody>
          <a:bodyPr/>
          <a:lstStyle/>
          <a:p>
            <a:fld id="{9F4AEC0A-9FB1-4994-8F9B-332942245449}" type="slidenum">
              <a:rPr lang="fr-FR" smtClean="0"/>
              <a:pPr/>
              <a:t>12</a:t>
            </a:fld>
            <a:endParaRPr lang="fr-FR"/>
          </a:p>
        </p:txBody>
      </p:sp>
      <p:pic>
        <p:nvPicPr>
          <p:cNvPr id="15" name="Image 14">
            <a:extLst>
              <a:ext uri="{FF2B5EF4-FFF2-40B4-BE49-F238E27FC236}">
                <a16:creationId xmlns:a16="http://schemas.microsoft.com/office/drawing/2014/main" id="{2DDBE4B2-7929-0B8C-219F-6557D2E29573}"/>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152479" y="3657524"/>
            <a:ext cx="5016249" cy="2612295"/>
          </a:xfrm>
          <a:prstGeom prst="rect">
            <a:avLst/>
          </a:prstGeom>
        </p:spPr>
      </p:pic>
      <p:sp>
        <p:nvSpPr>
          <p:cNvPr id="20" name="Rectangle : coins arrondis 19">
            <a:extLst>
              <a:ext uri="{FF2B5EF4-FFF2-40B4-BE49-F238E27FC236}">
                <a16:creationId xmlns:a16="http://schemas.microsoft.com/office/drawing/2014/main" id="{EC62E774-AC87-7FDD-3F37-FEA17711208A}"/>
              </a:ext>
            </a:extLst>
          </p:cNvPr>
          <p:cNvSpPr/>
          <p:nvPr/>
        </p:nvSpPr>
        <p:spPr>
          <a:xfrm>
            <a:off x="1533432" y="3053918"/>
            <a:ext cx="268734" cy="466078"/>
          </a:xfrm>
          <a:prstGeom prst="roundRect">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fr-FR"/>
          </a:p>
        </p:txBody>
      </p:sp>
      <p:sp>
        <p:nvSpPr>
          <p:cNvPr id="22" name="Rectangle : coins arrondis 21">
            <a:extLst>
              <a:ext uri="{FF2B5EF4-FFF2-40B4-BE49-F238E27FC236}">
                <a16:creationId xmlns:a16="http://schemas.microsoft.com/office/drawing/2014/main" id="{8F1DC89C-7C97-7C36-CDBE-AAD23C3A9FBB}"/>
              </a:ext>
            </a:extLst>
          </p:cNvPr>
          <p:cNvSpPr/>
          <p:nvPr/>
        </p:nvSpPr>
        <p:spPr>
          <a:xfrm>
            <a:off x="2307269" y="3053918"/>
            <a:ext cx="268734" cy="466078"/>
          </a:xfrm>
          <a:prstGeom prst="roundRect">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fr-FR"/>
          </a:p>
        </p:txBody>
      </p:sp>
      <p:sp>
        <p:nvSpPr>
          <p:cNvPr id="23" name="Rectangle : coins arrondis 22">
            <a:extLst>
              <a:ext uri="{FF2B5EF4-FFF2-40B4-BE49-F238E27FC236}">
                <a16:creationId xmlns:a16="http://schemas.microsoft.com/office/drawing/2014/main" id="{19008BBE-850E-F154-4940-3A860EF9D573}"/>
              </a:ext>
            </a:extLst>
          </p:cNvPr>
          <p:cNvSpPr/>
          <p:nvPr/>
        </p:nvSpPr>
        <p:spPr>
          <a:xfrm>
            <a:off x="3107739" y="3053918"/>
            <a:ext cx="736292" cy="466078"/>
          </a:xfrm>
          <a:prstGeom prst="roundRect">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fr-FR"/>
          </a:p>
        </p:txBody>
      </p:sp>
      <p:sp>
        <p:nvSpPr>
          <p:cNvPr id="24" name="Rectangle : coins arrondis 23">
            <a:extLst>
              <a:ext uri="{FF2B5EF4-FFF2-40B4-BE49-F238E27FC236}">
                <a16:creationId xmlns:a16="http://schemas.microsoft.com/office/drawing/2014/main" id="{83E402CD-1C7C-232D-487C-80710DA64B33}"/>
              </a:ext>
            </a:extLst>
          </p:cNvPr>
          <p:cNvSpPr/>
          <p:nvPr/>
        </p:nvSpPr>
        <p:spPr>
          <a:xfrm>
            <a:off x="4321952" y="3053842"/>
            <a:ext cx="736292" cy="466078"/>
          </a:xfrm>
          <a:prstGeom prst="roundRect">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fr-FR"/>
          </a:p>
        </p:txBody>
      </p:sp>
      <p:cxnSp>
        <p:nvCxnSpPr>
          <p:cNvPr id="25" name="Connecteur droit avec flèche 24">
            <a:extLst>
              <a:ext uri="{FF2B5EF4-FFF2-40B4-BE49-F238E27FC236}">
                <a16:creationId xmlns:a16="http://schemas.microsoft.com/office/drawing/2014/main" id="{DB720EBB-286E-9ABB-1B80-35CEEB2BAF9C}"/>
              </a:ext>
            </a:extLst>
          </p:cNvPr>
          <p:cNvCxnSpPr>
            <a:cxnSpLocks/>
          </p:cNvCxnSpPr>
          <p:nvPr/>
        </p:nvCxnSpPr>
        <p:spPr>
          <a:xfrm>
            <a:off x="1695635" y="3519920"/>
            <a:ext cx="5033639" cy="201974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eur droit avec flèche 27">
            <a:extLst>
              <a:ext uri="{FF2B5EF4-FFF2-40B4-BE49-F238E27FC236}">
                <a16:creationId xmlns:a16="http://schemas.microsoft.com/office/drawing/2014/main" id="{0E129CC1-66CB-BF9D-4467-B998F40E2705}"/>
              </a:ext>
            </a:extLst>
          </p:cNvPr>
          <p:cNvCxnSpPr>
            <a:cxnSpLocks/>
          </p:cNvCxnSpPr>
          <p:nvPr/>
        </p:nvCxnSpPr>
        <p:spPr>
          <a:xfrm>
            <a:off x="2576003" y="3519920"/>
            <a:ext cx="5289613" cy="212627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eur droit avec flèche 29">
            <a:extLst>
              <a:ext uri="{FF2B5EF4-FFF2-40B4-BE49-F238E27FC236}">
                <a16:creationId xmlns:a16="http://schemas.microsoft.com/office/drawing/2014/main" id="{59E4FF9C-ED2B-77DD-A5A7-02DF290F8D10}"/>
              </a:ext>
            </a:extLst>
          </p:cNvPr>
          <p:cNvCxnSpPr>
            <a:cxnSpLocks/>
            <a:stCxn id="23" idx="2"/>
          </p:cNvCxnSpPr>
          <p:nvPr/>
        </p:nvCxnSpPr>
        <p:spPr>
          <a:xfrm>
            <a:off x="3475885" y="3519996"/>
            <a:ext cx="5108822" cy="212620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necteur droit avec flèche 32">
            <a:extLst>
              <a:ext uri="{FF2B5EF4-FFF2-40B4-BE49-F238E27FC236}">
                <a16:creationId xmlns:a16="http://schemas.microsoft.com/office/drawing/2014/main" id="{5743C186-4DFF-60E1-1B28-53E828D58CA1}"/>
              </a:ext>
            </a:extLst>
          </p:cNvPr>
          <p:cNvCxnSpPr>
            <a:cxnSpLocks/>
          </p:cNvCxnSpPr>
          <p:nvPr/>
        </p:nvCxnSpPr>
        <p:spPr>
          <a:xfrm>
            <a:off x="4678532" y="3519920"/>
            <a:ext cx="4714043" cy="190433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3" name="ZoneTexte 42">
            <a:extLst>
              <a:ext uri="{FF2B5EF4-FFF2-40B4-BE49-F238E27FC236}">
                <a16:creationId xmlns:a16="http://schemas.microsoft.com/office/drawing/2014/main" id="{53FCAEFE-7864-6124-DB20-3FBF609C434F}"/>
              </a:ext>
            </a:extLst>
          </p:cNvPr>
          <p:cNvSpPr txBox="1"/>
          <p:nvPr/>
        </p:nvSpPr>
        <p:spPr>
          <a:xfrm>
            <a:off x="2655707" y="4583059"/>
            <a:ext cx="1772965" cy="461665"/>
          </a:xfrm>
          <a:prstGeom prst="rect">
            <a:avLst/>
          </a:prstGeom>
          <a:noFill/>
        </p:spPr>
        <p:txBody>
          <a:bodyPr wrap="square" rtlCol="0">
            <a:spAutoFit/>
          </a:bodyPr>
          <a:lstStyle/>
          <a:p>
            <a:pPr algn="ctr"/>
            <a:r>
              <a:rPr lang="fr-FR" sz="1200" dirty="0">
                <a:solidFill>
                  <a:srgbClr val="FF0000"/>
                </a:solidFill>
                <a:effectLst>
                  <a:outerShdw blurRad="38100" dist="38100" dir="2700000" algn="tl">
                    <a:srgbClr val="000000">
                      <a:alpha val="43137"/>
                    </a:srgbClr>
                  </a:outerShdw>
                </a:effectLst>
              </a:rPr>
              <a:t>Arrondir les valeurs réelles en entiers</a:t>
            </a:r>
            <a:endParaRPr lang="fr-FR" sz="1200"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39421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1A6991-8E7C-5A45-E754-40800EA9969C}"/>
              </a:ext>
            </a:extLst>
          </p:cNvPr>
          <p:cNvSpPr>
            <a:spLocks noGrp="1"/>
          </p:cNvSpPr>
          <p:nvPr>
            <p:ph type="title"/>
          </p:nvPr>
        </p:nvSpPr>
        <p:spPr/>
        <p:txBody>
          <a:bodyPr/>
          <a:lstStyle/>
          <a:p>
            <a:r>
              <a:rPr lang="fr-FR" dirty="0">
                <a:solidFill>
                  <a:srgbClr val="7451EB"/>
                </a:solidFill>
              </a:rPr>
              <a:t>2.2.</a:t>
            </a:r>
            <a:r>
              <a:rPr lang="fr-FR" dirty="0"/>
              <a:t> Data Set Final </a:t>
            </a:r>
            <a:r>
              <a:rPr lang="fr-FR" sz="2800" dirty="0"/>
              <a:t>[</a:t>
            </a:r>
            <a:r>
              <a:rPr lang="fr-FR" sz="2800" b="1" dirty="0"/>
              <a:t>91476</a:t>
            </a:r>
            <a:r>
              <a:rPr lang="fr-FR" sz="2800" dirty="0"/>
              <a:t> × </a:t>
            </a:r>
            <a:r>
              <a:rPr lang="fr-FR" sz="2800" b="1" dirty="0"/>
              <a:t>14</a:t>
            </a:r>
            <a:r>
              <a:rPr lang="fr-FR" sz="2800" dirty="0"/>
              <a:t>]</a:t>
            </a:r>
            <a:endParaRPr lang="fr-FR" dirty="0"/>
          </a:p>
        </p:txBody>
      </p:sp>
      <p:sp>
        <p:nvSpPr>
          <p:cNvPr id="4" name="Espace réservé du numéro de diapositive 3">
            <a:extLst>
              <a:ext uri="{FF2B5EF4-FFF2-40B4-BE49-F238E27FC236}">
                <a16:creationId xmlns:a16="http://schemas.microsoft.com/office/drawing/2014/main" id="{C23FDF84-6831-DD52-F8B0-CF666F1A6154}"/>
              </a:ext>
            </a:extLst>
          </p:cNvPr>
          <p:cNvSpPr>
            <a:spLocks noGrp="1"/>
          </p:cNvSpPr>
          <p:nvPr>
            <p:ph type="sldNum" sz="quarter" idx="12"/>
          </p:nvPr>
        </p:nvSpPr>
        <p:spPr/>
        <p:txBody>
          <a:bodyPr/>
          <a:lstStyle/>
          <a:p>
            <a:fld id="{9F4AEC0A-9FB1-4994-8F9B-332942245449}" type="slidenum">
              <a:rPr lang="fr-FR" smtClean="0"/>
              <a:pPr/>
              <a:t>13</a:t>
            </a:fld>
            <a:endParaRPr lang="fr-FR"/>
          </a:p>
        </p:txBody>
      </p:sp>
      <p:grpSp>
        <p:nvGrpSpPr>
          <p:cNvPr id="30" name="Groupe 29">
            <a:extLst>
              <a:ext uri="{FF2B5EF4-FFF2-40B4-BE49-F238E27FC236}">
                <a16:creationId xmlns:a16="http://schemas.microsoft.com/office/drawing/2014/main" id="{03762E48-BCAB-42FD-3C80-D283406B4B1A}"/>
              </a:ext>
            </a:extLst>
          </p:cNvPr>
          <p:cNvGrpSpPr/>
          <p:nvPr/>
        </p:nvGrpSpPr>
        <p:grpSpPr>
          <a:xfrm>
            <a:off x="390990" y="1189532"/>
            <a:ext cx="11410020" cy="1834212"/>
            <a:chOff x="390990" y="1189532"/>
            <a:chExt cx="11410020" cy="1834212"/>
          </a:xfrm>
        </p:grpSpPr>
        <p:pic>
          <p:nvPicPr>
            <p:cNvPr id="20" name="Image 19">
              <a:extLst>
                <a:ext uri="{FF2B5EF4-FFF2-40B4-BE49-F238E27FC236}">
                  <a16:creationId xmlns:a16="http://schemas.microsoft.com/office/drawing/2014/main" id="{A267C0C5-8894-161E-1180-8C9111E96FAB}"/>
                </a:ext>
              </a:extLst>
            </p:cNvPr>
            <p:cNvPicPr>
              <a:picLocks noChangeAspect="1"/>
            </p:cNvPicPr>
            <p:nvPr/>
          </p:nvPicPr>
          <p:blipFill>
            <a:blip r:embed="rId2"/>
            <a:stretch>
              <a:fillRect/>
            </a:stretch>
          </p:blipFill>
          <p:spPr>
            <a:xfrm>
              <a:off x="390990" y="1189532"/>
              <a:ext cx="11410020" cy="1572602"/>
            </a:xfrm>
            <a:prstGeom prst="rect">
              <a:avLst/>
            </a:prstGeom>
          </p:spPr>
        </p:pic>
        <p:sp>
          <p:nvSpPr>
            <p:cNvPr id="24" name="ZoneTexte 23">
              <a:extLst>
                <a:ext uri="{FF2B5EF4-FFF2-40B4-BE49-F238E27FC236}">
                  <a16:creationId xmlns:a16="http://schemas.microsoft.com/office/drawing/2014/main" id="{7FC82BC9-39C4-5752-8BE5-D00107BA9FD8}"/>
                </a:ext>
              </a:extLst>
            </p:cNvPr>
            <p:cNvSpPr txBox="1"/>
            <p:nvPr/>
          </p:nvSpPr>
          <p:spPr>
            <a:xfrm>
              <a:off x="3603145" y="2762134"/>
              <a:ext cx="4139370" cy="261610"/>
            </a:xfrm>
            <a:prstGeom prst="rect">
              <a:avLst/>
            </a:prstGeom>
            <a:noFill/>
          </p:spPr>
          <p:txBody>
            <a:bodyPr wrap="square" lIns="91440" tIns="45720" rIns="91440" bIns="45720" rtlCol="0" anchor="t">
              <a:spAutoFit/>
            </a:bodyPr>
            <a:lstStyle/>
            <a:p>
              <a:pPr algn="ctr"/>
              <a:r>
                <a:rPr lang="fr-FR" sz="1100" i="1" dirty="0"/>
                <a:t>- Échantillon aléatoire du data set final ([</a:t>
              </a:r>
              <a:r>
                <a:rPr lang="fr-FR" sz="1100" b="1" i="1" dirty="0"/>
                <a:t>91476</a:t>
              </a:r>
              <a:r>
                <a:rPr lang="fr-FR" sz="1100" i="1" dirty="0"/>
                <a:t> × </a:t>
              </a:r>
              <a:r>
                <a:rPr lang="fr-FR" sz="1100" b="1" i="1" dirty="0"/>
                <a:t>14</a:t>
              </a:r>
              <a:r>
                <a:rPr lang="fr-FR" sz="1100" i="1" dirty="0"/>
                <a:t>]) -</a:t>
              </a:r>
            </a:p>
          </p:txBody>
        </p:sp>
      </p:grpSp>
      <p:grpSp>
        <p:nvGrpSpPr>
          <p:cNvPr id="23" name="Groupe 22">
            <a:extLst>
              <a:ext uri="{FF2B5EF4-FFF2-40B4-BE49-F238E27FC236}">
                <a16:creationId xmlns:a16="http://schemas.microsoft.com/office/drawing/2014/main" id="{92DB2AD5-1457-4616-EC3E-EE747986444D}"/>
              </a:ext>
            </a:extLst>
          </p:cNvPr>
          <p:cNvGrpSpPr/>
          <p:nvPr/>
        </p:nvGrpSpPr>
        <p:grpSpPr>
          <a:xfrm>
            <a:off x="3959440" y="3058343"/>
            <a:ext cx="3426781" cy="1263387"/>
            <a:chOff x="3959440" y="3076099"/>
            <a:chExt cx="3426781" cy="1263387"/>
          </a:xfrm>
        </p:grpSpPr>
        <p:pic>
          <p:nvPicPr>
            <p:cNvPr id="18" name="Image 17">
              <a:extLst>
                <a:ext uri="{FF2B5EF4-FFF2-40B4-BE49-F238E27FC236}">
                  <a16:creationId xmlns:a16="http://schemas.microsoft.com/office/drawing/2014/main" id="{2C84D8BF-AE88-6B1C-80C3-4A10721E0C60}"/>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959440" y="3076099"/>
              <a:ext cx="3426781" cy="1104500"/>
            </a:xfrm>
            <a:prstGeom prst="rect">
              <a:avLst/>
            </a:prstGeom>
          </p:spPr>
        </p:pic>
        <p:sp>
          <p:nvSpPr>
            <p:cNvPr id="25" name="ZoneTexte 24">
              <a:extLst>
                <a:ext uri="{FF2B5EF4-FFF2-40B4-BE49-F238E27FC236}">
                  <a16:creationId xmlns:a16="http://schemas.microsoft.com/office/drawing/2014/main" id="{96FBCE43-5764-DCA3-DE18-8BBCD02E1712}"/>
                </a:ext>
              </a:extLst>
            </p:cNvPr>
            <p:cNvSpPr txBox="1"/>
            <p:nvPr/>
          </p:nvSpPr>
          <p:spPr>
            <a:xfrm>
              <a:off x="4426402" y="4077876"/>
              <a:ext cx="2492855" cy="261610"/>
            </a:xfrm>
            <a:prstGeom prst="rect">
              <a:avLst/>
            </a:prstGeom>
            <a:noFill/>
          </p:spPr>
          <p:txBody>
            <a:bodyPr wrap="square" lIns="91440" tIns="45720" rIns="91440" bIns="45720" rtlCol="0" anchor="t">
              <a:spAutoFit/>
            </a:bodyPr>
            <a:lstStyle/>
            <a:p>
              <a:pPr algn="ctr"/>
              <a:r>
                <a:rPr lang="fr-FR" sz="1100" i="1" dirty="0"/>
                <a:t>- Taux des valeurs manquantes -</a:t>
              </a:r>
            </a:p>
          </p:txBody>
        </p:sp>
      </p:grpSp>
      <p:grpSp>
        <p:nvGrpSpPr>
          <p:cNvPr id="29" name="Groupe 28">
            <a:extLst>
              <a:ext uri="{FF2B5EF4-FFF2-40B4-BE49-F238E27FC236}">
                <a16:creationId xmlns:a16="http://schemas.microsoft.com/office/drawing/2014/main" id="{E482A266-B5A0-0719-4E9A-D74532466F08}"/>
              </a:ext>
            </a:extLst>
          </p:cNvPr>
          <p:cNvGrpSpPr/>
          <p:nvPr/>
        </p:nvGrpSpPr>
        <p:grpSpPr>
          <a:xfrm>
            <a:off x="1556018" y="4518343"/>
            <a:ext cx="8653833" cy="1757377"/>
            <a:chOff x="1556018" y="4438441"/>
            <a:chExt cx="8653833" cy="1757377"/>
          </a:xfrm>
        </p:grpSpPr>
        <p:pic>
          <p:nvPicPr>
            <p:cNvPr id="22" name="Image 21">
              <a:extLst>
                <a:ext uri="{FF2B5EF4-FFF2-40B4-BE49-F238E27FC236}">
                  <a16:creationId xmlns:a16="http://schemas.microsoft.com/office/drawing/2014/main" id="{94A86164-AD1B-8CE9-D914-904559E8C0A2}"/>
                </a:ext>
              </a:extLst>
            </p:cNvPr>
            <p:cNvPicPr>
              <a:picLocks noChangeAspect="1"/>
            </p:cNvPicPr>
            <p:nvPr/>
          </p:nvPicPr>
          <p:blipFill>
            <a:blip r:embed="rId4"/>
            <a:stretch>
              <a:fillRect/>
            </a:stretch>
          </p:blipFill>
          <p:spPr>
            <a:xfrm>
              <a:off x="1556018" y="4438441"/>
              <a:ext cx="8653833" cy="1512966"/>
            </a:xfrm>
            <a:prstGeom prst="rect">
              <a:avLst/>
            </a:prstGeom>
          </p:spPr>
        </p:pic>
        <p:sp>
          <p:nvSpPr>
            <p:cNvPr id="28" name="ZoneTexte 27">
              <a:extLst>
                <a:ext uri="{FF2B5EF4-FFF2-40B4-BE49-F238E27FC236}">
                  <a16:creationId xmlns:a16="http://schemas.microsoft.com/office/drawing/2014/main" id="{0FB97573-775D-5EF4-A615-205627977CCF}"/>
                </a:ext>
              </a:extLst>
            </p:cNvPr>
            <p:cNvSpPr txBox="1"/>
            <p:nvPr/>
          </p:nvSpPr>
          <p:spPr>
            <a:xfrm>
              <a:off x="4721140" y="5934208"/>
              <a:ext cx="1903378" cy="261610"/>
            </a:xfrm>
            <a:prstGeom prst="rect">
              <a:avLst/>
            </a:prstGeom>
            <a:noFill/>
          </p:spPr>
          <p:txBody>
            <a:bodyPr wrap="square" lIns="91440" tIns="45720" rIns="91440" bIns="45720" rtlCol="0" anchor="t">
              <a:spAutoFit/>
            </a:bodyPr>
            <a:lstStyle/>
            <a:p>
              <a:pPr algn="ctr"/>
              <a:r>
                <a:rPr lang="fr-FR" sz="1100" i="1" dirty="0"/>
                <a:t>- Distribution des variables -</a:t>
              </a:r>
            </a:p>
          </p:txBody>
        </p:sp>
      </p:grpSp>
    </p:spTree>
    <p:extLst>
      <p:ext uri="{BB962C8B-B14F-4D97-AF65-F5344CB8AC3E}">
        <p14:creationId xmlns:p14="http://schemas.microsoft.com/office/powerpoint/2010/main" val="1327500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958B6320-FBA1-4C75-B27D-9E9A0437CEFB}"/>
              </a:ext>
            </a:extLst>
          </p:cNvPr>
          <p:cNvSpPr>
            <a:spLocks noGrp="1"/>
          </p:cNvSpPr>
          <p:nvPr>
            <p:ph type="title"/>
          </p:nvPr>
        </p:nvSpPr>
        <p:spPr>
          <a:xfrm>
            <a:off x="650630" y="-136031"/>
            <a:ext cx="11428523" cy="1325563"/>
          </a:xfrm>
        </p:spPr>
        <p:txBody>
          <a:bodyPr/>
          <a:lstStyle/>
          <a:p>
            <a:r>
              <a:rPr lang="fr-FR" dirty="0">
                <a:solidFill>
                  <a:srgbClr val="7451EB"/>
                </a:solidFill>
              </a:rPr>
              <a:t>2.3. </a:t>
            </a:r>
            <a:r>
              <a:rPr lang="fr-FR" dirty="0"/>
              <a:t>Corrélations &amp; CHi2 (1/2)</a:t>
            </a:r>
          </a:p>
        </p:txBody>
      </p:sp>
      <p:pic>
        <p:nvPicPr>
          <p:cNvPr id="7" name="Espace réservé du contenu 6">
            <a:extLst>
              <a:ext uri="{FF2B5EF4-FFF2-40B4-BE49-F238E27FC236}">
                <a16:creationId xmlns:a16="http://schemas.microsoft.com/office/drawing/2014/main" id="{405854D3-B7B2-4934-845E-2D3476D3CF25}"/>
              </a:ext>
            </a:extLst>
          </p:cNvPr>
          <p:cNvPicPr>
            <a:picLocks noGrp="1" noChangeAspect="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482172" y="1277952"/>
            <a:ext cx="5263595" cy="4821214"/>
          </a:xfrm>
        </p:spPr>
      </p:pic>
      <p:sp>
        <p:nvSpPr>
          <p:cNvPr id="3" name="Espace réservé du numéro de diapositive 2">
            <a:extLst>
              <a:ext uri="{FF2B5EF4-FFF2-40B4-BE49-F238E27FC236}">
                <a16:creationId xmlns:a16="http://schemas.microsoft.com/office/drawing/2014/main" id="{82872378-2547-4FC5-AF99-5A366BE1AFA4}"/>
              </a:ext>
            </a:extLst>
          </p:cNvPr>
          <p:cNvSpPr>
            <a:spLocks noGrp="1"/>
          </p:cNvSpPr>
          <p:nvPr>
            <p:ph type="sldNum" sz="quarter" idx="12"/>
          </p:nvPr>
        </p:nvSpPr>
        <p:spPr>
          <a:xfrm>
            <a:off x="11595604" y="6439256"/>
            <a:ext cx="483550" cy="365125"/>
          </a:xfrm>
        </p:spPr>
        <p:txBody>
          <a:bodyPr/>
          <a:lstStyle/>
          <a:p>
            <a:fld id="{9F4AEC0A-9FB1-4994-8F9B-332942245449}" type="slidenum">
              <a:rPr lang="fr-FR" smtClean="0"/>
              <a:pPr/>
              <a:t>14</a:t>
            </a:fld>
            <a:endParaRPr lang="fr-FR"/>
          </a:p>
        </p:txBody>
      </p:sp>
      <p:pic>
        <p:nvPicPr>
          <p:cNvPr id="5" name="Image 4">
            <a:extLst>
              <a:ext uri="{FF2B5EF4-FFF2-40B4-BE49-F238E27FC236}">
                <a16:creationId xmlns:a16="http://schemas.microsoft.com/office/drawing/2014/main" id="{C19797B4-B8B9-42F2-B63B-BC480CDF21C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6000" y="2416750"/>
            <a:ext cx="5364061" cy="2024500"/>
          </a:xfrm>
          <a:prstGeom prst="rect">
            <a:avLst/>
          </a:prstGeom>
        </p:spPr>
      </p:pic>
    </p:spTree>
    <p:extLst>
      <p:ext uri="{BB962C8B-B14F-4D97-AF65-F5344CB8AC3E}">
        <p14:creationId xmlns:p14="http://schemas.microsoft.com/office/powerpoint/2010/main" val="2299679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a:extLst>
              <a:ext uri="{FF2B5EF4-FFF2-40B4-BE49-F238E27FC236}">
                <a16:creationId xmlns:a16="http://schemas.microsoft.com/office/drawing/2014/main" id="{AE002F54-B531-C2B8-8FBF-E4CD31C72E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38334"/>
            <a:ext cx="5506023" cy="5766048"/>
          </a:xfrm>
          <a:prstGeom prst="rect">
            <a:avLst/>
          </a:prstGeom>
        </p:spPr>
      </p:pic>
      <p:sp>
        <p:nvSpPr>
          <p:cNvPr id="4" name="Titre 3">
            <a:extLst>
              <a:ext uri="{FF2B5EF4-FFF2-40B4-BE49-F238E27FC236}">
                <a16:creationId xmlns:a16="http://schemas.microsoft.com/office/drawing/2014/main" id="{958B6320-FBA1-4C75-B27D-9E9A0437CEFB}"/>
              </a:ext>
            </a:extLst>
          </p:cNvPr>
          <p:cNvSpPr>
            <a:spLocks noGrp="1"/>
          </p:cNvSpPr>
          <p:nvPr>
            <p:ph type="title"/>
          </p:nvPr>
        </p:nvSpPr>
        <p:spPr>
          <a:xfrm>
            <a:off x="650630" y="-136031"/>
            <a:ext cx="11428523" cy="1325563"/>
          </a:xfrm>
        </p:spPr>
        <p:txBody>
          <a:bodyPr/>
          <a:lstStyle/>
          <a:p>
            <a:r>
              <a:rPr lang="fr-FR" dirty="0">
                <a:solidFill>
                  <a:srgbClr val="7451EB"/>
                </a:solidFill>
              </a:rPr>
              <a:t>2.3. </a:t>
            </a:r>
            <a:r>
              <a:rPr lang="fr-FR" dirty="0"/>
              <a:t>Corrélations &amp; CHi2 (2/2)</a:t>
            </a:r>
          </a:p>
        </p:txBody>
      </p:sp>
      <p:sp>
        <p:nvSpPr>
          <p:cNvPr id="3" name="Espace réservé du numéro de diapositive 2">
            <a:extLst>
              <a:ext uri="{FF2B5EF4-FFF2-40B4-BE49-F238E27FC236}">
                <a16:creationId xmlns:a16="http://schemas.microsoft.com/office/drawing/2014/main" id="{82872378-2547-4FC5-AF99-5A366BE1AFA4}"/>
              </a:ext>
            </a:extLst>
          </p:cNvPr>
          <p:cNvSpPr>
            <a:spLocks noGrp="1"/>
          </p:cNvSpPr>
          <p:nvPr>
            <p:ph type="sldNum" sz="quarter" idx="12"/>
          </p:nvPr>
        </p:nvSpPr>
        <p:spPr>
          <a:xfrm>
            <a:off x="11595604" y="6439256"/>
            <a:ext cx="483550" cy="365125"/>
          </a:xfrm>
        </p:spPr>
        <p:txBody>
          <a:bodyPr/>
          <a:lstStyle/>
          <a:p>
            <a:fld id="{9F4AEC0A-9FB1-4994-8F9B-332942245449}" type="slidenum">
              <a:rPr lang="fr-FR" smtClean="0"/>
              <a:pPr/>
              <a:t>15</a:t>
            </a:fld>
            <a:endParaRPr lang="fr-FR"/>
          </a:p>
        </p:txBody>
      </p:sp>
      <p:pic>
        <p:nvPicPr>
          <p:cNvPr id="9" name="Image 8">
            <a:extLst>
              <a:ext uri="{FF2B5EF4-FFF2-40B4-BE49-F238E27FC236}">
                <a16:creationId xmlns:a16="http://schemas.microsoft.com/office/drawing/2014/main" id="{E98BDE9F-5CB9-DC32-B71E-527CF4D78F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1357" y="1038334"/>
            <a:ext cx="5506022" cy="5766047"/>
          </a:xfrm>
          <a:prstGeom prst="rect">
            <a:avLst/>
          </a:prstGeom>
        </p:spPr>
      </p:pic>
    </p:spTree>
    <p:extLst>
      <p:ext uri="{BB962C8B-B14F-4D97-AF65-F5344CB8AC3E}">
        <p14:creationId xmlns:p14="http://schemas.microsoft.com/office/powerpoint/2010/main" val="619232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F317138E-7D63-4FB3-A276-64F43BE70681}"/>
              </a:ext>
            </a:extLst>
          </p:cNvPr>
          <p:cNvSpPr>
            <a:spLocks noGrp="1"/>
          </p:cNvSpPr>
          <p:nvPr>
            <p:ph type="title"/>
          </p:nvPr>
        </p:nvSpPr>
        <p:spPr/>
        <p:txBody>
          <a:bodyPr/>
          <a:lstStyle/>
          <a:p>
            <a:r>
              <a:rPr lang="fr-FR" dirty="0">
                <a:solidFill>
                  <a:srgbClr val="7451EB"/>
                </a:solidFill>
              </a:rPr>
              <a:t>3.</a:t>
            </a:r>
            <a:r>
              <a:rPr lang="fr-FR" dirty="0"/>
              <a:t> Essais de Segmentation</a:t>
            </a:r>
          </a:p>
        </p:txBody>
      </p:sp>
      <p:sp>
        <p:nvSpPr>
          <p:cNvPr id="7" name="Espace réservé du texte 6">
            <a:extLst>
              <a:ext uri="{FF2B5EF4-FFF2-40B4-BE49-F238E27FC236}">
                <a16:creationId xmlns:a16="http://schemas.microsoft.com/office/drawing/2014/main" id="{E8E3E90D-DB49-428B-B779-0E613E6119C3}"/>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2529200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a:extLst>
              <a:ext uri="{FF2B5EF4-FFF2-40B4-BE49-F238E27FC236}">
                <a16:creationId xmlns:a16="http://schemas.microsoft.com/office/drawing/2014/main" id="{8AE90560-3882-4ECB-9C2A-E5417396D2F0}"/>
              </a:ext>
            </a:extLst>
          </p:cNvPr>
          <p:cNvSpPr>
            <a:spLocks noGrp="1"/>
          </p:cNvSpPr>
          <p:nvPr>
            <p:ph type="sldNum" sz="quarter" idx="12"/>
          </p:nvPr>
        </p:nvSpPr>
        <p:spPr/>
        <p:txBody>
          <a:bodyPr/>
          <a:lstStyle/>
          <a:p>
            <a:fld id="{9F4AEC0A-9FB1-4994-8F9B-332942245449}" type="slidenum">
              <a:rPr lang="fr-FR" smtClean="0"/>
              <a:pPr/>
              <a:t>17</a:t>
            </a:fld>
            <a:endParaRPr lang="fr-FR"/>
          </a:p>
        </p:txBody>
      </p:sp>
      <p:sp>
        <p:nvSpPr>
          <p:cNvPr id="18" name="Titre 17">
            <a:extLst>
              <a:ext uri="{FF2B5EF4-FFF2-40B4-BE49-F238E27FC236}">
                <a16:creationId xmlns:a16="http://schemas.microsoft.com/office/drawing/2014/main" id="{D4F0A2F5-323C-433E-96AB-609F5674BF9B}"/>
              </a:ext>
            </a:extLst>
          </p:cNvPr>
          <p:cNvSpPr>
            <a:spLocks noGrp="1"/>
          </p:cNvSpPr>
          <p:nvPr>
            <p:ph type="title"/>
          </p:nvPr>
        </p:nvSpPr>
        <p:spPr>
          <a:xfrm>
            <a:off x="650630" y="-136031"/>
            <a:ext cx="11303681" cy="1325563"/>
          </a:xfrm>
        </p:spPr>
        <p:txBody>
          <a:bodyPr/>
          <a:lstStyle/>
          <a:p>
            <a:r>
              <a:rPr lang="fr-FR" dirty="0">
                <a:solidFill>
                  <a:srgbClr val="7451EB"/>
                </a:solidFill>
              </a:rPr>
              <a:t>3.1.</a:t>
            </a:r>
            <a:r>
              <a:rPr lang="fr-FR" dirty="0"/>
              <a:t> Réduction Dimensionnelle </a:t>
            </a:r>
          </a:p>
        </p:txBody>
      </p:sp>
      <p:grpSp>
        <p:nvGrpSpPr>
          <p:cNvPr id="13" name="Groupe 12">
            <a:extLst>
              <a:ext uri="{FF2B5EF4-FFF2-40B4-BE49-F238E27FC236}">
                <a16:creationId xmlns:a16="http://schemas.microsoft.com/office/drawing/2014/main" id="{E7ADD310-AE27-BE9A-AA28-F223E0721409}"/>
              </a:ext>
            </a:extLst>
          </p:cNvPr>
          <p:cNvGrpSpPr/>
          <p:nvPr/>
        </p:nvGrpSpPr>
        <p:grpSpPr>
          <a:xfrm>
            <a:off x="298240" y="1547259"/>
            <a:ext cx="11090772" cy="3041452"/>
            <a:chOff x="298240" y="1023476"/>
            <a:chExt cx="11090772" cy="3041452"/>
          </a:xfrm>
        </p:grpSpPr>
        <p:grpSp>
          <p:nvGrpSpPr>
            <p:cNvPr id="2" name="Groupe 1">
              <a:extLst>
                <a:ext uri="{FF2B5EF4-FFF2-40B4-BE49-F238E27FC236}">
                  <a16:creationId xmlns:a16="http://schemas.microsoft.com/office/drawing/2014/main" id="{33D7FA6B-46D5-9EEF-A71B-8195A914C2D5}"/>
                </a:ext>
              </a:extLst>
            </p:cNvPr>
            <p:cNvGrpSpPr/>
            <p:nvPr/>
          </p:nvGrpSpPr>
          <p:grpSpPr>
            <a:xfrm>
              <a:off x="298240" y="1023476"/>
              <a:ext cx="3657600" cy="2940960"/>
              <a:chOff x="298240" y="1023476"/>
              <a:chExt cx="3657600" cy="2940960"/>
            </a:xfrm>
          </p:grpSpPr>
          <p:pic>
            <p:nvPicPr>
              <p:cNvPr id="10" name="Image 9">
                <a:extLst>
                  <a:ext uri="{FF2B5EF4-FFF2-40B4-BE49-F238E27FC236}">
                    <a16:creationId xmlns:a16="http://schemas.microsoft.com/office/drawing/2014/main" id="{EF6524E5-D694-4765-0BEF-121CEF8E0F1B}"/>
                  </a:ext>
                </a:extLst>
              </p:cNvPr>
              <p:cNvPicPr>
                <a:picLocks noChangeAspect="1"/>
              </p:cNvPicPr>
              <p:nvPr/>
            </p:nvPicPr>
            <p:blipFill rotWithShape="1">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l="6678" t="22136" r="11251" b="19223"/>
              <a:stretch/>
            </p:blipFill>
            <p:spPr>
              <a:xfrm>
                <a:off x="298240" y="1351041"/>
                <a:ext cx="3657600" cy="2613395"/>
              </a:xfrm>
              <a:prstGeom prst="rect">
                <a:avLst/>
              </a:prstGeom>
            </p:spPr>
          </p:pic>
          <p:sp>
            <p:nvSpPr>
              <p:cNvPr id="14" name="ZoneTexte 13">
                <a:extLst>
                  <a:ext uri="{FF2B5EF4-FFF2-40B4-BE49-F238E27FC236}">
                    <a16:creationId xmlns:a16="http://schemas.microsoft.com/office/drawing/2014/main" id="{AE892BD7-CEE2-FCC3-BB94-B2621CC07C5D}"/>
                  </a:ext>
                </a:extLst>
              </p:cNvPr>
              <p:cNvSpPr txBox="1"/>
              <p:nvPr/>
            </p:nvSpPr>
            <p:spPr>
              <a:xfrm>
                <a:off x="1842346" y="1023476"/>
                <a:ext cx="569387" cy="369332"/>
              </a:xfrm>
              <a:prstGeom prst="rect">
                <a:avLst/>
              </a:prstGeom>
              <a:noFill/>
            </p:spPr>
            <p:txBody>
              <a:bodyPr wrap="none" rtlCol="0">
                <a:spAutoFit/>
              </a:bodyPr>
              <a:lstStyle/>
              <a:p>
                <a:pPr algn="ctr"/>
                <a:r>
                  <a:rPr lang="fr-FR" dirty="0">
                    <a:effectLst>
                      <a:outerShdw blurRad="38100" dist="38100" dir="2700000" algn="tl">
                        <a:srgbClr val="000000">
                          <a:alpha val="43137"/>
                        </a:srgbClr>
                      </a:outerShdw>
                    </a:effectLst>
                  </a:rPr>
                  <a:t>PCA</a:t>
                </a:r>
              </a:p>
            </p:txBody>
          </p:sp>
        </p:grpSp>
        <p:grpSp>
          <p:nvGrpSpPr>
            <p:cNvPr id="6" name="Groupe 5">
              <a:extLst>
                <a:ext uri="{FF2B5EF4-FFF2-40B4-BE49-F238E27FC236}">
                  <a16:creationId xmlns:a16="http://schemas.microsoft.com/office/drawing/2014/main" id="{E67748D4-6D12-5BF1-927D-6FBEED6B1DD9}"/>
                </a:ext>
              </a:extLst>
            </p:cNvPr>
            <p:cNvGrpSpPr/>
            <p:nvPr/>
          </p:nvGrpSpPr>
          <p:grpSpPr>
            <a:xfrm>
              <a:off x="4561795" y="1082199"/>
              <a:ext cx="3367754" cy="2940960"/>
              <a:chOff x="8526005" y="1023476"/>
              <a:chExt cx="3367754" cy="2940960"/>
            </a:xfrm>
          </p:grpSpPr>
          <p:pic>
            <p:nvPicPr>
              <p:cNvPr id="7" name="Image 6">
                <a:extLst>
                  <a:ext uri="{FF2B5EF4-FFF2-40B4-BE49-F238E27FC236}">
                    <a16:creationId xmlns:a16="http://schemas.microsoft.com/office/drawing/2014/main" id="{0148D8E4-344E-FB91-93BC-A052D16B452C}"/>
                  </a:ext>
                </a:extLst>
              </p:cNvPr>
              <p:cNvPicPr>
                <a:picLocks noChangeAspect="1"/>
              </p:cNvPicPr>
              <p:nvPr/>
            </p:nvPicPr>
            <p:blipFill rotWithShape="1">
              <a:blip r:embed="rId4">
                <a:clrChange>
                  <a:clrFrom>
                    <a:srgbClr val="FFFFFF"/>
                  </a:clrFrom>
                  <a:clrTo>
                    <a:srgbClr val="FFFFFF">
                      <a:alpha val="0"/>
                    </a:srgbClr>
                  </a:clrTo>
                </a:clrChange>
                <a:extLst>
                  <a:ext uri="{BEBA8EAE-BF5A-486C-A8C5-ECC9F3942E4B}">
                    <a14:imgProps xmlns:a14="http://schemas.microsoft.com/office/drawing/2010/main">
                      <a14:imgLayer r:embed="rId5">
                        <a14:imgEffect>
                          <a14:brightnessContrast bright="-20000" contrast="20000"/>
                        </a14:imgEffect>
                      </a14:imgLayer>
                    </a14:imgProps>
                  </a:ext>
                  <a:ext uri="{28A0092B-C50C-407E-A947-70E740481C1C}">
                    <a14:useLocalDpi xmlns:a14="http://schemas.microsoft.com/office/drawing/2010/main" val="0"/>
                  </a:ext>
                </a:extLst>
              </a:blip>
              <a:srcRect l="5078" t="15145" b="11195"/>
              <a:stretch/>
            </p:blipFill>
            <p:spPr>
              <a:xfrm>
                <a:off x="8526005" y="1351041"/>
                <a:ext cx="3367754" cy="2613395"/>
              </a:xfrm>
              <a:prstGeom prst="rect">
                <a:avLst/>
              </a:prstGeom>
            </p:spPr>
          </p:pic>
          <p:sp>
            <p:nvSpPr>
              <p:cNvPr id="21" name="ZoneTexte 20">
                <a:extLst>
                  <a:ext uri="{FF2B5EF4-FFF2-40B4-BE49-F238E27FC236}">
                    <a16:creationId xmlns:a16="http://schemas.microsoft.com/office/drawing/2014/main" id="{D7AE23F8-FB70-75F1-E3CF-6B4D5CE97DBF}"/>
                  </a:ext>
                </a:extLst>
              </p:cNvPr>
              <p:cNvSpPr txBox="1"/>
              <p:nvPr/>
            </p:nvSpPr>
            <p:spPr>
              <a:xfrm>
                <a:off x="9842635" y="1023476"/>
                <a:ext cx="734496" cy="369332"/>
              </a:xfrm>
              <a:prstGeom prst="rect">
                <a:avLst/>
              </a:prstGeom>
              <a:noFill/>
            </p:spPr>
            <p:txBody>
              <a:bodyPr wrap="none" rtlCol="0">
                <a:spAutoFit/>
              </a:bodyPr>
              <a:lstStyle/>
              <a:p>
                <a:pPr algn="ctr"/>
                <a:r>
                  <a:rPr lang="fr-FR" dirty="0">
                    <a:effectLst>
                      <a:outerShdw blurRad="38100" dist="38100" dir="2700000" algn="tl">
                        <a:srgbClr val="000000">
                          <a:alpha val="43137"/>
                        </a:srgbClr>
                      </a:outerShdw>
                    </a:effectLst>
                  </a:rPr>
                  <a:t>T-SNE</a:t>
                </a:r>
              </a:p>
            </p:txBody>
          </p:sp>
        </p:grpSp>
        <p:grpSp>
          <p:nvGrpSpPr>
            <p:cNvPr id="12" name="Groupe 11">
              <a:extLst>
                <a:ext uri="{FF2B5EF4-FFF2-40B4-BE49-F238E27FC236}">
                  <a16:creationId xmlns:a16="http://schemas.microsoft.com/office/drawing/2014/main" id="{AA407008-968C-EA5C-9036-11EC40C9AC96}"/>
                </a:ext>
              </a:extLst>
            </p:cNvPr>
            <p:cNvGrpSpPr/>
            <p:nvPr/>
          </p:nvGrpSpPr>
          <p:grpSpPr>
            <a:xfrm>
              <a:off x="8535504" y="1082199"/>
              <a:ext cx="2853508" cy="2982729"/>
              <a:chOff x="8535504" y="1082199"/>
              <a:chExt cx="2853508" cy="2982729"/>
            </a:xfrm>
          </p:grpSpPr>
          <p:pic>
            <p:nvPicPr>
              <p:cNvPr id="11" name="Image 10">
                <a:extLst>
                  <a:ext uri="{FF2B5EF4-FFF2-40B4-BE49-F238E27FC236}">
                    <a16:creationId xmlns:a16="http://schemas.microsoft.com/office/drawing/2014/main" id="{7B1F85EB-0D6E-7576-158D-460946C9ACA1}"/>
                  </a:ext>
                </a:extLst>
              </p:cNvPr>
              <p:cNvPicPr>
                <a:picLocks noChangeAspect="1"/>
              </p:cNvPicPr>
              <p:nvPr/>
            </p:nvPicPr>
            <p:blipFill rotWithShape="1">
              <a:blip r:embed="rId6">
                <a:clrChange>
                  <a:clrFrom>
                    <a:srgbClr val="FFFFFF"/>
                  </a:clrFrom>
                  <a:clrTo>
                    <a:srgbClr val="FFFFFF">
                      <a:alpha val="0"/>
                    </a:srgbClr>
                  </a:clrTo>
                </a:clrChange>
                <a:extLst>
                  <a:ext uri="{BEBA8EAE-BF5A-486C-A8C5-ECC9F3942E4B}">
                    <a14:imgProps xmlns:a14="http://schemas.microsoft.com/office/drawing/2010/main">
                      <a14:imgLayer r:embed="rId7">
                        <a14:imgEffect>
                          <a14:brightnessContrast bright="-20000" contrast="20000"/>
                        </a14:imgEffect>
                      </a14:imgLayer>
                    </a14:imgProps>
                  </a:ext>
                  <a:ext uri="{28A0092B-C50C-407E-A947-70E740481C1C}">
                    <a14:useLocalDpi xmlns:a14="http://schemas.microsoft.com/office/drawing/2010/main" val="0"/>
                  </a:ext>
                </a:extLst>
              </a:blip>
              <a:srcRect t="4207" b="4207"/>
              <a:stretch/>
            </p:blipFill>
            <p:spPr>
              <a:xfrm>
                <a:off x="8535504" y="1451532"/>
                <a:ext cx="2853508" cy="2613396"/>
              </a:xfrm>
              <a:prstGeom prst="rect">
                <a:avLst/>
              </a:prstGeom>
            </p:spPr>
          </p:pic>
          <p:sp>
            <p:nvSpPr>
              <p:cNvPr id="19" name="ZoneTexte 18">
                <a:extLst>
                  <a:ext uri="{FF2B5EF4-FFF2-40B4-BE49-F238E27FC236}">
                    <a16:creationId xmlns:a16="http://schemas.microsoft.com/office/drawing/2014/main" id="{8F2003A9-6EEA-EABA-7A79-9958D4AA3F8C}"/>
                  </a:ext>
                </a:extLst>
              </p:cNvPr>
              <p:cNvSpPr txBox="1"/>
              <p:nvPr/>
            </p:nvSpPr>
            <p:spPr>
              <a:xfrm>
                <a:off x="9302977" y="1082199"/>
                <a:ext cx="780984" cy="369332"/>
              </a:xfrm>
              <a:prstGeom prst="rect">
                <a:avLst/>
              </a:prstGeom>
              <a:noFill/>
            </p:spPr>
            <p:txBody>
              <a:bodyPr wrap="none" rtlCol="0">
                <a:spAutoFit/>
              </a:bodyPr>
              <a:lstStyle/>
              <a:p>
                <a:pPr algn="ctr"/>
                <a:r>
                  <a:rPr lang="fr-FR" dirty="0">
                    <a:effectLst>
                      <a:outerShdw blurRad="38100" dist="38100" dir="2700000" algn="tl">
                        <a:srgbClr val="000000">
                          <a:alpha val="43137"/>
                        </a:srgbClr>
                      </a:outerShdw>
                    </a:effectLst>
                  </a:rPr>
                  <a:t>UMAP</a:t>
                </a:r>
              </a:p>
            </p:txBody>
          </p:sp>
        </p:grpSp>
      </p:grpSp>
      <p:grpSp>
        <p:nvGrpSpPr>
          <p:cNvPr id="4" name="Groupe 3">
            <a:extLst>
              <a:ext uri="{FF2B5EF4-FFF2-40B4-BE49-F238E27FC236}">
                <a16:creationId xmlns:a16="http://schemas.microsoft.com/office/drawing/2014/main" id="{1569DF50-D78E-2D0B-E81F-9DFCD0ED4240}"/>
              </a:ext>
            </a:extLst>
          </p:cNvPr>
          <p:cNvGrpSpPr/>
          <p:nvPr/>
        </p:nvGrpSpPr>
        <p:grpSpPr>
          <a:xfrm>
            <a:off x="1072359" y="4777526"/>
            <a:ext cx="2678747" cy="738664"/>
            <a:chOff x="1722268" y="4394447"/>
            <a:chExt cx="2678747" cy="738664"/>
          </a:xfrm>
        </p:grpSpPr>
        <p:sp>
          <p:nvSpPr>
            <p:cNvPr id="3" name="ZoneTexte 2">
              <a:extLst>
                <a:ext uri="{FF2B5EF4-FFF2-40B4-BE49-F238E27FC236}">
                  <a16:creationId xmlns:a16="http://schemas.microsoft.com/office/drawing/2014/main" id="{8773EEAE-B2A3-C7C9-9C5F-36C11EACB72A}"/>
                </a:ext>
              </a:extLst>
            </p:cNvPr>
            <p:cNvSpPr txBox="1"/>
            <p:nvPr/>
          </p:nvSpPr>
          <p:spPr>
            <a:xfrm>
              <a:off x="1722268" y="4394447"/>
              <a:ext cx="2678747" cy="369332"/>
            </a:xfrm>
            <a:prstGeom prst="rect">
              <a:avLst/>
            </a:prstGeom>
            <a:noFill/>
          </p:spPr>
          <p:txBody>
            <a:bodyPr wrap="none" rtlCol="0">
              <a:spAutoFit/>
            </a:bodyPr>
            <a:lstStyle/>
            <a:p>
              <a:pPr marL="285750" indent="-285750">
                <a:buClr>
                  <a:srgbClr val="00B050"/>
                </a:buClr>
                <a:buFont typeface="Wingdings" panose="05000000000000000000" pitchFamily="2" charset="2"/>
                <a:buChar char="ü"/>
              </a:pPr>
              <a:r>
                <a:rPr lang="fr-FR" dirty="0"/>
                <a:t>Distinction/Séparabilité</a:t>
              </a:r>
            </a:p>
          </p:txBody>
        </p:sp>
        <p:sp>
          <p:nvSpPr>
            <p:cNvPr id="16" name="ZoneTexte 15">
              <a:extLst>
                <a:ext uri="{FF2B5EF4-FFF2-40B4-BE49-F238E27FC236}">
                  <a16:creationId xmlns:a16="http://schemas.microsoft.com/office/drawing/2014/main" id="{FC905A0F-B0D0-7136-CFEA-610840D2C776}"/>
                </a:ext>
              </a:extLst>
            </p:cNvPr>
            <p:cNvSpPr txBox="1"/>
            <p:nvPr/>
          </p:nvSpPr>
          <p:spPr>
            <a:xfrm>
              <a:off x="1722268" y="4763779"/>
              <a:ext cx="1801199" cy="369332"/>
            </a:xfrm>
            <a:prstGeom prst="rect">
              <a:avLst/>
            </a:prstGeom>
            <a:noFill/>
          </p:spPr>
          <p:txBody>
            <a:bodyPr wrap="none" rtlCol="0">
              <a:spAutoFit/>
            </a:bodyPr>
            <a:lstStyle/>
            <a:p>
              <a:pPr marL="285750" indent="-285750">
                <a:buClr>
                  <a:srgbClr val="FF0000"/>
                </a:buClr>
                <a:buFont typeface="Calibri" panose="020F0502020204030204" pitchFamily="34" charset="0"/>
                <a:buChar char="×"/>
              </a:pPr>
              <a:r>
                <a:rPr lang="fr-FR" dirty="0"/>
                <a:t>Non Similarité</a:t>
              </a:r>
            </a:p>
          </p:txBody>
        </p:sp>
      </p:grpSp>
      <p:grpSp>
        <p:nvGrpSpPr>
          <p:cNvPr id="9" name="Groupe 8">
            <a:extLst>
              <a:ext uri="{FF2B5EF4-FFF2-40B4-BE49-F238E27FC236}">
                <a16:creationId xmlns:a16="http://schemas.microsoft.com/office/drawing/2014/main" id="{E70BFC0E-E4BF-57DE-BFA6-ED47E9060020}"/>
              </a:ext>
            </a:extLst>
          </p:cNvPr>
          <p:cNvGrpSpPr/>
          <p:nvPr/>
        </p:nvGrpSpPr>
        <p:grpSpPr>
          <a:xfrm>
            <a:off x="4936647" y="4777526"/>
            <a:ext cx="2731645" cy="738664"/>
            <a:chOff x="5401869" y="4777526"/>
            <a:chExt cx="2731645" cy="738664"/>
          </a:xfrm>
        </p:grpSpPr>
        <p:sp>
          <p:nvSpPr>
            <p:cNvPr id="26" name="ZoneTexte 25">
              <a:extLst>
                <a:ext uri="{FF2B5EF4-FFF2-40B4-BE49-F238E27FC236}">
                  <a16:creationId xmlns:a16="http://schemas.microsoft.com/office/drawing/2014/main" id="{692B4C32-B7E9-6B2B-C57E-D7DD510AEF5E}"/>
                </a:ext>
              </a:extLst>
            </p:cNvPr>
            <p:cNvSpPr txBox="1"/>
            <p:nvPr/>
          </p:nvSpPr>
          <p:spPr>
            <a:xfrm>
              <a:off x="5401870" y="5146858"/>
              <a:ext cx="1801199" cy="369332"/>
            </a:xfrm>
            <a:prstGeom prst="rect">
              <a:avLst/>
            </a:prstGeom>
            <a:noFill/>
          </p:spPr>
          <p:txBody>
            <a:bodyPr wrap="none" rtlCol="0">
              <a:spAutoFit/>
            </a:bodyPr>
            <a:lstStyle/>
            <a:p>
              <a:pPr marL="285750" indent="-285750">
                <a:buClr>
                  <a:srgbClr val="FF0000"/>
                </a:buClr>
                <a:buFont typeface="Calibri" panose="020F0502020204030204" pitchFamily="34" charset="0"/>
                <a:buChar char="×"/>
              </a:pPr>
              <a:r>
                <a:rPr lang="fr-FR" dirty="0"/>
                <a:t>Non Similarité</a:t>
              </a:r>
            </a:p>
          </p:txBody>
        </p:sp>
        <p:sp>
          <p:nvSpPr>
            <p:cNvPr id="27" name="ZoneTexte 26">
              <a:extLst>
                <a:ext uri="{FF2B5EF4-FFF2-40B4-BE49-F238E27FC236}">
                  <a16:creationId xmlns:a16="http://schemas.microsoft.com/office/drawing/2014/main" id="{E1828855-FDA3-CB06-2337-7E1AB6C7F610}"/>
                </a:ext>
              </a:extLst>
            </p:cNvPr>
            <p:cNvSpPr txBox="1"/>
            <p:nvPr/>
          </p:nvSpPr>
          <p:spPr>
            <a:xfrm>
              <a:off x="5401869" y="4777526"/>
              <a:ext cx="2731645" cy="369332"/>
            </a:xfrm>
            <a:prstGeom prst="rect">
              <a:avLst/>
            </a:prstGeom>
            <a:noFill/>
          </p:spPr>
          <p:txBody>
            <a:bodyPr wrap="none" rtlCol="0">
              <a:spAutoFit/>
            </a:bodyPr>
            <a:lstStyle/>
            <a:p>
              <a:pPr marL="285750" indent="-285750">
                <a:buClr>
                  <a:srgbClr val="FF0000"/>
                </a:buClr>
                <a:buFont typeface="Calibri" panose="020F0502020204030204" pitchFamily="34" charset="0"/>
                <a:buChar char="×"/>
              </a:pPr>
              <a:r>
                <a:rPr lang="fr-FR" dirty="0"/>
                <a:t>Distinction/Séparabilité</a:t>
              </a:r>
            </a:p>
          </p:txBody>
        </p:sp>
      </p:grpSp>
      <p:grpSp>
        <p:nvGrpSpPr>
          <p:cNvPr id="8" name="Groupe 7">
            <a:extLst>
              <a:ext uri="{FF2B5EF4-FFF2-40B4-BE49-F238E27FC236}">
                <a16:creationId xmlns:a16="http://schemas.microsoft.com/office/drawing/2014/main" id="{21F510D2-DE5D-1A45-3C9D-2ADBD98F0404}"/>
              </a:ext>
            </a:extLst>
          </p:cNvPr>
          <p:cNvGrpSpPr/>
          <p:nvPr/>
        </p:nvGrpSpPr>
        <p:grpSpPr>
          <a:xfrm>
            <a:off x="8718138" y="4777526"/>
            <a:ext cx="2731646" cy="738664"/>
            <a:chOff x="9302976" y="4777526"/>
            <a:chExt cx="2731646" cy="738664"/>
          </a:xfrm>
        </p:grpSpPr>
        <p:sp>
          <p:nvSpPr>
            <p:cNvPr id="29" name="ZoneTexte 28">
              <a:extLst>
                <a:ext uri="{FF2B5EF4-FFF2-40B4-BE49-F238E27FC236}">
                  <a16:creationId xmlns:a16="http://schemas.microsoft.com/office/drawing/2014/main" id="{C1544202-FE11-DE96-A630-EBBC6928DC3D}"/>
                </a:ext>
              </a:extLst>
            </p:cNvPr>
            <p:cNvSpPr txBox="1"/>
            <p:nvPr/>
          </p:nvSpPr>
          <p:spPr>
            <a:xfrm>
              <a:off x="9302977" y="4777526"/>
              <a:ext cx="2731645" cy="369332"/>
            </a:xfrm>
            <a:prstGeom prst="rect">
              <a:avLst/>
            </a:prstGeom>
            <a:noFill/>
          </p:spPr>
          <p:txBody>
            <a:bodyPr wrap="none" rtlCol="0">
              <a:spAutoFit/>
            </a:bodyPr>
            <a:lstStyle/>
            <a:p>
              <a:pPr marL="285750" indent="-285750">
                <a:buClr>
                  <a:srgbClr val="00B050"/>
                </a:buClr>
                <a:buFont typeface="Wingdings" panose="05000000000000000000" pitchFamily="2" charset="2"/>
                <a:buChar char="ü"/>
              </a:pPr>
              <a:r>
                <a:rPr lang="fr-FR" dirty="0"/>
                <a:t>Distinction/Séparabilité</a:t>
              </a:r>
            </a:p>
          </p:txBody>
        </p:sp>
        <p:sp>
          <p:nvSpPr>
            <p:cNvPr id="31" name="ZoneTexte 30">
              <a:extLst>
                <a:ext uri="{FF2B5EF4-FFF2-40B4-BE49-F238E27FC236}">
                  <a16:creationId xmlns:a16="http://schemas.microsoft.com/office/drawing/2014/main" id="{938F1BF4-009D-81CB-4CB7-00B5172F06D9}"/>
                </a:ext>
              </a:extLst>
            </p:cNvPr>
            <p:cNvSpPr txBox="1"/>
            <p:nvPr/>
          </p:nvSpPr>
          <p:spPr>
            <a:xfrm>
              <a:off x="9302976" y="5146858"/>
              <a:ext cx="1801199" cy="369332"/>
            </a:xfrm>
            <a:prstGeom prst="rect">
              <a:avLst/>
            </a:prstGeom>
            <a:noFill/>
          </p:spPr>
          <p:txBody>
            <a:bodyPr wrap="none" rtlCol="0">
              <a:spAutoFit/>
            </a:bodyPr>
            <a:lstStyle/>
            <a:p>
              <a:pPr marL="285750" indent="-285750">
                <a:buClr>
                  <a:srgbClr val="00B050"/>
                </a:buClr>
                <a:buFont typeface="Wingdings" panose="05000000000000000000" pitchFamily="2" charset="2"/>
                <a:buChar char="ü"/>
              </a:pPr>
              <a:r>
                <a:rPr lang="fr-FR" dirty="0"/>
                <a:t>Non Similarité</a:t>
              </a:r>
            </a:p>
          </p:txBody>
        </p:sp>
      </p:grpSp>
    </p:spTree>
    <p:extLst>
      <p:ext uri="{BB962C8B-B14F-4D97-AF65-F5344CB8AC3E}">
        <p14:creationId xmlns:p14="http://schemas.microsoft.com/office/powerpoint/2010/main" val="2206325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a:extLst>
              <a:ext uri="{FF2B5EF4-FFF2-40B4-BE49-F238E27FC236}">
                <a16:creationId xmlns:a16="http://schemas.microsoft.com/office/drawing/2014/main" id="{8AE90560-3882-4ECB-9C2A-E5417396D2F0}"/>
              </a:ext>
            </a:extLst>
          </p:cNvPr>
          <p:cNvSpPr>
            <a:spLocks noGrp="1"/>
          </p:cNvSpPr>
          <p:nvPr>
            <p:ph type="sldNum" sz="quarter" idx="12"/>
          </p:nvPr>
        </p:nvSpPr>
        <p:spPr/>
        <p:txBody>
          <a:bodyPr/>
          <a:lstStyle/>
          <a:p>
            <a:fld id="{9F4AEC0A-9FB1-4994-8F9B-332942245449}" type="slidenum">
              <a:rPr lang="fr-FR" smtClean="0"/>
              <a:pPr/>
              <a:t>18</a:t>
            </a:fld>
            <a:endParaRPr lang="fr-FR"/>
          </a:p>
        </p:txBody>
      </p:sp>
      <p:sp>
        <p:nvSpPr>
          <p:cNvPr id="18" name="Titre 17">
            <a:extLst>
              <a:ext uri="{FF2B5EF4-FFF2-40B4-BE49-F238E27FC236}">
                <a16:creationId xmlns:a16="http://schemas.microsoft.com/office/drawing/2014/main" id="{D4F0A2F5-323C-433E-96AB-609F5674BF9B}"/>
              </a:ext>
            </a:extLst>
          </p:cNvPr>
          <p:cNvSpPr>
            <a:spLocks noGrp="1"/>
          </p:cNvSpPr>
          <p:nvPr>
            <p:ph type="title"/>
          </p:nvPr>
        </p:nvSpPr>
        <p:spPr>
          <a:xfrm>
            <a:off x="650630" y="-136031"/>
            <a:ext cx="11303681" cy="1325563"/>
          </a:xfrm>
        </p:spPr>
        <p:txBody>
          <a:bodyPr/>
          <a:lstStyle/>
          <a:p>
            <a:r>
              <a:rPr lang="fr-FR" dirty="0">
                <a:solidFill>
                  <a:srgbClr val="7451EB"/>
                </a:solidFill>
              </a:rPr>
              <a:t>3.2.</a:t>
            </a:r>
            <a:r>
              <a:rPr lang="fr-FR" dirty="0"/>
              <a:t> Méthodes </a:t>
            </a:r>
          </a:p>
        </p:txBody>
      </p:sp>
    </p:spTree>
    <p:extLst>
      <p:ext uri="{BB962C8B-B14F-4D97-AF65-F5344CB8AC3E}">
        <p14:creationId xmlns:p14="http://schemas.microsoft.com/office/powerpoint/2010/main" val="31049799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a:extLst>
              <a:ext uri="{FF2B5EF4-FFF2-40B4-BE49-F238E27FC236}">
                <a16:creationId xmlns:a16="http://schemas.microsoft.com/office/drawing/2014/main" id="{8AE90560-3882-4ECB-9C2A-E5417396D2F0}"/>
              </a:ext>
            </a:extLst>
          </p:cNvPr>
          <p:cNvSpPr>
            <a:spLocks noGrp="1"/>
          </p:cNvSpPr>
          <p:nvPr>
            <p:ph type="sldNum" sz="quarter" idx="12"/>
          </p:nvPr>
        </p:nvSpPr>
        <p:spPr/>
        <p:txBody>
          <a:bodyPr/>
          <a:lstStyle/>
          <a:p>
            <a:fld id="{9F4AEC0A-9FB1-4994-8F9B-332942245449}" type="slidenum">
              <a:rPr lang="fr-FR" smtClean="0"/>
              <a:pPr/>
              <a:t>19</a:t>
            </a:fld>
            <a:endParaRPr lang="fr-FR"/>
          </a:p>
        </p:txBody>
      </p:sp>
      <p:sp>
        <p:nvSpPr>
          <p:cNvPr id="18" name="Titre 17">
            <a:extLst>
              <a:ext uri="{FF2B5EF4-FFF2-40B4-BE49-F238E27FC236}">
                <a16:creationId xmlns:a16="http://schemas.microsoft.com/office/drawing/2014/main" id="{D4F0A2F5-323C-433E-96AB-609F5674BF9B}"/>
              </a:ext>
            </a:extLst>
          </p:cNvPr>
          <p:cNvSpPr>
            <a:spLocks noGrp="1"/>
          </p:cNvSpPr>
          <p:nvPr>
            <p:ph type="title"/>
          </p:nvPr>
        </p:nvSpPr>
        <p:spPr>
          <a:xfrm>
            <a:off x="650630" y="-136031"/>
            <a:ext cx="11303681" cy="1325563"/>
          </a:xfrm>
        </p:spPr>
        <p:txBody>
          <a:bodyPr/>
          <a:lstStyle/>
          <a:p>
            <a:r>
              <a:rPr lang="fr-FR" dirty="0">
                <a:solidFill>
                  <a:srgbClr val="7451EB"/>
                </a:solidFill>
              </a:rPr>
              <a:t>3.3.</a:t>
            </a:r>
            <a:r>
              <a:rPr lang="fr-FR" dirty="0"/>
              <a:t> Comparaison </a:t>
            </a:r>
          </a:p>
        </p:txBody>
      </p:sp>
      <p:pic>
        <p:nvPicPr>
          <p:cNvPr id="3" name="Image 2">
            <a:extLst>
              <a:ext uri="{FF2B5EF4-FFF2-40B4-BE49-F238E27FC236}">
                <a16:creationId xmlns:a16="http://schemas.microsoft.com/office/drawing/2014/main" id="{61AABB25-DAF8-A1D9-D826-9DAEFC310ED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01902" y="1489846"/>
            <a:ext cx="11388196" cy="4236252"/>
          </a:xfrm>
          <a:prstGeom prst="rect">
            <a:avLst/>
          </a:prstGeom>
        </p:spPr>
      </p:pic>
    </p:spTree>
    <p:extLst>
      <p:ext uri="{BB962C8B-B14F-4D97-AF65-F5344CB8AC3E}">
        <p14:creationId xmlns:p14="http://schemas.microsoft.com/office/powerpoint/2010/main" val="916840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4EB4C153-DB18-404C-9E2B-94F76E464837}"/>
              </a:ext>
            </a:extLst>
          </p:cNvPr>
          <p:cNvSpPr>
            <a:spLocks noGrp="1"/>
          </p:cNvSpPr>
          <p:nvPr>
            <p:ph type="title"/>
          </p:nvPr>
        </p:nvSpPr>
        <p:spPr/>
        <p:txBody>
          <a:bodyPr/>
          <a:lstStyle/>
          <a:p>
            <a:r>
              <a:rPr lang="fr-FR"/>
              <a:t>Plan</a:t>
            </a:r>
          </a:p>
        </p:txBody>
      </p:sp>
      <p:sp>
        <p:nvSpPr>
          <p:cNvPr id="5" name="Espace réservé du contenu 4">
            <a:extLst>
              <a:ext uri="{FF2B5EF4-FFF2-40B4-BE49-F238E27FC236}">
                <a16:creationId xmlns:a16="http://schemas.microsoft.com/office/drawing/2014/main" id="{0DEECFA4-0101-4E2F-BC91-8586E01542D6}"/>
              </a:ext>
            </a:extLst>
          </p:cNvPr>
          <p:cNvSpPr>
            <a:spLocks noGrp="1"/>
          </p:cNvSpPr>
          <p:nvPr>
            <p:ph idx="1"/>
          </p:nvPr>
        </p:nvSpPr>
        <p:spPr/>
        <p:txBody>
          <a:bodyPr/>
          <a:lstStyle/>
          <a:p>
            <a:pPr marL="514350" indent="-514350">
              <a:buFont typeface="+mj-lt"/>
              <a:buAutoNum type="arabicPeriod"/>
            </a:pPr>
            <a:r>
              <a:rPr lang="fr-FR" dirty="0"/>
              <a:t>Contexte &amp; Problématique</a:t>
            </a:r>
          </a:p>
          <a:p>
            <a:pPr marL="514350" indent="-514350">
              <a:buFont typeface="+mj-lt"/>
              <a:buAutoNum type="arabicPeriod"/>
            </a:pPr>
            <a:r>
              <a:rPr lang="fr-FR" dirty="0"/>
              <a:t>Nettoyage &amp; Analyse Exploratoire</a:t>
            </a:r>
          </a:p>
          <a:p>
            <a:pPr marL="514350" indent="-514350">
              <a:buFont typeface="+mj-lt"/>
              <a:buAutoNum type="arabicPeriod"/>
            </a:pPr>
            <a:r>
              <a:rPr lang="fr-FR" dirty="0"/>
              <a:t>Essais de Segmentation</a:t>
            </a:r>
          </a:p>
          <a:p>
            <a:pPr marL="514350" indent="-514350">
              <a:buFont typeface="+mj-lt"/>
              <a:buAutoNum type="arabicPeriod"/>
            </a:pPr>
            <a:r>
              <a:rPr lang="fr-FR" dirty="0"/>
              <a:t>Evaluation &amp; Stabilité</a:t>
            </a:r>
          </a:p>
          <a:p>
            <a:pPr marL="514350" indent="-514350">
              <a:buFont typeface="+mj-lt"/>
              <a:buAutoNum type="arabicPeriod"/>
            </a:pPr>
            <a:r>
              <a:rPr lang="fr-FR" dirty="0"/>
              <a:t>Synthèse (Production)</a:t>
            </a:r>
          </a:p>
          <a:p>
            <a:pPr marL="514350" indent="-514350">
              <a:buFont typeface="+mj-lt"/>
              <a:buAutoNum type="arabicPeriod"/>
            </a:pPr>
            <a:r>
              <a:rPr lang="fr-FR" dirty="0"/>
              <a:t>Conclusion &amp; Suggestions </a:t>
            </a:r>
          </a:p>
        </p:txBody>
      </p:sp>
      <p:sp>
        <p:nvSpPr>
          <p:cNvPr id="3" name="Espace réservé du numéro de diapositive 2">
            <a:extLst>
              <a:ext uri="{FF2B5EF4-FFF2-40B4-BE49-F238E27FC236}">
                <a16:creationId xmlns:a16="http://schemas.microsoft.com/office/drawing/2014/main" id="{C2A7A7D9-4761-4E97-AAF4-5F448DEDD3F8}"/>
              </a:ext>
            </a:extLst>
          </p:cNvPr>
          <p:cNvSpPr>
            <a:spLocks noGrp="1"/>
          </p:cNvSpPr>
          <p:nvPr>
            <p:ph type="sldNum" sz="quarter" idx="12"/>
          </p:nvPr>
        </p:nvSpPr>
        <p:spPr/>
        <p:txBody>
          <a:bodyPr/>
          <a:lstStyle/>
          <a:p>
            <a:fld id="{9F4AEC0A-9FB1-4994-8F9B-332942245449}" type="slidenum">
              <a:rPr lang="fr-FR" smtClean="0"/>
              <a:pPr/>
              <a:t>2</a:t>
            </a:fld>
            <a:endParaRPr lang="fr-FR"/>
          </a:p>
        </p:txBody>
      </p:sp>
    </p:spTree>
    <p:extLst>
      <p:ext uri="{BB962C8B-B14F-4D97-AF65-F5344CB8AC3E}">
        <p14:creationId xmlns:p14="http://schemas.microsoft.com/office/powerpoint/2010/main" val="15368964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F317138E-7D63-4FB3-A276-64F43BE70681}"/>
              </a:ext>
            </a:extLst>
          </p:cNvPr>
          <p:cNvSpPr>
            <a:spLocks noGrp="1"/>
          </p:cNvSpPr>
          <p:nvPr>
            <p:ph type="title"/>
          </p:nvPr>
        </p:nvSpPr>
        <p:spPr/>
        <p:txBody>
          <a:bodyPr/>
          <a:lstStyle/>
          <a:p>
            <a:r>
              <a:rPr lang="fr-FR" dirty="0">
                <a:solidFill>
                  <a:srgbClr val="7451EB"/>
                </a:solidFill>
              </a:rPr>
              <a:t>4.</a:t>
            </a:r>
            <a:r>
              <a:rPr lang="fr-FR" dirty="0"/>
              <a:t> Evaluation &amp; Stabilité</a:t>
            </a:r>
          </a:p>
        </p:txBody>
      </p:sp>
      <p:sp>
        <p:nvSpPr>
          <p:cNvPr id="7" name="Espace réservé du texte 6">
            <a:extLst>
              <a:ext uri="{FF2B5EF4-FFF2-40B4-BE49-F238E27FC236}">
                <a16:creationId xmlns:a16="http://schemas.microsoft.com/office/drawing/2014/main" id="{E8E3E90D-DB49-428B-B779-0E613E6119C3}"/>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4811420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a:extLst>
              <a:ext uri="{FF2B5EF4-FFF2-40B4-BE49-F238E27FC236}">
                <a16:creationId xmlns:a16="http://schemas.microsoft.com/office/drawing/2014/main" id="{8AE90560-3882-4ECB-9C2A-E5417396D2F0}"/>
              </a:ext>
            </a:extLst>
          </p:cNvPr>
          <p:cNvSpPr>
            <a:spLocks noGrp="1"/>
          </p:cNvSpPr>
          <p:nvPr>
            <p:ph type="sldNum" sz="quarter" idx="12"/>
          </p:nvPr>
        </p:nvSpPr>
        <p:spPr/>
        <p:txBody>
          <a:bodyPr/>
          <a:lstStyle/>
          <a:p>
            <a:fld id="{9F4AEC0A-9FB1-4994-8F9B-332942245449}" type="slidenum">
              <a:rPr lang="fr-FR" smtClean="0"/>
              <a:pPr/>
              <a:t>21</a:t>
            </a:fld>
            <a:endParaRPr lang="fr-FR"/>
          </a:p>
        </p:txBody>
      </p:sp>
      <p:sp>
        <p:nvSpPr>
          <p:cNvPr id="18" name="Titre 17">
            <a:extLst>
              <a:ext uri="{FF2B5EF4-FFF2-40B4-BE49-F238E27FC236}">
                <a16:creationId xmlns:a16="http://schemas.microsoft.com/office/drawing/2014/main" id="{D4F0A2F5-323C-433E-96AB-609F5674BF9B}"/>
              </a:ext>
            </a:extLst>
          </p:cNvPr>
          <p:cNvSpPr>
            <a:spLocks noGrp="1"/>
          </p:cNvSpPr>
          <p:nvPr>
            <p:ph type="title"/>
          </p:nvPr>
        </p:nvSpPr>
        <p:spPr>
          <a:xfrm>
            <a:off x="650630" y="-136031"/>
            <a:ext cx="11303681" cy="1325563"/>
          </a:xfrm>
        </p:spPr>
        <p:txBody>
          <a:bodyPr/>
          <a:lstStyle/>
          <a:p>
            <a:r>
              <a:rPr lang="fr-FR" dirty="0">
                <a:solidFill>
                  <a:srgbClr val="7451EB"/>
                </a:solidFill>
              </a:rPr>
              <a:t>4.1.1. </a:t>
            </a:r>
            <a:r>
              <a:rPr lang="fr-FR" dirty="0"/>
              <a:t>Evaluation: </a:t>
            </a:r>
            <a:r>
              <a:rPr lang="fr-FR" dirty="0" err="1"/>
              <a:t>OneVsAll</a:t>
            </a:r>
            <a:r>
              <a:rPr lang="fr-FR" dirty="0"/>
              <a:t> &amp; AUC</a:t>
            </a:r>
          </a:p>
        </p:txBody>
      </p:sp>
      <p:grpSp>
        <p:nvGrpSpPr>
          <p:cNvPr id="16" name="Groupe 15">
            <a:extLst>
              <a:ext uri="{FF2B5EF4-FFF2-40B4-BE49-F238E27FC236}">
                <a16:creationId xmlns:a16="http://schemas.microsoft.com/office/drawing/2014/main" id="{AF6E6310-C0A2-AB2A-495F-80E9721784F2}"/>
              </a:ext>
            </a:extLst>
          </p:cNvPr>
          <p:cNvGrpSpPr/>
          <p:nvPr/>
        </p:nvGrpSpPr>
        <p:grpSpPr>
          <a:xfrm>
            <a:off x="-40667" y="1189532"/>
            <a:ext cx="5088339" cy="2879564"/>
            <a:chOff x="433572" y="1312052"/>
            <a:chExt cx="5088339" cy="2879564"/>
          </a:xfrm>
        </p:grpSpPr>
        <p:pic>
          <p:nvPicPr>
            <p:cNvPr id="15" name="Image 14">
              <a:extLst>
                <a:ext uri="{FF2B5EF4-FFF2-40B4-BE49-F238E27FC236}">
                  <a16:creationId xmlns:a16="http://schemas.microsoft.com/office/drawing/2014/main" id="{2291A28E-B560-425C-35F0-18D32677C915}"/>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3572" y="1312052"/>
              <a:ext cx="5088339" cy="2626239"/>
            </a:xfrm>
            <a:prstGeom prst="rect">
              <a:avLst/>
            </a:prstGeom>
          </p:spPr>
        </p:pic>
        <p:sp>
          <p:nvSpPr>
            <p:cNvPr id="17" name="ZoneTexte 16">
              <a:extLst>
                <a:ext uri="{FF2B5EF4-FFF2-40B4-BE49-F238E27FC236}">
                  <a16:creationId xmlns:a16="http://schemas.microsoft.com/office/drawing/2014/main" id="{1627CDB1-9C5C-825C-5B97-D2B61A80FD9F}"/>
                </a:ext>
              </a:extLst>
            </p:cNvPr>
            <p:cNvSpPr txBox="1"/>
            <p:nvPr/>
          </p:nvSpPr>
          <p:spPr>
            <a:xfrm>
              <a:off x="908056" y="3930006"/>
              <a:ext cx="4139370" cy="261610"/>
            </a:xfrm>
            <a:prstGeom prst="rect">
              <a:avLst/>
            </a:prstGeom>
            <a:noFill/>
          </p:spPr>
          <p:txBody>
            <a:bodyPr wrap="square" lIns="91440" tIns="45720" rIns="91440" bIns="45720" rtlCol="0" anchor="t">
              <a:spAutoFit/>
            </a:bodyPr>
            <a:lstStyle/>
            <a:p>
              <a:pPr algn="ctr"/>
              <a:r>
                <a:rPr lang="fr-FR" sz="1100" i="1" dirty="0"/>
                <a:t>- Distribution des Clusters -</a:t>
              </a:r>
            </a:p>
          </p:txBody>
        </p:sp>
      </p:grpSp>
      <p:grpSp>
        <p:nvGrpSpPr>
          <p:cNvPr id="20" name="Groupe 19">
            <a:extLst>
              <a:ext uri="{FF2B5EF4-FFF2-40B4-BE49-F238E27FC236}">
                <a16:creationId xmlns:a16="http://schemas.microsoft.com/office/drawing/2014/main" id="{C2B464C4-92D4-1FDA-6BA6-32F8DBBB8418}"/>
              </a:ext>
            </a:extLst>
          </p:cNvPr>
          <p:cNvGrpSpPr/>
          <p:nvPr/>
        </p:nvGrpSpPr>
        <p:grpSpPr>
          <a:xfrm>
            <a:off x="7756732" y="2847653"/>
            <a:ext cx="4139370" cy="3591603"/>
            <a:chOff x="7044722" y="2625171"/>
            <a:chExt cx="4139370" cy="3591603"/>
          </a:xfrm>
        </p:grpSpPr>
        <p:pic>
          <p:nvPicPr>
            <p:cNvPr id="3" name="Image 2">
              <a:extLst>
                <a:ext uri="{FF2B5EF4-FFF2-40B4-BE49-F238E27FC236}">
                  <a16:creationId xmlns:a16="http://schemas.microsoft.com/office/drawing/2014/main" id="{964B98C2-37F2-1E5F-3F26-F77DB189407B}"/>
                </a:ext>
              </a:extLst>
            </p:cNvPr>
            <p:cNvPicPr>
              <a:picLocks noChangeAspect="1"/>
            </p:cNvPicPr>
            <p:nvPr/>
          </p:nvPicPr>
          <p:blipFill>
            <a:blip r:embed="rId3">
              <a:clrChange>
                <a:clrFrom>
                  <a:srgbClr val="FFFFFF"/>
                </a:clrFrom>
                <a:clrTo>
                  <a:srgbClr val="FFFFFF">
                    <a:alpha val="0"/>
                  </a:srgbClr>
                </a:clrTo>
              </a:clrChange>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7168307" y="2625171"/>
              <a:ext cx="3892200" cy="3329993"/>
            </a:xfrm>
            <a:prstGeom prst="rect">
              <a:avLst/>
            </a:prstGeom>
          </p:spPr>
        </p:pic>
        <p:sp>
          <p:nvSpPr>
            <p:cNvPr id="19" name="ZoneTexte 18">
              <a:extLst>
                <a:ext uri="{FF2B5EF4-FFF2-40B4-BE49-F238E27FC236}">
                  <a16:creationId xmlns:a16="http://schemas.microsoft.com/office/drawing/2014/main" id="{932F4B8B-03AE-73DF-C669-A0A6EB7FAFA1}"/>
                </a:ext>
              </a:extLst>
            </p:cNvPr>
            <p:cNvSpPr txBox="1"/>
            <p:nvPr/>
          </p:nvSpPr>
          <p:spPr>
            <a:xfrm>
              <a:off x="7044722" y="5955164"/>
              <a:ext cx="4139370" cy="261610"/>
            </a:xfrm>
            <a:prstGeom prst="rect">
              <a:avLst/>
            </a:prstGeom>
            <a:noFill/>
          </p:spPr>
          <p:txBody>
            <a:bodyPr wrap="square" lIns="91440" tIns="45720" rIns="91440" bIns="45720" rtlCol="0" anchor="t">
              <a:spAutoFit/>
            </a:bodyPr>
            <a:lstStyle/>
            <a:p>
              <a:pPr algn="ctr"/>
              <a:r>
                <a:rPr lang="fr-FR" sz="1100" i="1" dirty="0"/>
                <a:t>- AUC du modèle 1vsA -</a:t>
              </a:r>
            </a:p>
          </p:txBody>
        </p:sp>
      </p:grpSp>
      <p:cxnSp>
        <p:nvCxnSpPr>
          <p:cNvPr id="21" name="Connecteur droit avec flèche 20">
            <a:extLst>
              <a:ext uri="{FF2B5EF4-FFF2-40B4-BE49-F238E27FC236}">
                <a16:creationId xmlns:a16="http://schemas.microsoft.com/office/drawing/2014/main" id="{86DFF8EA-5725-8208-2C0C-687C80675834}"/>
              </a:ext>
            </a:extLst>
          </p:cNvPr>
          <p:cNvCxnSpPr>
            <a:cxnSpLocks/>
            <a:endCxn id="24" idx="1"/>
          </p:cNvCxnSpPr>
          <p:nvPr/>
        </p:nvCxnSpPr>
        <p:spPr>
          <a:xfrm>
            <a:off x="3675355" y="2769833"/>
            <a:ext cx="1815410" cy="169340"/>
          </a:xfrm>
          <a:prstGeom prst="straightConnector1">
            <a:avLst/>
          </a:prstGeom>
          <a:ln w="19050">
            <a:solidFill>
              <a:srgbClr val="7451EB"/>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eur droit avec flèche 22">
            <a:extLst>
              <a:ext uri="{FF2B5EF4-FFF2-40B4-BE49-F238E27FC236}">
                <a16:creationId xmlns:a16="http://schemas.microsoft.com/office/drawing/2014/main" id="{4C1CC88E-393B-4A86-1ED3-188279E5AEE4}"/>
              </a:ext>
            </a:extLst>
          </p:cNvPr>
          <p:cNvCxnSpPr>
            <a:cxnSpLocks/>
            <a:stCxn id="24" idx="3"/>
          </p:cNvCxnSpPr>
          <p:nvPr/>
        </p:nvCxnSpPr>
        <p:spPr>
          <a:xfrm>
            <a:off x="7144330" y="2939173"/>
            <a:ext cx="1942638" cy="794652"/>
          </a:xfrm>
          <a:prstGeom prst="straightConnector1">
            <a:avLst/>
          </a:prstGeom>
          <a:ln w="19050">
            <a:solidFill>
              <a:srgbClr val="7451EB"/>
            </a:solidFill>
            <a:tailEnd type="triangle"/>
          </a:ln>
        </p:spPr>
        <p:style>
          <a:lnRef idx="1">
            <a:schemeClr val="accent1"/>
          </a:lnRef>
          <a:fillRef idx="0">
            <a:schemeClr val="accent1"/>
          </a:fillRef>
          <a:effectRef idx="0">
            <a:schemeClr val="accent1"/>
          </a:effectRef>
          <a:fontRef idx="minor">
            <a:schemeClr val="tx1"/>
          </a:fontRef>
        </p:style>
      </p:cxnSp>
      <p:sp>
        <p:nvSpPr>
          <p:cNvPr id="24" name="ZoneTexte 23">
            <a:extLst>
              <a:ext uri="{FF2B5EF4-FFF2-40B4-BE49-F238E27FC236}">
                <a16:creationId xmlns:a16="http://schemas.microsoft.com/office/drawing/2014/main" id="{682181B8-CA86-13BD-3FAD-17FCD6FE7E5F}"/>
              </a:ext>
            </a:extLst>
          </p:cNvPr>
          <p:cNvSpPr txBox="1"/>
          <p:nvPr/>
        </p:nvSpPr>
        <p:spPr>
          <a:xfrm>
            <a:off x="5490765" y="2477508"/>
            <a:ext cx="1653565" cy="923330"/>
          </a:xfrm>
          <a:prstGeom prst="rect">
            <a:avLst/>
          </a:prstGeom>
          <a:noFill/>
        </p:spPr>
        <p:txBody>
          <a:bodyPr wrap="square" rtlCol="0">
            <a:spAutoFit/>
          </a:bodyPr>
          <a:lstStyle/>
          <a:p>
            <a:pPr algn="ctr"/>
            <a:r>
              <a:rPr lang="fr-FR" dirty="0">
                <a:effectLst>
                  <a:outerShdw blurRad="38100" dist="38100" dir="2700000" algn="tl">
                    <a:srgbClr val="000000">
                      <a:alpha val="43137"/>
                    </a:srgbClr>
                  </a:outerShdw>
                </a:effectLst>
              </a:rPr>
              <a:t>Apprentissage du </a:t>
            </a:r>
            <a:r>
              <a:rPr lang="fr-FR" b="1" i="1" dirty="0">
                <a:effectLst>
                  <a:outerShdw blurRad="38100" dist="38100" dir="2700000" algn="tl">
                    <a:srgbClr val="000000">
                      <a:alpha val="43137"/>
                    </a:srgbClr>
                  </a:outerShdw>
                </a:effectLst>
              </a:rPr>
              <a:t>Cluster</a:t>
            </a:r>
            <a:r>
              <a:rPr lang="fr-FR" dirty="0">
                <a:effectLst>
                  <a:outerShdw blurRad="38100" dist="38100" dir="2700000" algn="tl">
                    <a:srgbClr val="000000">
                      <a:alpha val="43137"/>
                    </a:srgbClr>
                  </a:outerShdw>
                </a:effectLst>
              </a:rPr>
              <a:t> par </a:t>
            </a:r>
            <a:r>
              <a:rPr lang="fr-FR" b="1" dirty="0" err="1">
                <a:effectLst>
                  <a:outerShdw blurRad="38100" dist="38100" dir="2700000" algn="tl">
                    <a:srgbClr val="000000">
                      <a:alpha val="43137"/>
                    </a:srgbClr>
                  </a:outerShdw>
                </a:effectLst>
              </a:rPr>
              <a:t>XGBoost</a:t>
            </a:r>
            <a:r>
              <a:rPr lang="fr-FR" dirty="0">
                <a:effectLst>
                  <a:outerShdw blurRad="38100" dist="38100" dir="2700000" algn="tl">
                    <a:srgbClr val="000000">
                      <a:alpha val="43137"/>
                    </a:srgbClr>
                  </a:outerShdw>
                </a:effectLst>
              </a:rPr>
              <a:t> (</a:t>
            </a:r>
            <a:r>
              <a:rPr lang="fr-FR" u="sng" dirty="0">
                <a:effectLst>
                  <a:outerShdw blurRad="38100" dist="38100" dir="2700000" algn="tl">
                    <a:srgbClr val="000000">
                      <a:alpha val="43137"/>
                    </a:srgbClr>
                  </a:outerShdw>
                </a:effectLst>
              </a:rPr>
              <a:t>1vsA</a:t>
            </a:r>
            <a:r>
              <a:rPr lang="fr-FR" dirty="0">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24854877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a:extLst>
              <a:ext uri="{FF2B5EF4-FFF2-40B4-BE49-F238E27FC236}">
                <a16:creationId xmlns:a16="http://schemas.microsoft.com/office/drawing/2014/main" id="{8AE90560-3882-4ECB-9C2A-E5417396D2F0}"/>
              </a:ext>
            </a:extLst>
          </p:cNvPr>
          <p:cNvSpPr>
            <a:spLocks noGrp="1"/>
          </p:cNvSpPr>
          <p:nvPr>
            <p:ph type="sldNum" sz="quarter" idx="12"/>
          </p:nvPr>
        </p:nvSpPr>
        <p:spPr/>
        <p:txBody>
          <a:bodyPr/>
          <a:lstStyle/>
          <a:p>
            <a:fld id="{9F4AEC0A-9FB1-4994-8F9B-332942245449}" type="slidenum">
              <a:rPr lang="fr-FR" smtClean="0"/>
              <a:pPr/>
              <a:t>22</a:t>
            </a:fld>
            <a:endParaRPr lang="fr-FR"/>
          </a:p>
        </p:txBody>
      </p:sp>
      <p:sp>
        <p:nvSpPr>
          <p:cNvPr id="18" name="Titre 17">
            <a:extLst>
              <a:ext uri="{FF2B5EF4-FFF2-40B4-BE49-F238E27FC236}">
                <a16:creationId xmlns:a16="http://schemas.microsoft.com/office/drawing/2014/main" id="{D4F0A2F5-323C-433E-96AB-609F5674BF9B}"/>
              </a:ext>
            </a:extLst>
          </p:cNvPr>
          <p:cNvSpPr>
            <a:spLocks noGrp="1"/>
          </p:cNvSpPr>
          <p:nvPr>
            <p:ph type="title"/>
          </p:nvPr>
        </p:nvSpPr>
        <p:spPr>
          <a:xfrm>
            <a:off x="650630" y="-136031"/>
            <a:ext cx="11303681" cy="1325563"/>
          </a:xfrm>
        </p:spPr>
        <p:txBody>
          <a:bodyPr/>
          <a:lstStyle/>
          <a:p>
            <a:r>
              <a:rPr lang="fr-FR" dirty="0">
                <a:solidFill>
                  <a:srgbClr val="7451EB"/>
                </a:solidFill>
              </a:rPr>
              <a:t>4.1.2. </a:t>
            </a:r>
            <a:r>
              <a:rPr lang="fr-FR" dirty="0"/>
              <a:t>Evaluation: SHAP</a:t>
            </a:r>
          </a:p>
        </p:txBody>
      </p:sp>
      <p:pic>
        <p:nvPicPr>
          <p:cNvPr id="9" name="Image 8">
            <a:extLst>
              <a:ext uri="{FF2B5EF4-FFF2-40B4-BE49-F238E27FC236}">
                <a16:creationId xmlns:a16="http://schemas.microsoft.com/office/drawing/2014/main" id="{77174D5C-868A-510F-B4F2-3A48FAA72C36}"/>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112888" y="1038683"/>
            <a:ext cx="3739504" cy="2585962"/>
          </a:xfrm>
          <a:prstGeom prst="rect">
            <a:avLst/>
          </a:prstGeom>
        </p:spPr>
      </p:pic>
      <p:pic>
        <p:nvPicPr>
          <p:cNvPr id="11" name="Image 10">
            <a:extLst>
              <a:ext uri="{FF2B5EF4-FFF2-40B4-BE49-F238E27FC236}">
                <a16:creationId xmlns:a16="http://schemas.microsoft.com/office/drawing/2014/main" id="{421F2C06-A9F3-DC89-0309-8FE03F467616}"/>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77067" y="3811719"/>
            <a:ext cx="3799624" cy="2627537"/>
          </a:xfrm>
          <a:prstGeom prst="rect">
            <a:avLst/>
          </a:prstGeom>
        </p:spPr>
      </p:pic>
      <p:pic>
        <p:nvPicPr>
          <p:cNvPr id="13" name="Image 12" descr="Une image contenant table&#10;&#10;Description générée automatiquement">
            <a:extLst>
              <a:ext uri="{FF2B5EF4-FFF2-40B4-BE49-F238E27FC236}">
                <a16:creationId xmlns:a16="http://schemas.microsoft.com/office/drawing/2014/main" id="{B1A17AEE-EF86-60DA-196C-1F87B62FBB92}"/>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928998" y="3761965"/>
            <a:ext cx="3989950" cy="2759152"/>
          </a:xfrm>
          <a:prstGeom prst="rect">
            <a:avLst/>
          </a:prstGeom>
        </p:spPr>
      </p:pic>
      <p:grpSp>
        <p:nvGrpSpPr>
          <p:cNvPr id="2" name="Groupe 1">
            <a:extLst>
              <a:ext uri="{FF2B5EF4-FFF2-40B4-BE49-F238E27FC236}">
                <a16:creationId xmlns:a16="http://schemas.microsoft.com/office/drawing/2014/main" id="{A877A6D2-6584-AC83-E5F2-02C9E943456F}"/>
              </a:ext>
            </a:extLst>
          </p:cNvPr>
          <p:cNvGrpSpPr/>
          <p:nvPr/>
        </p:nvGrpSpPr>
        <p:grpSpPr>
          <a:xfrm>
            <a:off x="650630" y="989637"/>
            <a:ext cx="3876982" cy="2896617"/>
            <a:chOff x="650630" y="989637"/>
            <a:chExt cx="3876982" cy="2896617"/>
          </a:xfrm>
        </p:grpSpPr>
        <p:pic>
          <p:nvPicPr>
            <p:cNvPr id="6" name="Image 5" descr="Une image contenant table&#10;&#10;Description générée automatiquement">
              <a:extLst>
                <a:ext uri="{FF2B5EF4-FFF2-40B4-BE49-F238E27FC236}">
                  <a16:creationId xmlns:a16="http://schemas.microsoft.com/office/drawing/2014/main" id="{0B3A07A7-4A59-47E7-78C7-CDB63D5139AC}"/>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50630" y="989637"/>
              <a:ext cx="3876982" cy="2681032"/>
            </a:xfrm>
            <a:prstGeom prst="rect">
              <a:avLst/>
            </a:prstGeom>
          </p:spPr>
        </p:pic>
        <p:sp>
          <p:nvSpPr>
            <p:cNvPr id="10" name="ZoneTexte 9">
              <a:extLst>
                <a:ext uri="{FF2B5EF4-FFF2-40B4-BE49-F238E27FC236}">
                  <a16:creationId xmlns:a16="http://schemas.microsoft.com/office/drawing/2014/main" id="{027C315C-1DDC-E267-E5AC-0A97C9DE07CE}"/>
                </a:ext>
              </a:extLst>
            </p:cNvPr>
            <p:cNvSpPr txBox="1"/>
            <p:nvPr/>
          </p:nvSpPr>
          <p:spPr>
            <a:xfrm>
              <a:off x="1273052" y="3624644"/>
              <a:ext cx="2632137" cy="261610"/>
            </a:xfrm>
            <a:prstGeom prst="rect">
              <a:avLst/>
            </a:prstGeom>
            <a:noFill/>
          </p:spPr>
          <p:txBody>
            <a:bodyPr wrap="square" lIns="91440" tIns="45720" rIns="91440" bIns="45720" rtlCol="0" anchor="t">
              <a:spAutoFit/>
            </a:bodyPr>
            <a:lstStyle/>
            <a:p>
              <a:pPr algn="ctr"/>
              <a:r>
                <a:rPr lang="fr-FR" sz="1100" i="1" dirty="0"/>
                <a:t>- Classe/Cluster </a:t>
              </a:r>
              <a:r>
                <a:rPr lang="fr-FR" sz="1100" b="1" i="1" dirty="0"/>
                <a:t>0</a:t>
              </a:r>
              <a:r>
                <a:rPr lang="fr-FR" sz="1100" i="1" dirty="0"/>
                <a:t> -</a:t>
              </a:r>
            </a:p>
          </p:txBody>
        </p:sp>
      </p:grpSp>
      <p:sp>
        <p:nvSpPr>
          <p:cNvPr id="12" name="ZoneTexte 11">
            <a:extLst>
              <a:ext uri="{FF2B5EF4-FFF2-40B4-BE49-F238E27FC236}">
                <a16:creationId xmlns:a16="http://schemas.microsoft.com/office/drawing/2014/main" id="{AAC2F45D-6CA0-79D3-0C6D-E0B1506EEDF8}"/>
              </a:ext>
            </a:extLst>
          </p:cNvPr>
          <p:cNvSpPr txBox="1"/>
          <p:nvPr/>
        </p:nvSpPr>
        <p:spPr>
          <a:xfrm>
            <a:off x="8057070" y="3583454"/>
            <a:ext cx="2632137" cy="261610"/>
          </a:xfrm>
          <a:prstGeom prst="rect">
            <a:avLst/>
          </a:prstGeom>
          <a:noFill/>
        </p:spPr>
        <p:txBody>
          <a:bodyPr wrap="square" lIns="91440" tIns="45720" rIns="91440" bIns="45720" rtlCol="0" anchor="t">
            <a:spAutoFit/>
          </a:bodyPr>
          <a:lstStyle/>
          <a:p>
            <a:pPr algn="ctr"/>
            <a:r>
              <a:rPr lang="fr-FR" sz="1100" i="1" dirty="0"/>
              <a:t>- Classe/Cluster </a:t>
            </a:r>
            <a:r>
              <a:rPr lang="fr-FR" sz="1100" b="1" i="1" dirty="0"/>
              <a:t>1</a:t>
            </a:r>
            <a:r>
              <a:rPr lang="fr-FR" sz="1100" i="1" dirty="0"/>
              <a:t> -</a:t>
            </a:r>
          </a:p>
        </p:txBody>
      </p:sp>
      <p:sp>
        <p:nvSpPr>
          <p:cNvPr id="14" name="ZoneTexte 13">
            <a:extLst>
              <a:ext uri="{FF2B5EF4-FFF2-40B4-BE49-F238E27FC236}">
                <a16:creationId xmlns:a16="http://schemas.microsoft.com/office/drawing/2014/main" id="{D4679F37-EDBC-BD65-98E3-2F1ECC4EE528}"/>
              </a:ext>
            </a:extLst>
          </p:cNvPr>
          <p:cNvSpPr txBox="1"/>
          <p:nvPr/>
        </p:nvSpPr>
        <p:spPr>
          <a:xfrm>
            <a:off x="1160810" y="6439256"/>
            <a:ext cx="2632137" cy="261610"/>
          </a:xfrm>
          <a:prstGeom prst="rect">
            <a:avLst/>
          </a:prstGeom>
          <a:noFill/>
        </p:spPr>
        <p:txBody>
          <a:bodyPr wrap="square" lIns="91440" tIns="45720" rIns="91440" bIns="45720" rtlCol="0" anchor="t">
            <a:spAutoFit/>
          </a:bodyPr>
          <a:lstStyle/>
          <a:p>
            <a:pPr algn="ctr"/>
            <a:r>
              <a:rPr lang="fr-FR" sz="1100" i="1" dirty="0"/>
              <a:t>- Classe/Cluster </a:t>
            </a:r>
            <a:r>
              <a:rPr lang="fr-FR" sz="1100" b="1" i="1" dirty="0"/>
              <a:t>2</a:t>
            </a:r>
            <a:r>
              <a:rPr lang="fr-FR" sz="1100" i="1" dirty="0"/>
              <a:t> -</a:t>
            </a:r>
          </a:p>
        </p:txBody>
      </p:sp>
      <p:sp>
        <p:nvSpPr>
          <p:cNvPr id="15" name="ZoneTexte 14">
            <a:extLst>
              <a:ext uri="{FF2B5EF4-FFF2-40B4-BE49-F238E27FC236}">
                <a16:creationId xmlns:a16="http://schemas.microsoft.com/office/drawing/2014/main" id="{F0ED415E-7E95-C060-93AD-B0EB9E68263A}"/>
              </a:ext>
            </a:extLst>
          </p:cNvPr>
          <p:cNvSpPr txBox="1"/>
          <p:nvPr/>
        </p:nvSpPr>
        <p:spPr>
          <a:xfrm>
            <a:off x="8034113" y="6439256"/>
            <a:ext cx="2632137" cy="261610"/>
          </a:xfrm>
          <a:prstGeom prst="rect">
            <a:avLst/>
          </a:prstGeom>
          <a:noFill/>
        </p:spPr>
        <p:txBody>
          <a:bodyPr wrap="square" lIns="91440" tIns="45720" rIns="91440" bIns="45720" rtlCol="0" anchor="t">
            <a:spAutoFit/>
          </a:bodyPr>
          <a:lstStyle/>
          <a:p>
            <a:pPr algn="ctr"/>
            <a:r>
              <a:rPr lang="fr-FR" sz="1100" i="1" dirty="0"/>
              <a:t>- Classe/Cluster </a:t>
            </a:r>
            <a:r>
              <a:rPr lang="fr-FR" sz="1100" b="1" i="1" dirty="0"/>
              <a:t>3</a:t>
            </a:r>
            <a:r>
              <a:rPr lang="fr-FR" sz="1100" i="1" dirty="0"/>
              <a:t> -</a:t>
            </a:r>
          </a:p>
        </p:txBody>
      </p:sp>
    </p:spTree>
    <p:extLst>
      <p:ext uri="{BB962C8B-B14F-4D97-AF65-F5344CB8AC3E}">
        <p14:creationId xmlns:p14="http://schemas.microsoft.com/office/powerpoint/2010/main" val="9969966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a:extLst>
              <a:ext uri="{FF2B5EF4-FFF2-40B4-BE49-F238E27FC236}">
                <a16:creationId xmlns:a16="http://schemas.microsoft.com/office/drawing/2014/main" id="{8AE90560-3882-4ECB-9C2A-E5417396D2F0}"/>
              </a:ext>
            </a:extLst>
          </p:cNvPr>
          <p:cNvSpPr>
            <a:spLocks noGrp="1"/>
          </p:cNvSpPr>
          <p:nvPr>
            <p:ph type="sldNum" sz="quarter" idx="12"/>
          </p:nvPr>
        </p:nvSpPr>
        <p:spPr/>
        <p:txBody>
          <a:bodyPr/>
          <a:lstStyle/>
          <a:p>
            <a:fld id="{9F4AEC0A-9FB1-4994-8F9B-332942245449}" type="slidenum">
              <a:rPr lang="fr-FR" smtClean="0"/>
              <a:pPr/>
              <a:t>23</a:t>
            </a:fld>
            <a:endParaRPr lang="fr-FR"/>
          </a:p>
        </p:txBody>
      </p:sp>
      <p:sp>
        <p:nvSpPr>
          <p:cNvPr id="18" name="Titre 17">
            <a:extLst>
              <a:ext uri="{FF2B5EF4-FFF2-40B4-BE49-F238E27FC236}">
                <a16:creationId xmlns:a16="http://schemas.microsoft.com/office/drawing/2014/main" id="{D4F0A2F5-323C-433E-96AB-609F5674BF9B}"/>
              </a:ext>
            </a:extLst>
          </p:cNvPr>
          <p:cNvSpPr>
            <a:spLocks noGrp="1"/>
          </p:cNvSpPr>
          <p:nvPr>
            <p:ph type="title"/>
          </p:nvPr>
        </p:nvSpPr>
        <p:spPr>
          <a:xfrm>
            <a:off x="650630" y="-136031"/>
            <a:ext cx="11303681" cy="1325563"/>
          </a:xfrm>
        </p:spPr>
        <p:txBody>
          <a:bodyPr/>
          <a:lstStyle/>
          <a:p>
            <a:r>
              <a:rPr lang="fr-FR" dirty="0">
                <a:solidFill>
                  <a:srgbClr val="7451EB"/>
                </a:solidFill>
              </a:rPr>
              <a:t>4.2.</a:t>
            </a:r>
            <a:r>
              <a:rPr lang="fr-FR" dirty="0"/>
              <a:t> Stabilité Algorithmique </a:t>
            </a:r>
          </a:p>
        </p:txBody>
      </p:sp>
      <p:pic>
        <p:nvPicPr>
          <p:cNvPr id="3" name="Image 2">
            <a:extLst>
              <a:ext uri="{FF2B5EF4-FFF2-40B4-BE49-F238E27FC236}">
                <a16:creationId xmlns:a16="http://schemas.microsoft.com/office/drawing/2014/main" id="{3781995C-903E-0A3D-78CD-B525C1999AA8}"/>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0425" y="4244780"/>
            <a:ext cx="4294923" cy="2559601"/>
          </a:xfrm>
          <a:prstGeom prst="rect">
            <a:avLst/>
          </a:prstGeom>
        </p:spPr>
      </p:pic>
      <p:pic>
        <p:nvPicPr>
          <p:cNvPr id="6" name="Image 5">
            <a:extLst>
              <a:ext uri="{FF2B5EF4-FFF2-40B4-BE49-F238E27FC236}">
                <a16:creationId xmlns:a16="http://schemas.microsoft.com/office/drawing/2014/main" id="{3A3C9FD6-A401-A75A-AEA5-37B6B6D19DD3}"/>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000727" y="1038612"/>
            <a:ext cx="7720755" cy="2904178"/>
          </a:xfrm>
          <a:prstGeom prst="rect">
            <a:avLst/>
          </a:prstGeom>
        </p:spPr>
      </p:pic>
    </p:spTree>
    <p:extLst>
      <p:ext uri="{BB962C8B-B14F-4D97-AF65-F5344CB8AC3E}">
        <p14:creationId xmlns:p14="http://schemas.microsoft.com/office/powerpoint/2010/main" val="37711270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a:extLst>
              <a:ext uri="{FF2B5EF4-FFF2-40B4-BE49-F238E27FC236}">
                <a16:creationId xmlns:a16="http://schemas.microsoft.com/office/drawing/2014/main" id="{8AE90560-3882-4ECB-9C2A-E5417396D2F0}"/>
              </a:ext>
            </a:extLst>
          </p:cNvPr>
          <p:cNvSpPr>
            <a:spLocks noGrp="1"/>
          </p:cNvSpPr>
          <p:nvPr>
            <p:ph type="sldNum" sz="quarter" idx="12"/>
          </p:nvPr>
        </p:nvSpPr>
        <p:spPr/>
        <p:txBody>
          <a:bodyPr/>
          <a:lstStyle/>
          <a:p>
            <a:fld id="{9F4AEC0A-9FB1-4994-8F9B-332942245449}" type="slidenum">
              <a:rPr lang="fr-FR" smtClean="0"/>
              <a:pPr/>
              <a:t>24</a:t>
            </a:fld>
            <a:endParaRPr lang="fr-FR"/>
          </a:p>
        </p:txBody>
      </p:sp>
      <p:sp>
        <p:nvSpPr>
          <p:cNvPr id="18" name="Titre 17">
            <a:extLst>
              <a:ext uri="{FF2B5EF4-FFF2-40B4-BE49-F238E27FC236}">
                <a16:creationId xmlns:a16="http://schemas.microsoft.com/office/drawing/2014/main" id="{D4F0A2F5-323C-433E-96AB-609F5674BF9B}"/>
              </a:ext>
            </a:extLst>
          </p:cNvPr>
          <p:cNvSpPr>
            <a:spLocks noGrp="1"/>
          </p:cNvSpPr>
          <p:nvPr>
            <p:ph type="title"/>
          </p:nvPr>
        </p:nvSpPr>
        <p:spPr>
          <a:xfrm>
            <a:off x="650630" y="-136031"/>
            <a:ext cx="11303681" cy="1325563"/>
          </a:xfrm>
        </p:spPr>
        <p:txBody>
          <a:bodyPr/>
          <a:lstStyle/>
          <a:p>
            <a:r>
              <a:rPr lang="fr-FR" dirty="0">
                <a:solidFill>
                  <a:srgbClr val="7451EB"/>
                </a:solidFill>
              </a:rPr>
              <a:t>4.3.</a:t>
            </a:r>
            <a:r>
              <a:rPr lang="fr-FR" dirty="0"/>
              <a:t> Stabilité Temporelle </a:t>
            </a:r>
          </a:p>
        </p:txBody>
      </p:sp>
      <p:pic>
        <p:nvPicPr>
          <p:cNvPr id="3" name="Image 2">
            <a:extLst>
              <a:ext uri="{FF2B5EF4-FFF2-40B4-BE49-F238E27FC236}">
                <a16:creationId xmlns:a16="http://schemas.microsoft.com/office/drawing/2014/main" id="{8BCFEE14-6F03-951B-B22A-BF030A923D02}"/>
              </a:ext>
            </a:extLst>
          </p:cNvPr>
          <p:cNvPicPr>
            <a:picLocks noChangeAspect="1"/>
          </p:cNvPicPr>
          <p:nvPr/>
        </p:nvPicPr>
        <p:blipFill>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650630" y="1234120"/>
            <a:ext cx="4184166" cy="2142454"/>
          </a:xfrm>
          <a:prstGeom prst="rect">
            <a:avLst/>
          </a:prstGeom>
        </p:spPr>
      </p:pic>
      <p:pic>
        <p:nvPicPr>
          <p:cNvPr id="6" name="Image 5">
            <a:extLst>
              <a:ext uri="{FF2B5EF4-FFF2-40B4-BE49-F238E27FC236}">
                <a16:creationId xmlns:a16="http://schemas.microsoft.com/office/drawing/2014/main" id="{5B26FC30-77B0-C281-6E01-868C543846E3}"/>
              </a:ext>
            </a:extLst>
          </p:cNvPr>
          <p:cNvPicPr>
            <a:picLocks noChangeAspect="1"/>
          </p:cNvPicPr>
          <p:nvPr/>
        </p:nvPicPr>
        <p:blipFill>
          <a:blip r:embed="rId4">
            <a:clrChange>
              <a:clrFrom>
                <a:srgbClr val="FFFFFF"/>
              </a:clrFrom>
              <a:clrTo>
                <a:srgbClr val="FFFFFF">
                  <a:alpha val="0"/>
                </a:srgbClr>
              </a:clrTo>
            </a:clrChange>
            <a:extLst>
              <a:ext uri="{BEBA8EAE-BF5A-486C-A8C5-ECC9F3942E4B}">
                <a14:imgProps xmlns:a14="http://schemas.microsoft.com/office/drawing/2010/main">
                  <a14:imgLayer r:embed="rId5">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3795639" y="3661412"/>
            <a:ext cx="4103572" cy="2142454"/>
          </a:xfrm>
          <a:prstGeom prst="rect">
            <a:avLst/>
          </a:prstGeom>
        </p:spPr>
      </p:pic>
      <p:pic>
        <p:nvPicPr>
          <p:cNvPr id="8" name="Image 7">
            <a:extLst>
              <a:ext uri="{FF2B5EF4-FFF2-40B4-BE49-F238E27FC236}">
                <a16:creationId xmlns:a16="http://schemas.microsoft.com/office/drawing/2014/main" id="{10F1DCFB-041B-311D-2043-2637480A3C90}"/>
              </a:ext>
            </a:extLst>
          </p:cNvPr>
          <p:cNvPicPr>
            <a:picLocks noChangeAspect="1"/>
          </p:cNvPicPr>
          <p:nvPr/>
        </p:nvPicPr>
        <p:blipFill>
          <a:blip r:embed="rId6">
            <a:clrChange>
              <a:clrFrom>
                <a:srgbClr val="FFFFFF"/>
              </a:clrFrom>
              <a:clrTo>
                <a:srgbClr val="FFFFFF">
                  <a:alpha val="0"/>
                </a:srgbClr>
              </a:clrTo>
            </a:clrChange>
            <a:extLst>
              <a:ext uri="{BEBA8EAE-BF5A-486C-A8C5-ECC9F3942E4B}">
                <a14:imgProps xmlns:a14="http://schemas.microsoft.com/office/drawing/2010/main">
                  <a14:imgLayer r:embed="rId7">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7261259" y="1189532"/>
            <a:ext cx="4184166" cy="2142454"/>
          </a:xfrm>
          <a:prstGeom prst="rect">
            <a:avLst/>
          </a:prstGeom>
        </p:spPr>
      </p:pic>
      <p:cxnSp>
        <p:nvCxnSpPr>
          <p:cNvPr id="10" name="Connecteur droit avec flèche 9">
            <a:extLst>
              <a:ext uri="{FF2B5EF4-FFF2-40B4-BE49-F238E27FC236}">
                <a16:creationId xmlns:a16="http://schemas.microsoft.com/office/drawing/2014/main" id="{3E7CE12E-0CC2-89D0-847F-E5015646D734}"/>
              </a:ext>
            </a:extLst>
          </p:cNvPr>
          <p:cNvCxnSpPr>
            <a:cxnSpLocks/>
          </p:cNvCxnSpPr>
          <p:nvPr/>
        </p:nvCxnSpPr>
        <p:spPr>
          <a:xfrm flipV="1">
            <a:off x="2734322" y="4509856"/>
            <a:ext cx="1793290" cy="798991"/>
          </a:xfrm>
          <a:prstGeom prst="straightConnector1">
            <a:avLst/>
          </a:prstGeom>
          <a:ln w="19050">
            <a:solidFill>
              <a:srgbClr val="7451EB"/>
            </a:solidFill>
            <a:tailEnd type="triangle"/>
          </a:ln>
        </p:spPr>
        <p:style>
          <a:lnRef idx="1">
            <a:schemeClr val="accent1"/>
          </a:lnRef>
          <a:fillRef idx="0">
            <a:schemeClr val="accent1"/>
          </a:fillRef>
          <a:effectRef idx="0">
            <a:schemeClr val="accent1"/>
          </a:effectRef>
          <a:fontRef idx="minor">
            <a:schemeClr val="tx1"/>
          </a:fontRef>
        </p:style>
      </p:cxnSp>
      <p:sp>
        <p:nvSpPr>
          <p:cNvPr id="15" name="ZoneTexte 14">
            <a:extLst>
              <a:ext uri="{FF2B5EF4-FFF2-40B4-BE49-F238E27FC236}">
                <a16:creationId xmlns:a16="http://schemas.microsoft.com/office/drawing/2014/main" id="{79189B19-90EA-2F2C-9139-4863330E578D}"/>
              </a:ext>
            </a:extLst>
          </p:cNvPr>
          <p:cNvSpPr txBox="1"/>
          <p:nvPr/>
        </p:nvSpPr>
        <p:spPr>
          <a:xfrm>
            <a:off x="1225118" y="4885941"/>
            <a:ext cx="1509204" cy="1200329"/>
          </a:xfrm>
          <a:prstGeom prst="rect">
            <a:avLst/>
          </a:prstGeom>
          <a:noFill/>
        </p:spPr>
        <p:txBody>
          <a:bodyPr wrap="square" rtlCol="0">
            <a:spAutoFit/>
          </a:bodyPr>
          <a:lstStyle/>
          <a:p>
            <a:pPr algn="ctr"/>
            <a:r>
              <a:rPr lang="fr-FR" dirty="0">
                <a:effectLst>
                  <a:outerShdw blurRad="38100" dist="38100" dir="2700000" algn="tl">
                    <a:srgbClr val="000000">
                      <a:alpha val="43137"/>
                    </a:srgbClr>
                  </a:outerShdw>
                </a:effectLst>
              </a:rPr>
              <a:t>Dégradation Importante (ARI &lt;0.85) après </a:t>
            </a:r>
            <a:r>
              <a:rPr lang="fr-FR" b="1" dirty="0">
                <a:effectLst>
                  <a:outerShdw blurRad="38100" dist="38100" dir="2700000" algn="tl">
                    <a:srgbClr val="000000">
                      <a:alpha val="43137"/>
                    </a:srgbClr>
                  </a:outerShdw>
                </a:effectLst>
              </a:rPr>
              <a:t>2 mois</a:t>
            </a:r>
          </a:p>
        </p:txBody>
      </p:sp>
    </p:spTree>
    <p:extLst>
      <p:ext uri="{BB962C8B-B14F-4D97-AF65-F5344CB8AC3E}">
        <p14:creationId xmlns:p14="http://schemas.microsoft.com/office/powerpoint/2010/main" val="36016136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F317138E-7D63-4FB3-A276-64F43BE70681}"/>
              </a:ext>
            </a:extLst>
          </p:cNvPr>
          <p:cNvSpPr>
            <a:spLocks noGrp="1"/>
          </p:cNvSpPr>
          <p:nvPr>
            <p:ph type="title"/>
          </p:nvPr>
        </p:nvSpPr>
        <p:spPr/>
        <p:txBody>
          <a:bodyPr/>
          <a:lstStyle/>
          <a:p>
            <a:r>
              <a:rPr lang="fr-FR" dirty="0">
                <a:solidFill>
                  <a:srgbClr val="7451EB"/>
                </a:solidFill>
              </a:rPr>
              <a:t>5.</a:t>
            </a:r>
            <a:r>
              <a:rPr lang="fr-FR" dirty="0"/>
              <a:t> Synthèse (Production)</a:t>
            </a:r>
          </a:p>
        </p:txBody>
      </p:sp>
      <p:sp>
        <p:nvSpPr>
          <p:cNvPr id="7" name="Espace réservé du texte 6">
            <a:extLst>
              <a:ext uri="{FF2B5EF4-FFF2-40B4-BE49-F238E27FC236}">
                <a16:creationId xmlns:a16="http://schemas.microsoft.com/office/drawing/2014/main" id="{E8E3E90D-DB49-428B-B779-0E613E6119C3}"/>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36611855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re 17">
            <a:extLst>
              <a:ext uri="{FF2B5EF4-FFF2-40B4-BE49-F238E27FC236}">
                <a16:creationId xmlns:a16="http://schemas.microsoft.com/office/drawing/2014/main" id="{D4F0A2F5-323C-433E-96AB-609F5674BF9B}"/>
              </a:ext>
            </a:extLst>
          </p:cNvPr>
          <p:cNvSpPr>
            <a:spLocks noGrp="1"/>
          </p:cNvSpPr>
          <p:nvPr>
            <p:ph type="title"/>
          </p:nvPr>
        </p:nvSpPr>
        <p:spPr>
          <a:xfrm>
            <a:off x="650630" y="-136031"/>
            <a:ext cx="11303681" cy="1325563"/>
          </a:xfrm>
        </p:spPr>
        <p:txBody>
          <a:bodyPr/>
          <a:lstStyle/>
          <a:p>
            <a:r>
              <a:rPr lang="fr-FR" dirty="0">
                <a:solidFill>
                  <a:srgbClr val="7451EB"/>
                </a:solidFill>
              </a:rPr>
              <a:t>7.</a:t>
            </a:r>
            <a:r>
              <a:rPr lang="fr-FR" dirty="0"/>
              <a:t> Production &amp; Synthèse</a:t>
            </a:r>
          </a:p>
        </p:txBody>
      </p:sp>
      <p:sp>
        <p:nvSpPr>
          <p:cNvPr id="68" name="Espace réservé du numéro de diapositive 4">
            <a:extLst>
              <a:ext uri="{FF2B5EF4-FFF2-40B4-BE49-F238E27FC236}">
                <a16:creationId xmlns:a16="http://schemas.microsoft.com/office/drawing/2014/main" id="{5D794536-5ACE-4824-B8BE-A7B8FEB41615}"/>
              </a:ext>
            </a:extLst>
          </p:cNvPr>
          <p:cNvSpPr>
            <a:spLocks noGrp="1"/>
          </p:cNvSpPr>
          <p:nvPr>
            <p:ph type="sldNum" sz="quarter" idx="12"/>
          </p:nvPr>
        </p:nvSpPr>
        <p:spPr>
          <a:xfrm>
            <a:off x="11654327" y="6439256"/>
            <a:ext cx="483550" cy="365125"/>
          </a:xfrm>
        </p:spPr>
        <p:txBody>
          <a:bodyPr/>
          <a:lstStyle/>
          <a:p>
            <a:fld id="{9F4AEC0A-9FB1-4994-8F9B-332942245449}" type="slidenum">
              <a:rPr lang="fr-FR" smtClean="0"/>
              <a:pPr/>
              <a:t>26</a:t>
            </a:fld>
            <a:endParaRPr lang="fr-FR"/>
          </a:p>
        </p:txBody>
      </p:sp>
      <p:grpSp>
        <p:nvGrpSpPr>
          <p:cNvPr id="159" name="Groupe 158">
            <a:extLst>
              <a:ext uri="{FF2B5EF4-FFF2-40B4-BE49-F238E27FC236}">
                <a16:creationId xmlns:a16="http://schemas.microsoft.com/office/drawing/2014/main" id="{40BC9993-7F17-73BB-2844-4D5512B12DED}"/>
              </a:ext>
            </a:extLst>
          </p:cNvPr>
          <p:cNvGrpSpPr/>
          <p:nvPr/>
        </p:nvGrpSpPr>
        <p:grpSpPr>
          <a:xfrm>
            <a:off x="-153237" y="1428447"/>
            <a:ext cx="12049317" cy="4763478"/>
            <a:chOff x="-153237" y="1135484"/>
            <a:chExt cx="12049317" cy="4763478"/>
          </a:xfrm>
        </p:grpSpPr>
        <p:grpSp>
          <p:nvGrpSpPr>
            <p:cNvPr id="105" name="Groupe 104">
              <a:extLst>
                <a:ext uri="{FF2B5EF4-FFF2-40B4-BE49-F238E27FC236}">
                  <a16:creationId xmlns:a16="http://schemas.microsoft.com/office/drawing/2014/main" id="{F779259A-6D2B-E12F-AB14-F5299BDE366F}"/>
                </a:ext>
              </a:extLst>
            </p:cNvPr>
            <p:cNvGrpSpPr/>
            <p:nvPr/>
          </p:nvGrpSpPr>
          <p:grpSpPr>
            <a:xfrm>
              <a:off x="1774581" y="1135484"/>
              <a:ext cx="10121499" cy="3871522"/>
              <a:chOff x="-54221" y="1135484"/>
              <a:chExt cx="10121499" cy="3871522"/>
            </a:xfrm>
          </p:grpSpPr>
          <p:sp>
            <p:nvSpPr>
              <p:cNvPr id="302" name="ZoneTexte 301">
                <a:extLst>
                  <a:ext uri="{FF2B5EF4-FFF2-40B4-BE49-F238E27FC236}">
                    <a16:creationId xmlns:a16="http://schemas.microsoft.com/office/drawing/2014/main" id="{E71942AB-57FA-4CFC-93CF-7B80EA655B39}"/>
                  </a:ext>
                </a:extLst>
              </p:cNvPr>
              <p:cNvSpPr txBox="1"/>
              <p:nvPr/>
            </p:nvSpPr>
            <p:spPr>
              <a:xfrm>
                <a:off x="4409896" y="1135484"/>
                <a:ext cx="2411735" cy="400110"/>
              </a:xfrm>
              <a:prstGeom prst="rect">
                <a:avLst/>
              </a:prstGeom>
              <a:noFill/>
            </p:spPr>
            <p:txBody>
              <a:bodyPr wrap="square" rtlCol="0">
                <a:spAutoFit/>
              </a:bodyPr>
              <a:lstStyle/>
              <a:p>
                <a:pPr algn="ctr"/>
                <a:r>
                  <a:rPr lang="fr-FR" sz="2000" b="1" dirty="0">
                    <a:solidFill>
                      <a:srgbClr val="5982DB"/>
                    </a:solidFill>
                    <a:effectLst>
                      <a:outerShdw blurRad="38100" dist="38100" dir="2700000" algn="tl">
                        <a:srgbClr val="000000">
                          <a:alpha val="43137"/>
                        </a:srgbClr>
                      </a:outerShdw>
                    </a:effectLst>
                  </a:rPr>
                  <a:t>Segmentation</a:t>
                </a:r>
              </a:p>
            </p:txBody>
          </p:sp>
          <p:sp>
            <p:nvSpPr>
              <p:cNvPr id="307" name="Rectangle 30">
                <a:extLst>
                  <a:ext uri="{FF2B5EF4-FFF2-40B4-BE49-F238E27FC236}">
                    <a16:creationId xmlns:a16="http://schemas.microsoft.com/office/drawing/2014/main" id="{1CA3CAAD-D933-4247-A8D2-637CE59F1EFC}"/>
                  </a:ext>
                </a:extLst>
              </p:cNvPr>
              <p:cNvSpPr/>
              <p:nvPr/>
            </p:nvSpPr>
            <p:spPr>
              <a:xfrm>
                <a:off x="1481810" y="1596492"/>
                <a:ext cx="4253164" cy="941044"/>
              </a:xfrm>
              <a:prstGeom prst="roundRect">
                <a:avLst/>
              </a:prstGeom>
              <a:noFill/>
              <a:ln w="19050" cap="flat" cmpd="sng" algn="ctr">
                <a:solidFill>
                  <a:srgbClr val="9989D9"/>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fr-FR" sz="1200"/>
              </a:p>
            </p:txBody>
          </p:sp>
          <p:sp>
            <p:nvSpPr>
              <p:cNvPr id="308" name="Rectangle : coins arrondis 307">
                <a:extLst>
                  <a:ext uri="{FF2B5EF4-FFF2-40B4-BE49-F238E27FC236}">
                    <a16:creationId xmlns:a16="http://schemas.microsoft.com/office/drawing/2014/main" id="{BC5726FF-E93A-4D33-9945-17AFE654D88A}"/>
                  </a:ext>
                </a:extLst>
              </p:cNvPr>
              <p:cNvSpPr/>
              <p:nvPr/>
            </p:nvSpPr>
            <p:spPr>
              <a:xfrm>
                <a:off x="1603536" y="1813541"/>
                <a:ext cx="1054509" cy="641894"/>
              </a:xfrm>
              <a:prstGeom prst="roundRect">
                <a:avLst/>
              </a:prstGeom>
              <a:noFill/>
              <a:ln w="12700" cap="flat" cmpd="sng" algn="ctr">
                <a:solidFill>
                  <a:srgbClr val="9989D9"/>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fr-FR" sz="1000" dirty="0">
                    <a:solidFill>
                      <a:schemeClr val="tx1"/>
                    </a:solidFill>
                  </a:rPr>
                  <a:t>Jointures,</a:t>
                </a:r>
              </a:p>
              <a:p>
                <a:pPr algn="ctr"/>
                <a:r>
                  <a:rPr lang="fr-FR" sz="1000" dirty="0">
                    <a:solidFill>
                      <a:schemeClr val="tx1"/>
                    </a:solidFill>
                  </a:rPr>
                  <a:t>Filtrage</a:t>
                </a:r>
              </a:p>
              <a:p>
                <a:pPr algn="ctr"/>
                <a:r>
                  <a:rPr lang="fr-FR" sz="1000" dirty="0">
                    <a:solidFill>
                      <a:schemeClr val="tx1"/>
                    </a:solidFill>
                  </a:rPr>
                  <a:t>Agrégation</a:t>
                </a:r>
              </a:p>
            </p:txBody>
          </p:sp>
          <p:sp>
            <p:nvSpPr>
              <p:cNvPr id="310" name="Rectangle : coins arrondis 309">
                <a:extLst>
                  <a:ext uri="{FF2B5EF4-FFF2-40B4-BE49-F238E27FC236}">
                    <a16:creationId xmlns:a16="http://schemas.microsoft.com/office/drawing/2014/main" id="{F38C3304-8CCA-4029-B1DB-E592F820BF46}"/>
                  </a:ext>
                </a:extLst>
              </p:cNvPr>
              <p:cNvSpPr/>
              <p:nvPr/>
            </p:nvSpPr>
            <p:spPr>
              <a:xfrm>
                <a:off x="3161410" y="1808770"/>
                <a:ext cx="860485" cy="651436"/>
              </a:xfrm>
              <a:prstGeom prst="roundRect">
                <a:avLst/>
              </a:prstGeom>
              <a:noFill/>
              <a:ln w="12700" cap="flat" cmpd="sng" algn="ctr">
                <a:solidFill>
                  <a:srgbClr val="9989D9"/>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fr-FR" sz="1050" dirty="0">
                    <a:solidFill>
                      <a:schemeClr val="tx1"/>
                    </a:solidFill>
                  </a:rPr>
                  <a:t>Encodage</a:t>
                </a:r>
              </a:p>
              <a:p>
                <a:pPr algn="ctr"/>
                <a:r>
                  <a:rPr lang="fr-FR" sz="1000" dirty="0">
                    <a:solidFill>
                      <a:schemeClr val="tx1"/>
                    </a:solidFill>
                  </a:rPr>
                  <a:t>(</a:t>
                </a:r>
                <a:r>
                  <a:rPr lang="fr-FR" sz="1000" i="1" dirty="0">
                    <a:solidFill>
                      <a:schemeClr val="tx1"/>
                    </a:solidFill>
                  </a:rPr>
                  <a:t>Ordinal</a:t>
                </a:r>
                <a:r>
                  <a:rPr lang="fr-FR" sz="1000" dirty="0">
                    <a:solidFill>
                      <a:schemeClr val="tx1"/>
                    </a:solidFill>
                  </a:rPr>
                  <a:t>)</a:t>
                </a:r>
              </a:p>
            </p:txBody>
          </p:sp>
          <p:cxnSp>
            <p:nvCxnSpPr>
              <p:cNvPr id="311" name="Connecteur droit avec flèche 310">
                <a:extLst>
                  <a:ext uri="{FF2B5EF4-FFF2-40B4-BE49-F238E27FC236}">
                    <a16:creationId xmlns:a16="http://schemas.microsoft.com/office/drawing/2014/main" id="{0D6B354C-E5EA-4602-A7C4-1CEE4CEEDC58}"/>
                  </a:ext>
                </a:extLst>
              </p:cNvPr>
              <p:cNvCxnSpPr>
                <a:cxnSpLocks/>
                <a:stCxn id="310" idx="1"/>
                <a:endCxn id="308" idx="3"/>
              </p:cNvCxnSpPr>
              <p:nvPr/>
            </p:nvCxnSpPr>
            <p:spPr>
              <a:xfrm flipH="1">
                <a:off x="2658045" y="2134488"/>
                <a:ext cx="503365" cy="0"/>
              </a:xfrm>
              <a:prstGeom prst="straightConnector1">
                <a:avLst/>
              </a:prstGeom>
              <a:ln w="28575">
                <a:solidFill>
                  <a:srgbClr val="9989D9"/>
                </a:solidFill>
                <a:headEnd type="arrow" w="med" len="med"/>
                <a:tailEnd type="none" w="med" len="med"/>
              </a:ln>
            </p:spPr>
            <p:style>
              <a:lnRef idx="3">
                <a:schemeClr val="accent1"/>
              </a:lnRef>
              <a:fillRef idx="0">
                <a:schemeClr val="accent1"/>
              </a:fillRef>
              <a:effectRef idx="2">
                <a:schemeClr val="accent1"/>
              </a:effectRef>
              <a:fontRef idx="minor">
                <a:schemeClr val="tx1"/>
              </a:fontRef>
            </p:style>
          </p:cxnSp>
          <p:sp>
            <p:nvSpPr>
              <p:cNvPr id="312" name="ZoneTexte 311">
                <a:extLst>
                  <a:ext uri="{FF2B5EF4-FFF2-40B4-BE49-F238E27FC236}">
                    <a16:creationId xmlns:a16="http://schemas.microsoft.com/office/drawing/2014/main" id="{6DB73674-BF8A-4B46-AD30-994E866DBFDC}"/>
                  </a:ext>
                </a:extLst>
              </p:cNvPr>
              <p:cNvSpPr txBox="1"/>
              <p:nvPr/>
            </p:nvSpPr>
            <p:spPr>
              <a:xfrm>
                <a:off x="2604811" y="1516178"/>
                <a:ext cx="1920448" cy="307777"/>
              </a:xfrm>
              <a:prstGeom prst="rect">
                <a:avLst/>
              </a:prstGeom>
              <a:noFill/>
            </p:spPr>
            <p:txBody>
              <a:bodyPr wrap="square" rtlCol="0">
                <a:spAutoFit/>
              </a:bodyPr>
              <a:lstStyle/>
              <a:p>
                <a:pPr algn="ctr"/>
                <a:r>
                  <a:rPr lang="fr-FR" sz="1400" b="1" dirty="0">
                    <a:solidFill>
                      <a:srgbClr val="9989D9"/>
                    </a:solidFill>
                    <a:effectLst>
                      <a:outerShdw blurRad="38100" dist="38100" dir="2700000" algn="tl">
                        <a:srgbClr val="000000">
                          <a:alpha val="43137"/>
                        </a:srgbClr>
                      </a:outerShdw>
                    </a:effectLst>
                  </a:rPr>
                  <a:t>Préparation</a:t>
                </a:r>
              </a:p>
            </p:txBody>
          </p:sp>
          <p:cxnSp>
            <p:nvCxnSpPr>
              <p:cNvPr id="66" name="Connecteur droit avec flèche 65">
                <a:extLst>
                  <a:ext uri="{FF2B5EF4-FFF2-40B4-BE49-F238E27FC236}">
                    <a16:creationId xmlns:a16="http://schemas.microsoft.com/office/drawing/2014/main" id="{6F35554E-1D86-A5EE-FA1C-65B1262F2F3E}"/>
                  </a:ext>
                </a:extLst>
              </p:cNvPr>
              <p:cNvCxnSpPr>
                <a:cxnSpLocks/>
                <a:stCxn id="65" idx="1"/>
                <a:endCxn id="310" idx="3"/>
              </p:cNvCxnSpPr>
              <p:nvPr/>
            </p:nvCxnSpPr>
            <p:spPr>
              <a:xfrm flipH="1">
                <a:off x="4021895" y="2131377"/>
                <a:ext cx="503364" cy="3111"/>
              </a:xfrm>
              <a:prstGeom prst="straightConnector1">
                <a:avLst/>
              </a:prstGeom>
              <a:ln w="28575">
                <a:solidFill>
                  <a:srgbClr val="9989D9"/>
                </a:solidFill>
                <a:headEnd type="arrow" w="med" len="med"/>
                <a:tailEnd type="none" w="med" len="med"/>
              </a:ln>
            </p:spPr>
            <p:style>
              <a:lnRef idx="3">
                <a:schemeClr val="accent1"/>
              </a:lnRef>
              <a:fillRef idx="0">
                <a:schemeClr val="accent1"/>
              </a:fillRef>
              <a:effectRef idx="2">
                <a:schemeClr val="accent1"/>
              </a:effectRef>
              <a:fontRef idx="minor">
                <a:schemeClr val="tx1"/>
              </a:fontRef>
            </p:style>
          </p:cxnSp>
          <p:sp>
            <p:nvSpPr>
              <p:cNvPr id="316" name="Rectangle 30">
                <a:extLst>
                  <a:ext uri="{FF2B5EF4-FFF2-40B4-BE49-F238E27FC236}">
                    <a16:creationId xmlns:a16="http://schemas.microsoft.com/office/drawing/2014/main" id="{CC63FA7C-EB7A-46A9-9285-BC078290EC67}"/>
                  </a:ext>
                </a:extLst>
              </p:cNvPr>
              <p:cNvSpPr/>
              <p:nvPr/>
            </p:nvSpPr>
            <p:spPr>
              <a:xfrm>
                <a:off x="6609317" y="1595956"/>
                <a:ext cx="1129913" cy="942117"/>
              </a:xfrm>
              <a:prstGeom prst="roundRect">
                <a:avLst/>
              </a:prstGeom>
              <a:noFill/>
              <a:ln w="19050" cap="flat" cmpd="sng" algn="ctr">
                <a:solidFill>
                  <a:srgbClr val="9989D9"/>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fr-FR" sz="1200"/>
              </a:p>
            </p:txBody>
          </p:sp>
          <p:sp>
            <p:nvSpPr>
              <p:cNvPr id="318" name="Rectangle : coins arrondis 317">
                <a:extLst>
                  <a:ext uri="{FF2B5EF4-FFF2-40B4-BE49-F238E27FC236}">
                    <a16:creationId xmlns:a16="http://schemas.microsoft.com/office/drawing/2014/main" id="{FEEA239E-6B5D-4E9F-A635-BA60FDDF8863}"/>
                  </a:ext>
                </a:extLst>
              </p:cNvPr>
              <p:cNvSpPr/>
              <p:nvPr/>
            </p:nvSpPr>
            <p:spPr>
              <a:xfrm>
                <a:off x="6666797" y="1797501"/>
                <a:ext cx="1024453" cy="645564"/>
              </a:xfrm>
              <a:prstGeom prst="roundRect">
                <a:avLst/>
              </a:prstGeom>
              <a:solidFill>
                <a:srgbClr val="7451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err="1">
                    <a:solidFill>
                      <a:schemeClr val="lt1"/>
                    </a:solidFill>
                  </a:rPr>
                  <a:t>Kmeans</a:t>
                </a:r>
                <a:r>
                  <a:rPr lang="fr-FR" sz="1000" dirty="0">
                    <a:solidFill>
                      <a:schemeClr val="lt1"/>
                    </a:solidFill>
                  </a:rPr>
                  <a:t>++</a:t>
                </a:r>
                <a:endParaRPr lang="fr-FR" sz="900" dirty="0">
                  <a:solidFill>
                    <a:schemeClr val="lt1"/>
                  </a:solidFill>
                </a:endParaRPr>
              </a:p>
            </p:txBody>
          </p:sp>
          <p:sp>
            <p:nvSpPr>
              <p:cNvPr id="320" name="ZoneTexte 319">
                <a:extLst>
                  <a:ext uri="{FF2B5EF4-FFF2-40B4-BE49-F238E27FC236}">
                    <a16:creationId xmlns:a16="http://schemas.microsoft.com/office/drawing/2014/main" id="{E746C8F9-45E5-4C41-8C7A-F8C79967B4EA}"/>
                  </a:ext>
                </a:extLst>
              </p:cNvPr>
              <p:cNvSpPr txBox="1"/>
              <p:nvPr/>
            </p:nvSpPr>
            <p:spPr>
              <a:xfrm>
                <a:off x="6478493" y="1536403"/>
                <a:ext cx="1401059" cy="307777"/>
              </a:xfrm>
              <a:prstGeom prst="rect">
                <a:avLst/>
              </a:prstGeom>
              <a:noFill/>
            </p:spPr>
            <p:txBody>
              <a:bodyPr wrap="square" rtlCol="0">
                <a:spAutoFit/>
              </a:bodyPr>
              <a:lstStyle/>
              <a:p>
                <a:pPr algn="ctr"/>
                <a:r>
                  <a:rPr lang="fr-FR" sz="1400" b="1" dirty="0">
                    <a:solidFill>
                      <a:srgbClr val="9989D9"/>
                    </a:solidFill>
                    <a:effectLst>
                      <a:outerShdw blurRad="38100" dist="38100" dir="2700000" algn="tl">
                        <a:srgbClr val="000000">
                          <a:alpha val="43137"/>
                        </a:srgbClr>
                      </a:outerShdw>
                    </a:effectLst>
                  </a:rPr>
                  <a:t>Clustering</a:t>
                </a:r>
              </a:p>
            </p:txBody>
          </p:sp>
          <p:grpSp>
            <p:nvGrpSpPr>
              <p:cNvPr id="98" name="Groupe 97">
                <a:extLst>
                  <a:ext uri="{FF2B5EF4-FFF2-40B4-BE49-F238E27FC236}">
                    <a16:creationId xmlns:a16="http://schemas.microsoft.com/office/drawing/2014/main" id="{A2944154-A759-7BD1-F137-8680639D12F7}"/>
                  </a:ext>
                </a:extLst>
              </p:cNvPr>
              <p:cNvGrpSpPr/>
              <p:nvPr/>
            </p:nvGrpSpPr>
            <p:grpSpPr>
              <a:xfrm>
                <a:off x="2902999" y="3817200"/>
                <a:ext cx="4664318" cy="1017501"/>
                <a:chOff x="2246051" y="3515355"/>
                <a:chExt cx="4664318" cy="1017501"/>
              </a:xfrm>
            </p:grpSpPr>
            <p:cxnSp>
              <p:nvCxnSpPr>
                <p:cNvPr id="323" name="Connecteur droit avec flèche 322">
                  <a:extLst>
                    <a:ext uri="{FF2B5EF4-FFF2-40B4-BE49-F238E27FC236}">
                      <a16:creationId xmlns:a16="http://schemas.microsoft.com/office/drawing/2014/main" id="{2A15026F-62EB-4D6A-9FE2-412618BA4AAE}"/>
                    </a:ext>
                  </a:extLst>
                </p:cNvPr>
                <p:cNvCxnSpPr>
                  <a:cxnSpLocks/>
                  <a:stCxn id="330" idx="3"/>
                  <a:endCxn id="333" idx="1"/>
                </p:cNvCxnSpPr>
                <p:nvPr/>
              </p:nvCxnSpPr>
              <p:spPr>
                <a:xfrm>
                  <a:off x="3212959" y="4108724"/>
                  <a:ext cx="471732" cy="0"/>
                </a:xfrm>
                <a:prstGeom prst="straightConnector1">
                  <a:avLst/>
                </a:prstGeom>
                <a:ln w="28575">
                  <a:solidFill>
                    <a:srgbClr val="9989D9"/>
                  </a:solidFill>
                  <a:headEnd type="arrow"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325" name="Connecteur droit avec flèche 324">
                  <a:extLst>
                    <a:ext uri="{FF2B5EF4-FFF2-40B4-BE49-F238E27FC236}">
                      <a16:creationId xmlns:a16="http://schemas.microsoft.com/office/drawing/2014/main" id="{8898AACD-AE40-4994-BF90-62C24D4BCF49}"/>
                    </a:ext>
                  </a:extLst>
                </p:cNvPr>
                <p:cNvCxnSpPr>
                  <a:cxnSpLocks/>
                  <a:stCxn id="327" idx="3"/>
                  <a:endCxn id="329" idx="1"/>
                </p:cNvCxnSpPr>
                <p:nvPr/>
              </p:nvCxnSpPr>
              <p:spPr>
                <a:xfrm>
                  <a:off x="5743031" y="4108723"/>
                  <a:ext cx="471731" cy="0"/>
                </a:xfrm>
                <a:prstGeom prst="straightConnector1">
                  <a:avLst/>
                </a:prstGeom>
                <a:ln w="28575">
                  <a:solidFill>
                    <a:srgbClr val="9989D9"/>
                  </a:solidFill>
                  <a:headEnd type="arrow" w="med" len="med"/>
                  <a:tailEnd type="none" w="med" len="med"/>
                </a:ln>
              </p:spPr>
              <p:style>
                <a:lnRef idx="3">
                  <a:schemeClr val="accent1"/>
                </a:lnRef>
                <a:fillRef idx="0">
                  <a:schemeClr val="accent1"/>
                </a:fillRef>
                <a:effectRef idx="2">
                  <a:schemeClr val="accent1"/>
                </a:effectRef>
                <a:fontRef idx="minor">
                  <a:schemeClr val="tx1"/>
                </a:fontRef>
              </p:style>
            </p:cxnSp>
            <p:sp>
              <p:nvSpPr>
                <p:cNvPr id="327" name="Rectangle : coins arrondis 326">
                  <a:extLst>
                    <a:ext uri="{FF2B5EF4-FFF2-40B4-BE49-F238E27FC236}">
                      <a16:creationId xmlns:a16="http://schemas.microsoft.com/office/drawing/2014/main" id="{64979020-F1D0-477B-82B2-65AB1543486C}"/>
                    </a:ext>
                  </a:extLst>
                </p:cNvPr>
                <p:cNvSpPr/>
                <p:nvPr/>
              </p:nvSpPr>
              <p:spPr>
                <a:xfrm>
                  <a:off x="5167122" y="3789085"/>
                  <a:ext cx="575909" cy="639276"/>
                </a:xfrm>
                <a:prstGeom prst="roundRect">
                  <a:avLst/>
                </a:prstGeom>
                <a:noFill/>
                <a:ln w="12700" cap="flat" cmpd="sng" algn="ctr">
                  <a:solidFill>
                    <a:srgbClr val="9989D9"/>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fr-FR" sz="1000" dirty="0">
                      <a:solidFill>
                        <a:schemeClr val="tx1"/>
                      </a:solidFill>
                    </a:rPr>
                    <a:t>Split Sets</a:t>
                  </a:r>
                  <a:endParaRPr lang="fr-FR" sz="900" dirty="0">
                    <a:solidFill>
                      <a:schemeClr val="tx1"/>
                    </a:solidFill>
                  </a:endParaRPr>
                </a:p>
              </p:txBody>
            </p:sp>
            <p:sp>
              <p:nvSpPr>
                <p:cNvPr id="328" name="Rectangle 30">
                  <a:extLst>
                    <a:ext uri="{FF2B5EF4-FFF2-40B4-BE49-F238E27FC236}">
                      <a16:creationId xmlns:a16="http://schemas.microsoft.com/office/drawing/2014/main" id="{5346BB76-FCF9-4A4D-887C-5CAF472ADFC4}"/>
                    </a:ext>
                  </a:extLst>
                </p:cNvPr>
                <p:cNvSpPr/>
                <p:nvPr/>
              </p:nvSpPr>
              <p:spPr>
                <a:xfrm>
                  <a:off x="2246051" y="3570982"/>
                  <a:ext cx="4664318" cy="961874"/>
                </a:xfrm>
                <a:prstGeom prst="roundRect">
                  <a:avLst/>
                </a:prstGeom>
                <a:noFill/>
                <a:ln w="19050" cap="flat" cmpd="sng" algn="ctr">
                  <a:solidFill>
                    <a:srgbClr val="9989D9"/>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fr-FR" sz="1200"/>
                </a:p>
              </p:txBody>
            </p:sp>
            <p:sp>
              <p:nvSpPr>
                <p:cNvPr id="329" name="Rectangle : coins arrondis 328">
                  <a:extLst>
                    <a:ext uri="{FF2B5EF4-FFF2-40B4-BE49-F238E27FC236}">
                      <a16:creationId xmlns:a16="http://schemas.microsoft.com/office/drawing/2014/main" id="{6043350E-F2E0-4149-AC7C-6F28EB3DEE40}"/>
                    </a:ext>
                  </a:extLst>
                </p:cNvPr>
                <p:cNvSpPr/>
                <p:nvPr/>
              </p:nvSpPr>
              <p:spPr>
                <a:xfrm>
                  <a:off x="6214762" y="3789085"/>
                  <a:ext cx="621647" cy="639276"/>
                </a:xfrm>
                <a:prstGeom prst="roundRect">
                  <a:avLst/>
                </a:prstGeom>
                <a:noFill/>
                <a:ln w="12700" cap="flat" cmpd="sng" algn="ctr">
                  <a:solidFill>
                    <a:srgbClr val="9989D9"/>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fr-FR" sz="1000" dirty="0">
                      <a:solidFill>
                        <a:schemeClr val="tx1"/>
                      </a:solidFill>
                    </a:rPr>
                    <a:t>Target = </a:t>
                  </a:r>
                  <a:r>
                    <a:rPr lang="fr-FR" sz="1000" dirty="0">
                      <a:solidFill>
                        <a:schemeClr val="tx1"/>
                      </a:solidFill>
                      <a:effectLst>
                        <a:outerShdw blurRad="38100" dist="38100" dir="2700000" algn="tl">
                          <a:srgbClr val="000000">
                            <a:alpha val="43137"/>
                          </a:srgbClr>
                        </a:outerShdw>
                      </a:effectLst>
                    </a:rPr>
                    <a:t>Cluster</a:t>
                  </a:r>
                  <a:endParaRPr lang="fr-FR" sz="900" dirty="0">
                    <a:solidFill>
                      <a:schemeClr val="tx1"/>
                    </a:solidFill>
                    <a:effectLst>
                      <a:outerShdw blurRad="38100" dist="38100" dir="2700000" algn="tl">
                        <a:srgbClr val="000000">
                          <a:alpha val="43137"/>
                        </a:srgbClr>
                      </a:outerShdw>
                    </a:effectLst>
                  </a:endParaRPr>
                </a:p>
              </p:txBody>
            </p:sp>
            <p:sp>
              <p:nvSpPr>
                <p:cNvPr id="330" name="Rectangle : coins arrondis 329">
                  <a:extLst>
                    <a:ext uri="{FF2B5EF4-FFF2-40B4-BE49-F238E27FC236}">
                      <a16:creationId xmlns:a16="http://schemas.microsoft.com/office/drawing/2014/main" id="{4CF5CA81-64D3-4BCA-AF6D-2E7EF380F48E}"/>
                    </a:ext>
                  </a:extLst>
                </p:cNvPr>
                <p:cNvSpPr/>
                <p:nvPr/>
              </p:nvSpPr>
              <p:spPr>
                <a:xfrm>
                  <a:off x="2311866" y="3789298"/>
                  <a:ext cx="901093" cy="638851"/>
                </a:xfrm>
                <a:prstGeom prst="roundRect">
                  <a:avLst/>
                </a:prstGeom>
                <a:solidFill>
                  <a:srgbClr val="7451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err="1">
                      <a:solidFill>
                        <a:schemeClr val="lt1"/>
                      </a:solidFill>
                    </a:rPr>
                    <a:t>XGBoost</a:t>
                  </a:r>
                  <a:r>
                    <a:rPr lang="fr-FR" sz="1000" dirty="0">
                      <a:solidFill>
                        <a:schemeClr val="lt1"/>
                      </a:solidFill>
                    </a:rPr>
                    <a:t> (1vsA)</a:t>
                  </a:r>
                </a:p>
              </p:txBody>
            </p:sp>
            <p:sp>
              <p:nvSpPr>
                <p:cNvPr id="332" name="ZoneTexte 331">
                  <a:extLst>
                    <a:ext uri="{FF2B5EF4-FFF2-40B4-BE49-F238E27FC236}">
                      <a16:creationId xmlns:a16="http://schemas.microsoft.com/office/drawing/2014/main" id="{22328F8C-A9CD-4905-AC7D-08535A135188}"/>
                    </a:ext>
                  </a:extLst>
                </p:cNvPr>
                <p:cNvSpPr txBox="1"/>
                <p:nvPr/>
              </p:nvSpPr>
              <p:spPr>
                <a:xfrm>
                  <a:off x="3919303" y="3515355"/>
                  <a:ext cx="1920448" cy="307777"/>
                </a:xfrm>
                <a:prstGeom prst="rect">
                  <a:avLst/>
                </a:prstGeom>
                <a:noFill/>
              </p:spPr>
              <p:txBody>
                <a:bodyPr wrap="square" rtlCol="0">
                  <a:spAutoFit/>
                </a:bodyPr>
                <a:lstStyle/>
                <a:p>
                  <a:pPr algn="ctr"/>
                  <a:r>
                    <a:rPr lang="fr-FR" sz="1400" b="1" dirty="0">
                      <a:solidFill>
                        <a:srgbClr val="9989D9"/>
                      </a:solidFill>
                      <a:effectLst>
                        <a:outerShdw blurRad="38100" dist="38100" dir="2700000" algn="tl">
                          <a:srgbClr val="000000">
                            <a:alpha val="43137"/>
                          </a:srgbClr>
                        </a:outerShdw>
                      </a:effectLst>
                    </a:rPr>
                    <a:t>Classification</a:t>
                  </a:r>
                </a:p>
              </p:txBody>
            </p:sp>
            <p:sp>
              <p:nvSpPr>
                <p:cNvPr id="333" name="Rectangle : coins arrondis 332">
                  <a:extLst>
                    <a:ext uri="{FF2B5EF4-FFF2-40B4-BE49-F238E27FC236}">
                      <a16:creationId xmlns:a16="http://schemas.microsoft.com/office/drawing/2014/main" id="{1C8984F8-7549-4701-843F-AAF2F4698F37}"/>
                    </a:ext>
                  </a:extLst>
                </p:cNvPr>
                <p:cNvSpPr/>
                <p:nvPr/>
              </p:nvSpPr>
              <p:spPr>
                <a:xfrm>
                  <a:off x="3684691" y="3789298"/>
                  <a:ext cx="1010699" cy="638851"/>
                </a:xfrm>
                <a:prstGeom prst="roundRect">
                  <a:avLst/>
                </a:prstGeom>
                <a:noFill/>
                <a:ln w="12700" cap="flat" cmpd="sng" algn="ctr">
                  <a:solidFill>
                    <a:srgbClr val="9989D9"/>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fr-FR" sz="1000" dirty="0">
                      <a:solidFill>
                        <a:schemeClr val="tx1"/>
                      </a:solidFill>
                    </a:rPr>
                    <a:t>Normalisation</a:t>
                  </a:r>
                </a:p>
              </p:txBody>
            </p:sp>
            <p:cxnSp>
              <p:nvCxnSpPr>
                <p:cNvPr id="334" name="Connecteur droit avec flèche 333">
                  <a:extLst>
                    <a:ext uri="{FF2B5EF4-FFF2-40B4-BE49-F238E27FC236}">
                      <a16:creationId xmlns:a16="http://schemas.microsoft.com/office/drawing/2014/main" id="{D1CDA0E0-D8FC-4CC9-B7B1-09348F137F49}"/>
                    </a:ext>
                  </a:extLst>
                </p:cNvPr>
                <p:cNvCxnSpPr>
                  <a:cxnSpLocks/>
                  <a:stCxn id="333" idx="3"/>
                  <a:endCxn id="327" idx="1"/>
                </p:cNvCxnSpPr>
                <p:nvPr/>
              </p:nvCxnSpPr>
              <p:spPr>
                <a:xfrm flipV="1">
                  <a:off x="4695390" y="4108723"/>
                  <a:ext cx="471732" cy="1"/>
                </a:xfrm>
                <a:prstGeom prst="straightConnector1">
                  <a:avLst/>
                </a:prstGeom>
                <a:ln w="28575">
                  <a:solidFill>
                    <a:srgbClr val="9989D9"/>
                  </a:solidFill>
                  <a:headEnd type="arrow" w="med" len="med"/>
                  <a:tailEnd type="none" w="med" len="med"/>
                </a:ln>
              </p:spPr>
              <p:style>
                <a:lnRef idx="3">
                  <a:schemeClr val="accent1"/>
                </a:lnRef>
                <a:fillRef idx="0">
                  <a:schemeClr val="accent1"/>
                </a:fillRef>
                <a:effectRef idx="2">
                  <a:schemeClr val="accent1"/>
                </a:effectRef>
                <a:fontRef idx="minor">
                  <a:schemeClr val="tx1"/>
                </a:fontRef>
              </p:style>
            </p:cxnSp>
          </p:grpSp>
          <p:sp>
            <p:nvSpPr>
              <p:cNvPr id="335" name="ZoneTexte 334">
                <a:extLst>
                  <a:ext uri="{FF2B5EF4-FFF2-40B4-BE49-F238E27FC236}">
                    <a16:creationId xmlns:a16="http://schemas.microsoft.com/office/drawing/2014/main" id="{EF645BCB-B663-4DBD-82F2-626306A39398}"/>
                  </a:ext>
                </a:extLst>
              </p:cNvPr>
              <p:cNvSpPr txBox="1"/>
              <p:nvPr/>
            </p:nvSpPr>
            <p:spPr>
              <a:xfrm>
                <a:off x="5459284" y="1608511"/>
                <a:ext cx="1264396" cy="430887"/>
              </a:xfrm>
              <a:prstGeom prst="rect">
                <a:avLst/>
              </a:prstGeom>
              <a:noFill/>
            </p:spPr>
            <p:txBody>
              <a:bodyPr wrap="square" rtlCol="0">
                <a:spAutoFit/>
              </a:bodyPr>
              <a:lstStyle/>
              <a:p>
                <a:pPr algn="ctr"/>
                <a:r>
                  <a:rPr lang="fr-FR" sz="1100" i="1" dirty="0"/>
                  <a:t>Données Nettoyées</a:t>
                </a:r>
              </a:p>
            </p:txBody>
          </p:sp>
          <p:cxnSp>
            <p:nvCxnSpPr>
              <p:cNvPr id="338" name="Connecteur : en angle 337">
                <a:extLst>
                  <a:ext uri="{FF2B5EF4-FFF2-40B4-BE49-F238E27FC236}">
                    <a16:creationId xmlns:a16="http://schemas.microsoft.com/office/drawing/2014/main" id="{15C9ED3F-893C-4E67-871A-E7200731C63D}"/>
                  </a:ext>
                </a:extLst>
              </p:cNvPr>
              <p:cNvCxnSpPr>
                <a:cxnSpLocks/>
                <a:stCxn id="307" idx="3"/>
                <a:endCxn id="316" idx="1"/>
              </p:cNvCxnSpPr>
              <p:nvPr/>
            </p:nvCxnSpPr>
            <p:spPr>
              <a:xfrm>
                <a:off x="5734974" y="2067014"/>
                <a:ext cx="874343" cy="1"/>
              </a:xfrm>
              <a:prstGeom prst="bentConnector3">
                <a:avLst>
                  <a:gd name="adj1" fmla="val 50000"/>
                </a:avLst>
              </a:prstGeom>
              <a:ln w="38100">
                <a:solidFill>
                  <a:srgbClr val="5982DB"/>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9" name="Connecteur : en angle 338">
                <a:extLst>
                  <a:ext uri="{FF2B5EF4-FFF2-40B4-BE49-F238E27FC236}">
                    <a16:creationId xmlns:a16="http://schemas.microsoft.com/office/drawing/2014/main" id="{3B097CA9-E5E5-4E2F-8704-D1C2A456409D}"/>
                  </a:ext>
                </a:extLst>
              </p:cNvPr>
              <p:cNvCxnSpPr>
                <a:cxnSpLocks/>
                <a:stCxn id="35" idx="3"/>
                <a:endCxn id="328" idx="3"/>
              </p:cNvCxnSpPr>
              <p:nvPr/>
            </p:nvCxnSpPr>
            <p:spPr>
              <a:xfrm flipH="1">
                <a:off x="7567317" y="2065013"/>
                <a:ext cx="2002549" cy="2288751"/>
              </a:xfrm>
              <a:prstGeom prst="bentConnector3">
                <a:avLst>
                  <a:gd name="adj1" fmla="val -11415"/>
                </a:avLst>
              </a:prstGeom>
              <a:ln w="38100">
                <a:solidFill>
                  <a:srgbClr val="5982DB"/>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1" name="Connecteur droit avec flèche 340">
                <a:extLst>
                  <a:ext uri="{FF2B5EF4-FFF2-40B4-BE49-F238E27FC236}">
                    <a16:creationId xmlns:a16="http://schemas.microsoft.com/office/drawing/2014/main" id="{42BAE508-4313-4A96-B4B8-73BF9CDE2F54}"/>
                  </a:ext>
                </a:extLst>
              </p:cNvPr>
              <p:cNvCxnSpPr>
                <a:cxnSpLocks/>
              </p:cNvCxnSpPr>
              <p:nvPr/>
            </p:nvCxnSpPr>
            <p:spPr>
              <a:xfrm flipH="1">
                <a:off x="768557" y="1842180"/>
                <a:ext cx="560675" cy="0"/>
              </a:xfrm>
              <a:prstGeom prst="straightConnector1">
                <a:avLst/>
              </a:prstGeom>
              <a:ln w="38100">
                <a:solidFill>
                  <a:srgbClr val="5982DB"/>
                </a:solidFill>
                <a:headEnd type="arrow" w="med" len="med"/>
                <a:tailEnd type="none" w="med" len="med"/>
              </a:ln>
            </p:spPr>
            <p:style>
              <a:lnRef idx="3">
                <a:schemeClr val="accent1"/>
              </a:lnRef>
              <a:fillRef idx="0">
                <a:schemeClr val="accent1"/>
              </a:fillRef>
              <a:effectRef idx="2">
                <a:schemeClr val="accent1"/>
              </a:effectRef>
              <a:fontRef idx="minor">
                <a:schemeClr val="tx1"/>
              </a:fontRef>
            </p:style>
          </p:cxnSp>
          <p:sp>
            <p:nvSpPr>
              <p:cNvPr id="342" name="ZoneTexte 341">
                <a:extLst>
                  <a:ext uri="{FF2B5EF4-FFF2-40B4-BE49-F238E27FC236}">
                    <a16:creationId xmlns:a16="http://schemas.microsoft.com/office/drawing/2014/main" id="{B3190989-E2E1-40E1-8A1C-26229A8DF04D}"/>
                  </a:ext>
                </a:extLst>
              </p:cNvPr>
              <p:cNvSpPr txBox="1"/>
              <p:nvPr/>
            </p:nvSpPr>
            <p:spPr>
              <a:xfrm>
                <a:off x="-54221" y="1531492"/>
                <a:ext cx="987576" cy="600164"/>
              </a:xfrm>
              <a:prstGeom prst="rect">
                <a:avLst/>
              </a:prstGeom>
              <a:noFill/>
            </p:spPr>
            <p:txBody>
              <a:bodyPr wrap="square" rtlCol="0">
                <a:spAutoFit/>
              </a:bodyPr>
              <a:lstStyle/>
              <a:p>
                <a:pPr algn="ctr"/>
                <a:r>
                  <a:rPr lang="fr-FR" sz="1100" i="1" dirty="0"/>
                  <a:t>Données</a:t>
                </a:r>
              </a:p>
              <a:p>
                <a:pPr algn="ctr"/>
                <a:r>
                  <a:rPr lang="fr-FR" sz="1100" i="1" dirty="0"/>
                  <a:t>Brutes </a:t>
                </a:r>
                <a:br>
                  <a:rPr lang="fr-FR" sz="1100" i="1" dirty="0"/>
                </a:br>
                <a:r>
                  <a:rPr lang="fr-FR" sz="1100" i="1" dirty="0"/>
                  <a:t>(à Segmenter)</a:t>
                </a:r>
              </a:p>
            </p:txBody>
          </p:sp>
          <p:sp>
            <p:nvSpPr>
              <p:cNvPr id="65" name="Rectangle : coins arrondis 64">
                <a:extLst>
                  <a:ext uri="{FF2B5EF4-FFF2-40B4-BE49-F238E27FC236}">
                    <a16:creationId xmlns:a16="http://schemas.microsoft.com/office/drawing/2014/main" id="{2ADF32FB-5994-F348-87DD-9BC6974C137C}"/>
                  </a:ext>
                </a:extLst>
              </p:cNvPr>
              <p:cNvSpPr/>
              <p:nvPr/>
            </p:nvSpPr>
            <p:spPr>
              <a:xfrm>
                <a:off x="4525259" y="1799840"/>
                <a:ext cx="1090505" cy="663073"/>
              </a:xfrm>
              <a:prstGeom prst="roundRect">
                <a:avLst/>
              </a:prstGeom>
              <a:noFill/>
              <a:ln w="12700" cap="flat" cmpd="sng" algn="ctr">
                <a:solidFill>
                  <a:srgbClr val="9989D9"/>
                </a:solidFill>
                <a:prstDash val="lgDash"/>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fr-FR" sz="1000" dirty="0">
                    <a:solidFill>
                      <a:schemeClr val="tx1"/>
                    </a:solidFill>
                  </a:rPr>
                  <a:t>Réduction Dimensionnelle</a:t>
                </a:r>
                <a:endParaRPr lang="fr-FR" sz="900" dirty="0">
                  <a:solidFill>
                    <a:schemeClr val="tx1"/>
                  </a:solidFill>
                </a:endParaRPr>
              </a:p>
            </p:txBody>
          </p:sp>
          <p:cxnSp>
            <p:nvCxnSpPr>
              <p:cNvPr id="87" name="Connecteur : en angle 86">
                <a:extLst>
                  <a:ext uri="{FF2B5EF4-FFF2-40B4-BE49-F238E27FC236}">
                    <a16:creationId xmlns:a16="http://schemas.microsoft.com/office/drawing/2014/main" id="{DB54C509-D5A7-1709-E917-2F58BC51A11F}"/>
                  </a:ext>
                </a:extLst>
              </p:cNvPr>
              <p:cNvCxnSpPr>
                <a:cxnSpLocks/>
                <a:stCxn id="316" idx="3"/>
                <a:endCxn id="30" idx="1"/>
              </p:cNvCxnSpPr>
              <p:nvPr/>
            </p:nvCxnSpPr>
            <p:spPr>
              <a:xfrm flipV="1">
                <a:off x="7739230" y="2067014"/>
                <a:ext cx="849387" cy="1"/>
              </a:xfrm>
              <a:prstGeom prst="bentConnector3">
                <a:avLst>
                  <a:gd name="adj1" fmla="val 50000"/>
                </a:avLst>
              </a:prstGeom>
              <a:ln w="38100">
                <a:solidFill>
                  <a:srgbClr val="5982DB"/>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36" name="Groupe 35">
                <a:extLst>
                  <a:ext uri="{FF2B5EF4-FFF2-40B4-BE49-F238E27FC236}">
                    <a16:creationId xmlns:a16="http://schemas.microsoft.com/office/drawing/2014/main" id="{76313DDA-EFCD-8E98-C8E6-6BD9AA4D06B7}"/>
                  </a:ext>
                </a:extLst>
              </p:cNvPr>
              <p:cNvGrpSpPr/>
              <p:nvPr/>
            </p:nvGrpSpPr>
            <p:grpSpPr>
              <a:xfrm>
                <a:off x="8588617" y="1613298"/>
                <a:ext cx="1018750" cy="907432"/>
                <a:chOff x="6766967" y="3061630"/>
                <a:chExt cx="1018750" cy="907432"/>
              </a:xfrm>
            </p:grpSpPr>
            <p:sp>
              <p:nvSpPr>
                <p:cNvPr id="30" name="Losange 29">
                  <a:extLst>
                    <a:ext uri="{FF2B5EF4-FFF2-40B4-BE49-F238E27FC236}">
                      <a16:creationId xmlns:a16="http://schemas.microsoft.com/office/drawing/2014/main" id="{BE4AEB7A-B369-202E-ABD3-0FDB3C0B3B6B}"/>
                    </a:ext>
                  </a:extLst>
                </p:cNvPr>
                <p:cNvSpPr/>
                <p:nvPr/>
              </p:nvSpPr>
              <p:spPr>
                <a:xfrm>
                  <a:off x="6766967" y="3061630"/>
                  <a:ext cx="1018750" cy="907432"/>
                </a:xfrm>
                <a:prstGeom prst="diamond">
                  <a:avLst/>
                </a:prstGeom>
                <a:noFill/>
                <a:ln w="28575" cap="flat" cmpd="sng" algn="ctr">
                  <a:solidFill>
                    <a:srgbClr val="9989D9"/>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fr-FR" sz="1050" b="1" dirty="0">
                    <a:solidFill>
                      <a:schemeClr val="tx1"/>
                    </a:solidFill>
                  </a:endParaRPr>
                </a:p>
              </p:txBody>
            </p:sp>
            <p:sp>
              <p:nvSpPr>
                <p:cNvPr id="35" name="ZoneTexte 34">
                  <a:extLst>
                    <a:ext uri="{FF2B5EF4-FFF2-40B4-BE49-F238E27FC236}">
                      <a16:creationId xmlns:a16="http://schemas.microsoft.com/office/drawing/2014/main" id="{E156E5CD-CC8A-35A0-00A3-F2FD8456A59B}"/>
                    </a:ext>
                  </a:extLst>
                </p:cNvPr>
                <p:cNvSpPr txBox="1"/>
                <p:nvPr/>
              </p:nvSpPr>
              <p:spPr>
                <a:xfrm>
                  <a:off x="6814947" y="3359456"/>
                  <a:ext cx="933269" cy="307777"/>
                </a:xfrm>
                <a:prstGeom prst="rect">
                  <a:avLst/>
                </a:prstGeom>
                <a:noFill/>
              </p:spPr>
              <p:txBody>
                <a:bodyPr wrap="none" rtlCol="0">
                  <a:spAutoFit/>
                </a:bodyPr>
                <a:lstStyle/>
                <a:p>
                  <a:pPr algn="ctr"/>
                  <a:r>
                    <a:rPr lang="fr-FR" sz="1400" b="1" dirty="0">
                      <a:solidFill>
                        <a:schemeClr val="tx1"/>
                      </a:solidFill>
                    </a:rPr>
                    <a:t>T &gt; 2 mois</a:t>
                  </a:r>
                  <a:endParaRPr lang="fr-FR" sz="1400" dirty="0"/>
                </a:p>
              </p:txBody>
            </p:sp>
          </p:grpSp>
          <p:cxnSp>
            <p:nvCxnSpPr>
              <p:cNvPr id="99" name="Connecteur : en angle 98">
                <a:extLst>
                  <a:ext uri="{FF2B5EF4-FFF2-40B4-BE49-F238E27FC236}">
                    <a16:creationId xmlns:a16="http://schemas.microsoft.com/office/drawing/2014/main" id="{1AFB4AA8-4A43-FC6C-E63F-B8CAECBB30A6}"/>
                  </a:ext>
                </a:extLst>
              </p:cNvPr>
              <p:cNvCxnSpPr>
                <a:cxnSpLocks/>
                <a:stCxn id="30" idx="2"/>
                <a:endCxn id="342" idx="2"/>
              </p:cNvCxnSpPr>
              <p:nvPr/>
            </p:nvCxnSpPr>
            <p:spPr>
              <a:xfrm rot="5400000" flipH="1">
                <a:off x="4574243" y="-2003019"/>
                <a:ext cx="389074" cy="8658425"/>
              </a:xfrm>
              <a:prstGeom prst="bentConnector3">
                <a:avLst>
                  <a:gd name="adj1" fmla="val -58755"/>
                </a:avLst>
              </a:prstGeom>
              <a:ln w="38100">
                <a:solidFill>
                  <a:srgbClr val="5982DB"/>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2" name="ZoneTexte 101">
                <a:extLst>
                  <a:ext uri="{FF2B5EF4-FFF2-40B4-BE49-F238E27FC236}">
                    <a16:creationId xmlns:a16="http://schemas.microsoft.com/office/drawing/2014/main" id="{D3F4A4CE-2DF2-23DC-C1B1-872F3F42BFE7}"/>
                  </a:ext>
                </a:extLst>
              </p:cNvPr>
              <p:cNvSpPr txBox="1"/>
              <p:nvPr/>
            </p:nvSpPr>
            <p:spPr>
              <a:xfrm>
                <a:off x="8001786" y="2499589"/>
                <a:ext cx="611787" cy="261610"/>
              </a:xfrm>
              <a:prstGeom prst="rect">
                <a:avLst/>
              </a:prstGeom>
              <a:noFill/>
            </p:spPr>
            <p:txBody>
              <a:bodyPr wrap="square" rtlCol="0">
                <a:spAutoFit/>
              </a:bodyPr>
              <a:lstStyle/>
              <a:p>
                <a:pPr algn="ctr"/>
                <a:r>
                  <a:rPr lang="fr-FR" sz="1100" b="1" i="1" dirty="0"/>
                  <a:t>Oui</a:t>
                </a:r>
              </a:p>
            </p:txBody>
          </p:sp>
          <p:sp>
            <p:nvSpPr>
              <p:cNvPr id="104" name="Rectangle 30">
                <a:extLst>
                  <a:ext uri="{FF2B5EF4-FFF2-40B4-BE49-F238E27FC236}">
                    <a16:creationId xmlns:a16="http://schemas.microsoft.com/office/drawing/2014/main" id="{EE5934F9-F95B-55B2-B6AB-64A4749BCFF5}"/>
                  </a:ext>
                </a:extLst>
              </p:cNvPr>
              <p:cNvSpPr/>
              <p:nvPr/>
            </p:nvSpPr>
            <p:spPr>
              <a:xfrm>
                <a:off x="1320106" y="1189533"/>
                <a:ext cx="8747172" cy="3817473"/>
              </a:xfrm>
              <a:prstGeom prst="roundRect">
                <a:avLst>
                  <a:gd name="adj" fmla="val 5552"/>
                </a:avLst>
              </a:prstGeom>
              <a:noFill/>
              <a:ln w="28575" cap="flat" cmpd="sng" algn="ctr">
                <a:solidFill>
                  <a:srgbClr val="5982DB"/>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fr-FR" sz="1200"/>
              </a:p>
            </p:txBody>
          </p:sp>
          <p:sp>
            <p:nvSpPr>
              <p:cNvPr id="113" name="ZoneTexte 112">
                <a:extLst>
                  <a:ext uri="{FF2B5EF4-FFF2-40B4-BE49-F238E27FC236}">
                    <a16:creationId xmlns:a16="http://schemas.microsoft.com/office/drawing/2014/main" id="{1A262BDD-2574-CBC0-5DCC-52239AB8A477}"/>
                  </a:ext>
                </a:extLst>
              </p:cNvPr>
              <p:cNvSpPr txBox="1"/>
              <p:nvPr/>
            </p:nvSpPr>
            <p:spPr>
              <a:xfrm>
                <a:off x="9228816" y="2492558"/>
                <a:ext cx="611787" cy="261610"/>
              </a:xfrm>
              <a:prstGeom prst="rect">
                <a:avLst/>
              </a:prstGeom>
              <a:noFill/>
            </p:spPr>
            <p:txBody>
              <a:bodyPr wrap="square" rtlCol="0">
                <a:spAutoFit/>
              </a:bodyPr>
              <a:lstStyle/>
              <a:p>
                <a:pPr algn="ctr"/>
                <a:r>
                  <a:rPr lang="fr-FR" sz="1100" b="1" i="1" dirty="0"/>
                  <a:t>Non</a:t>
                </a:r>
              </a:p>
            </p:txBody>
          </p:sp>
          <p:sp>
            <p:nvSpPr>
              <p:cNvPr id="114" name="ZoneTexte 113">
                <a:extLst>
                  <a:ext uri="{FF2B5EF4-FFF2-40B4-BE49-F238E27FC236}">
                    <a16:creationId xmlns:a16="http://schemas.microsoft.com/office/drawing/2014/main" id="{E38E9468-5AAC-F81C-B611-E15F4781529D}"/>
                  </a:ext>
                </a:extLst>
              </p:cNvPr>
              <p:cNvSpPr txBox="1"/>
              <p:nvPr/>
            </p:nvSpPr>
            <p:spPr>
              <a:xfrm>
                <a:off x="7009126" y="3093992"/>
                <a:ext cx="1116381" cy="307777"/>
              </a:xfrm>
              <a:prstGeom prst="rect">
                <a:avLst/>
              </a:prstGeom>
              <a:noFill/>
            </p:spPr>
            <p:txBody>
              <a:bodyPr wrap="square" rtlCol="0">
                <a:spAutoFit/>
              </a:bodyPr>
              <a:lstStyle/>
              <a:p>
                <a:pPr algn="ctr"/>
                <a:r>
                  <a:rPr lang="fr-FR" sz="1400" dirty="0">
                    <a:effectLst>
                      <a:outerShdw blurRad="38100" dist="38100" dir="2700000" algn="tl">
                        <a:srgbClr val="000000">
                          <a:alpha val="43137"/>
                        </a:srgbClr>
                      </a:outerShdw>
                    </a:effectLst>
                  </a:rPr>
                  <a:t>Clusters</a:t>
                </a:r>
                <a:endParaRPr lang="fr-FR" sz="1200" dirty="0">
                  <a:effectLst>
                    <a:outerShdw blurRad="38100" dist="38100" dir="2700000" algn="tl">
                      <a:srgbClr val="000000">
                        <a:alpha val="43137"/>
                      </a:srgbClr>
                    </a:outerShdw>
                  </a:effectLst>
                </a:endParaRPr>
              </a:p>
            </p:txBody>
          </p:sp>
          <p:cxnSp>
            <p:nvCxnSpPr>
              <p:cNvPr id="115" name="Connecteur droit avec flèche 176">
                <a:extLst>
                  <a:ext uri="{FF2B5EF4-FFF2-40B4-BE49-F238E27FC236}">
                    <a16:creationId xmlns:a16="http://schemas.microsoft.com/office/drawing/2014/main" id="{361893D3-9B92-7965-1927-6EA92BD0066D}"/>
                  </a:ext>
                </a:extLst>
              </p:cNvPr>
              <p:cNvCxnSpPr>
                <a:cxnSpLocks/>
                <a:stCxn id="318" idx="2"/>
                <a:endCxn id="329" idx="0"/>
              </p:cNvCxnSpPr>
              <p:nvPr/>
            </p:nvCxnSpPr>
            <p:spPr>
              <a:xfrm rot="16200000" flipH="1">
                <a:off x="6356847" y="3265242"/>
                <a:ext cx="1647865" cy="3510"/>
              </a:xfrm>
              <a:prstGeom prst="bentConnector3">
                <a:avLst>
                  <a:gd name="adj1" fmla="val 50000"/>
                </a:avLst>
              </a:prstGeom>
              <a:ln w="19050" cap="flat" cmpd="sng" algn="ctr">
                <a:solidFill>
                  <a:srgbClr val="7451EB"/>
                </a:solidFill>
                <a:prstDash val="sysDash"/>
                <a:round/>
                <a:headEnd type="none" w="med" len="med"/>
                <a:tailEnd type="triangle" w="med" len="med"/>
              </a:ln>
            </p:spPr>
            <p:style>
              <a:lnRef idx="0">
                <a:scrgbClr r="0" g="0" b="0"/>
              </a:lnRef>
              <a:fillRef idx="0">
                <a:scrgbClr r="0" g="0" b="0"/>
              </a:fillRef>
              <a:effectRef idx="0">
                <a:scrgbClr r="0" g="0" b="0"/>
              </a:effectRef>
              <a:fontRef idx="minor">
                <a:schemeClr val="tx1"/>
              </a:fontRef>
            </p:style>
          </p:cxnSp>
        </p:grpSp>
        <p:sp>
          <p:nvSpPr>
            <p:cNvPr id="189" name="ZoneTexte 188">
              <a:extLst>
                <a:ext uri="{FF2B5EF4-FFF2-40B4-BE49-F238E27FC236}">
                  <a16:creationId xmlns:a16="http://schemas.microsoft.com/office/drawing/2014/main" id="{4819D005-5ED9-9F76-061B-9FB2DF36919B}"/>
                </a:ext>
              </a:extLst>
            </p:cNvPr>
            <p:cNvSpPr txBox="1"/>
            <p:nvPr/>
          </p:nvSpPr>
          <p:spPr>
            <a:xfrm>
              <a:off x="363506" y="1538317"/>
              <a:ext cx="1259664" cy="600164"/>
            </a:xfrm>
            <a:prstGeom prst="rect">
              <a:avLst/>
            </a:prstGeom>
            <a:noFill/>
          </p:spPr>
          <p:txBody>
            <a:bodyPr wrap="square" rtlCol="0">
              <a:spAutoFit/>
            </a:bodyPr>
            <a:lstStyle/>
            <a:p>
              <a:pPr algn="ctr"/>
              <a:r>
                <a:rPr lang="fr-FR" sz="1100" i="1" dirty="0"/>
                <a:t>Données</a:t>
              </a:r>
            </a:p>
            <a:p>
              <a:pPr algn="ctr"/>
              <a:r>
                <a:rPr lang="fr-FR" sz="1100" i="1" dirty="0"/>
                <a:t>Brutes</a:t>
              </a:r>
            </a:p>
            <a:p>
              <a:pPr algn="ctr"/>
              <a:r>
                <a:rPr lang="fr-FR" sz="1100" i="1" dirty="0"/>
                <a:t>(à Classer)</a:t>
              </a:r>
            </a:p>
          </p:txBody>
        </p:sp>
        <p:cxnSp>
          <p:nvCxnSpPr>
            <p:cNvPr id="190" name="Connecteur droit avec flèche 189">
              <a:extLst>
                <a:ext uri="{FF2B5EF4-FFF2-40B4-BE49-F238E27FC236}">
                  <a16:creationId xmlns:a16="http://schemas.microsoft.com/office/drawing/2014/main" id="{BAEF1F1D-C69D-CCD1-B9A2-ABA619216E4A}"/>
                </a:ext>
              </a:extLst>
            </p:cNvPr>
            <p:cNvCxnSpPr>
              <a:cxnSpLocks/>
              <a:stCxn id="191" idx="0"/>
              <a:endCxn id="189" idx="2"/>
            </p:cNvCxnSpPr>
            <p:nvPr/>
          </p:nvCxnSpPr>
          <p:spPr>
            <a:xfrm flipH="1" flipV="1">
              <a:off x="993338" y="2138481"/>
              <a:ext cx="1" cy="399055"/>
            </a:xfrm>
            <a:prstGeom prst="straightConnector1">
              <a:avLst/>
            </a:prstGeom>
            <a:ln w="38100">
              <a:solidFill>
                <a:srgbClr val="00B050"/>
              </a:solidFill>
              <a:headEnd type="arrow" w="med" len="med"/>
              <a:tailEnd type="none" w="med" len="med"/>
            </a:ln>
          </p:spPr>
          <p:style>
            <a:lnRef idx="3">
              <a:schemeClr val="accent1"/>
            </a:lnRef>
            <a:fillRef idx="0">
              <a:schemeClr val="accent1"/>
            </a:fillRef>
            <a:effectRef idx="2">
              <a:schemeClr val="accent1"/>
            </a:effectRef>
            <a:fontRef idx="minor">
              <a:schemeClr val="tx1"/>
            </a:fontRef>
          </p:style>
        </p:cxnSp>
        <p:sp>
          <p:nvSpPr>
            <p:cNvPr id="191" name="Rectangle 30">
              <a:extLst>
                <a:ext uri="{FF2B5EF4-FFF2-40B4-BE49-F238E27FC236}">
                  <a16:creationId xmlns:a16="http://schemas.microsoft.com/office/drawing/2014/main" id="{6B2C22F5-1652-7393-9449-3D66B751FDD0}"/>
                </a:ext>
              </a:extLst>
            </p:cNvPr>
            <p:cNvSpPr/>
            <p:nvPr/>
          </p:nvSpPr>
          <p:spPr>
            <a:xfrm>
              <a:off x="294052" y="2537536"/>
              <a:ext cx="1398573" cy="2620389"/>
            </a:xfrm>
            <a:prstGeom prst="roundRect">
              <a:avLst>
                <a:gd name="adj" fmla="val 5552"/>
              </a:avLst>
            </a:prstGeom>
            <a:noFill/>
            <a:ln w="2857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fr-FR" sz="1200"/>
            </a:p>
          </p:txBody>
        </p:sp>
        <p:sp>
          <p:nvSpPr>
            <p:cNvPr id="192" name="Rectangle : coins arrondis 191">
              <a:extLst>
                <a:ext uri="{FF2B5EF4-FFF2-40B4-BE49-F238E27FC236}">
                  <a16:creationId xmlns:a16="http://schemas.microsoft.com/office/drawing/2014/main" id="{C3B56D1F-04A1-474F-BE65-B2ECB5BB28CD}"/>
                </a:ext>
              </a:extLst>
            </p:cNvPr>
            <p:cNvSpPr/>
            <p:nvPr/>
          </p:nvSpPr>
          <p:spPr>
            <a:xfrm>
              <a:off x="662763" y="2608256"/>
              <a:ext cx="788851" cy="672438"/>
            </a:xfrm>
            <a:prstGeom prst="roundRect">
              <a:avLst/>
            </a:prstGeom>
            <a:noFill/>
            <a:ln w="12700" cap="flat" cmpd="sng" algn="ctr">
              <a:solidFill>
                <a:srgbClr val="9989D9"/>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fr-FR" sz="1000" dirty="0">
                  <a:solidFill>
                    <a:schemeClr val="tx1"/>
                  </a:solidFill>
                </a:rPr>
                <a:t>Encoder</a:t>
              </a:r>
            </a:p>
            <a:p>
              <a:pPr algn="ctr"/>
              <a:r>
                <a:rPr lang="fr-FR" sz="1000" dirty="0">
                  <a:solidFill>
                    <a:schemeClr val="tx1"/>
                  </a:solidFill>
                </a:rPr>
                <a:t>(Ordinal)</a:t>
              </a:r>
            </a:p>
          </p:txBody>
        </p:sp>
        <p:sp>
          <p:nvSpPr>
            <p:cNvPr id="193" name="Rectangle : coins arrondis 192">
              <a:extLst>
                <a:ext uri="{FF2B5EF4-FFF2-40B4-BE49-F238E27FC236}">
                  <a16:creationId xmlns:a16="http://schemas.microsoft.com/office/drawing/2014/main" id="{7F7FBB53-9024-66BB-DAA2-B572A3703062}"/>
                </a:ext>
              </a:extLst>
            </p:cNvPr>
            <p:cNvSpPr/>
            <p:nvPr/>
          </p:nvSpPr>
          <p:spPr>
            <a:xfrm>
              <a:off x="644626" y="3409213"/>
              <a:ext cx="825124" cy="666748"/>
            </a:xfrm>
            <a:prstGeom prst="roundRect">
              <a:avLst/>
            </a:prstGeom>
            <a:noFill/>
            <a:ln w="12700" cap="flat" cmpd="sng" algn="ctr">
              <a:solidFill>
                <a:srgbClr val="9989D9"/>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fr-FR" sz="1000" dirty="0">
                  <a:solidFill>
                    <a:schemeClr val="tx1"/>
                  </a:solidFill>
                </a:rPr>
                <a:t>Normaliser </a:t>
              </a:r>
            </a:p>
          </p:txBody>
        </p:sp>
        <p:sp>
          <p:nvSpPr>
            <p:cNvPr id="194" name="Rectangle : coins arrondis 193">
              <a:extLst>
                <a:ext uri="{FF2B5EF4-FFF2-40B4-BE49-F238E27FC236}">
                  <a16:creationId xmlns:a16="http://schemas.microsoft.com/office/drawing/2014/main" id="{C6167603-537D-498F-3101-235D96A24590}"/>
                </a:ext>
              </a:extLst>
            </p:cNvPr>
            <p:cNvSpPr/>
            <p:nvPr/>
          </p:nvSpPr>
          <p:spPr>
            <a:xfrm>
              <a:off x="662763" y="4356833"/>
              <a:ext cx="788852" cy="666748"/>
            </a:xfrm>
            <a:prstGeom prst="roundRect">
              <a:avLst/>
            </a:prstGeom>
            <a:noFill/>
            <a:ln w="12700" cap="flat" cmpd="sng" algn="ctr">
              <a:solidFill>
                <a:srgbClr val="9989D9"/>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fr-FR" sz="1000" dirty="0">
                  <a:solidFill>
                    <a:schemeClr val="tx1"/>
                  </a:solidFill>
                </a:rPr>
                <a:t>Classer </a:t>
              </a:r>
            </a:p>
          </p:txBody>
        </p:sp>
        <p:cxnSp>
          <p:nvCxnSpPr>
            <p:cNvPr id="196" name="Connecteur droit avec flèche 214">
              <a:extLst>
                <a:ext uri="{FF2B5EF4-FFF2-40B4-BE49-F238E27FC236}">
                  <a16:creationId xmlns:a16="http://schemas.microsoft.com/office/drawing/2014/main" id="{BE43D4A0-7A59-FDF7-1B0C-69BF022EDBA7}"/>
                </a:ext>
              </a:extLst>
            </p:cNvPr>
            <p:cNvCxnSpPr>
              <a:cxnSpLocks/>
              <a:stCxn id="193" idx="1"/>
              <a:endCxn id="192" idx="1"/>
            </p:cNvCxnSpPr>
            <p:nvPr/>
          </p:nvCxnSpPr>
          <p:spPr>
            <a:xfrm rot="10800000" flipH="1">
              <a:off x="644625" y="2944475"/>
              <a:ext cx="18137" cy="798112"/>
            </a:xfrm>
            <a:prstGeom prst="bentConnector3">
              <a:avLst>
                <a:gd name="adj1" fmla="val -1260407"/>
              </a:avLst>
            </a:prstGeom>
            <a:ln w="38100">
              <a:solidFill>
                <a:srgbClr val="00B050"/>
              </a:solidFill>
              <a:headEnd type="arrow"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97" name="Connecteur droit avec flèche 214">
              <a:extLst>
                <a:ext uri="{FF2B5EF4-FFF2-40B4-BE49-F238E27FC236}">
                  <a16:creationId xmlns:a16="http://schemas.microsoft.com/office/drawing/2014/main" id="{CA9EC410-789F-B863-2334-7EBF62D7B3F0}"/>
                </a:ext>
              </a:extLst>
            </p:cNvPr>
            <p:cNvCxnSpPr>
              <a:cxnSpLocks/>
              <a:stCxn id="194" idx="0"/>
              <a:endCxn id="193" idx="2"/>
            </p:cNvCxnSpPr>
            <p:nvPr/>
          </p:nvCxnSpPr>
          <p:spPr>
            <a:xfrm rot="16200000" flipV="1">
              <a:off x="916753" y="4216396"/>
              <a:ext cx="280872" cy="1"/>
            </a:xfrm>
            <a:prstGeom prst="bentConnector3">
              <a:avLst>
                <a:gd name="adj1" fmla="val 50000"/>
              </a:avLst>
            </a:prstGeom>
            <a:ln w="38100">
              <a:solidFill>
                <a:srgbClr val="00B050"/>
              </a:solidFill>
              <a:headEnd type="arrow"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98" name="Connecteur droit avec flèche 197">
              <a:extLst>
                <a:ext uri="{FF2B5EF4-FFF2-40B4-BE49-F238E27FC236}">
                  <a16:creationId xmlns:a16="http://schemas.microsoft.com/office/drawing/2014/main" id="{F7ED2DAB-9D29-A8BC-257D-D7338E2610E1}"/>
                </a:ext>
              </a:extLst>
            </p:cNvPr>
            <p:cNvCxnSpPr>
              <a:cxnSpLocks/>
              <a:stCxn id="251" idx="0"/>
              <a:endCxn id="194" idx="2"/>
            </p:cNvCxnSpPr>
            <p:nvPr/>
          </p:nvCxnSpPr>
          <p:spPr>
            <a:xfrm flipV="1">
              <a:off x="1052631" y="5023581"/>
              <a:ext cx="4558" cy="475271"/>
            </a:xfrm>
            <a:prstGeom prst="straightConnector1">
              <a:avLst/>
            </a:prstGeom>
            <a:ln w="38100">
              <a:solidFill>
                <a:srgbClr val="00B050"/>
              </a:solidFill>
              <a:headEnd type="arrow" w="med" len="med"/>
              <a:tailEnd type="none" w="med" len="med"/>
            </a:ln>
          </p:spPr>
          <p:style>
            <a:lnRef idx="3">
              <a:schemeClr val="accent1"/>
            </a:lnRef>
            <a:fillRef idx="0">
              <a:schemeClr val="accent1"/>
            </a:fillRef>
            <a:effectRef idx="2">
              <a:schemeClr val="accent1"/>
            </a:effectRef>
            <a:fontRef idx="minor">
              <a:schemeClr val="tx1"/>
            </a:fontRef>
          </p:style>
        </p:cxnSp>
        <p:sp>
          <p:nvSpPr>
            <p:cNvPr id="207" name="ZoneTexte 206">
              <a:extLst>
                <a:ext uri="{FF2B5EF4-FFF2-40B4-BE49-F238E27FC236}">
                  <a16:creationId xmlns:a16="http://schemas.microsoft.com/office/drawing/2014/main" id="{0A9F8876-CE01-B6A8-4427-5C9F8E69B94B}"/>
                </a:ext>
              </a:extLst>
            </p:cNvPr>
            <p:cNvSpPr txBox="1"/>
            <p:nvPr/>
          </p:nvSpPr>
          <p:spPr>
            <a:xfrm>
              <a:off x="3147953" y="2940193"/>
              <a:ext cx="1116381" cy="253916"/>
            </a:xfrm>
            <a:prstGeom prst="rect">
              <a:avLst/>
            </a:prstGeom>
            <a:noFill/>
          </p:spPr>
          <p:txBody>
            <a:bodyPr wrap="square" rtlCol="0">
              <a:spAutoFit/>
            </a:bodyPr>
            <a:lstStyle/>
            <a:p>
              <a:pPr algn="ctr"/>
              <a:r>
                <a:rPr lang="fr-FR" sz="1050" dirty="0">
                  <a:effectLst>
                    <a:outerShdw blurRad="38100" dist="38100" dir="2700000" algn="tl">
                      <a:srgbClr val="000000">
                        <a:alpha val="43137"/>
                      </a:srgbClr>
                    </a:outerShdw>
                  </a:effectLst>
                </a:rPr>
                <a:t>Encodeur</a:t>
              </a:r>
              <a:endParaRPr lang="fr-FR" sz="1000" dirty="0">
                <a:effectLst>
                  <a:outerShdw blurRad="38100" dist="38100" dir="2700000" algn="tl">
                    <a:srgbClr val="000000">
                      <a:alpha val="43137"/>
                    </a:srgbClr>
                  </a:outerShdw>
                </a:effectLst>
              </a:endParaRPr>
            </a:p>
          </p:txBody>
        </p:sp>
        <p:cxnSp>
          <p:nvCxnSpPr>
            <p:cNvPr id="208" name="Connecteur droit avec flèche 176">
              <a:extLst>
                <a:ext uri="{FF2B5EF4-FFF2-40B4-BE49-F238E27FC236}">
                  <a16:creationId xmlns:a16="http://schemas.microsoft.com/office/drawing/2014/main" id="{E4B41D1E-A819-A27E-1D8F-A185DE74D26A}"/>
                </a:ext>
              </a:extLst>
            </p:cNvPr>
            <p:cNvCxnSpPr>
              <a:cxnSpLocks/>
              <a:stCxn id="310" idx="2"/>
              <a:endCxn id="192" idx="3"/>
            </p:cNvCxnSpPr>
            <p:nvPr/>
          </p:nvCxnSpPr>
          <p:spPr>
            <a:xfrm rot="5400000">
              <a:off x="3193901" y="717920"/>
              <a:ext cx="484269" cy="3968841"/>
            </a:xfrm>
            <a:prstGeom prst="bentConnector2">
              <a:avLst/>
            </a:prstGeom>
            <a:ln w="19050" cap="flat" cmpd="sng" algn="ctr">
              <a:solidFill>
                <a:srgbClr val="7451EB"/>
              </a:solidFill>
              <a:prstDash val="sys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211" name="Connecteur droit avec flèche 176">
              <a:extLst>
                <a:ext uri="{FF2B5EF4-FFF2-40B4-BE49-F238E27FC236}">
                  <a16:creationId xmlns:a16="http://schemas.microsoft.com/office/drawing/2014/main" id="{AB6AAA15-380C-DDAD-5936-8846C719B84C}"/>
                </a:ext>
              </a:extLst>
            </p:cNvPr>
            <p:cNvCxnSpPr>
              <a:cxnSpLocks/>
              <a:stCxn id="333" idx="0"/>
              <a:endCxn id="193" idx="3"/>
            </p:cNvCxnSpPr>
            <p:nvPr/>
          </p:nvCxnSpPr>
          <p:spPr>
            <a:xfrm rot="16200000" flipV="1">
              <a:off x="3898493" y="1313844"/>
              <a:ext cx="348556" cy="5206041"/>
            </a:xfrm>
            <a:prstGeom prst="bentConnector2">
              <a:avLst/>
            </a:prstGeom>
            <a:ln w="19050" cap="flat" cmpd="sng" algn="ctr">
              <a:solidFill>
                <a:srgbClr val="7451EB"/>
              </a:solidFill>
              <a:prstDash val="sys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214" name="Connecteur droit avec flèche 176">
              <a:extLst>
                <a:ext uri="{FF2B5EF4-FFF2-40B4-BE49-F238E27FC236}">
                  <a16:creationId xmlns:a16="http://schemas.microsoft.com/office/drawing/2014/main" id="{E54488DA-FACE-99ED-F4B8-9AAD954F1C73}"/>
                </a:ext>
              </a:extLst>
            </p:cNvPr>
            <p:cNvCxnSpPr>
              <a:cxnSpLocks/>
              <a:stCxn id="330" idx="1"/>
              <a:endCxn id="194" idx="3"/>
            </p:cNvCxnSpPr>
            <p:nvPr/>
          </p:nvCxnSpPr>
          <p:spPr>
            <a:xfrm rot="10800000" flipV="1">
              <a:off x="1451616" y="4410569"/>
              <a:ext cx="3346001" cy="279638"/>
            </a:xfrm>
            <a:prstGeom prst="bentConnector3">
              <a:avLst>
                <a:gd name="adj1" fmla="val 68307"/>
              </a:avLst>
            </a:prstGeom>
            <a:ln w="19050" cap="flat" cmpd="sng" algn="ctr">
              <a:solidFill>
                <a:srgbClr val="7451EB"/>
              </a:solidFill>
              <a:prstDash val="sysDash"/>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251" name="ZoneTexte 250">
              <a:extLst>
                <a:ext uri="{FF2B5EF4-FFF2-40B4-BE49-F238E27FC236}">
                  <a16:creationId xmlns:a16="http://schemas.microsoft.com/office/drawing/2014/main" id="{B8E93AE1-2BBE-B448-E035-48086B0D7336}"/>
                </a:ext>
              </a:extLst>
            </p:cNvPr>
            <p:cNvSpPr txBox="1"/>
            <p:nvPr/>
          </p:nvSpPr>
          <p:spPr>
            <a:xfrm>
              <a:off x="-153237" y="5498852"/>
              <a:ext cx="2411735" cy="400110"/>
            </a:xfrm>
            <a:prstGeom prst="rect">
              <a:avLst/>
            </a:prstGeom>
            <a:noFill/>
          </p:spPr>
          <p:txBody>
            <a:bodyPr wrap="square" rtlCol="0">
              <a:spAutoFit/>
            </a:bodyPr>
            <a:lstStyle/>
            <a:p>
              <a:pPr algn="ctr"/>
              <a:r>
                <a:rPr lang="fr-FR" sz="2000" b="1" dirty="0">
                  <a:solidFill>
                    <a:srgbClr val="00B050"/>
                  </a:solidFill>
                  <a:effectLst>
                    <a:outerShdw blurRad="38100" dist="38100" dir="2700000" algn="tl">
                      <a:srgbClr val="000000">
                        <a:alpha val="43137"/>
                      </a:srgbClr>
                    </a:outerShdw>
                  </a:effectLst>
                </a:rPr>
                <a:t>Prédiction</a:t>
              </a:r>
            </a:p>
          </p:txBody>
        </p:sp>
        <p:sp>
          <p:nvSpPr>
            <p:cNvPr id="253" name="ZoneTexte 252">
              <a:extLst>
                <a:ext uri="{FF2B5EF4-FFF2-40B4-BE49-F238E27FC236}">
                  <a16:creationId xmlns:a16="http://schemas.microsoft.com/office/drawing/2014/main" id="{A833FFFB-958B-FEEF-8E25-2AFFCC2E4DBB}"/>
                </a:ext>
              </a:extLst>
            </p:cNvPr>
            <p:cNvSpPr txBox="1"/>
            <p:nvPr/>
          </p:nvSpPr>
          <p:spPr>
            <a:xfrm>
              <a:off x="3147953" y="3716204"/>
              <a:ext cx="1116381" cy="253916"/>
            </a:xfrm>
            <a:prstGeom prst="rect">
              <a:avLst/>
            </a:prstGeom>
            <a:noFill/>
          </p:spPr>
          <p:txBody>
            <a:bodyPr wrap="square" rtlCol="0">
              <a:spAutoFit/>
            </a:bodyPr>
            <a:lstStyle/>
            <a:p>
              <a:pPr algn="ctr"/>
              <a:r>
                <a:rPr lang="fr-FR" sz="1050" dirty="0" err="1">
                  <a:effectLst>
                    <a:outerShdw blurRad="38100" dist="38100" dir="2700000" algn="tl">
                      <a:srgbClr val="000000">
                        <a:alpha val="43137"/>
                      </a:srgbClr>
                    </a:outerShdw>
                  </a:effectLst>
                </a:rPr>
                <a:t>Normaliseur</a:t>
              </a:r>
              <a:endParaRPr lang="fr-FR" sz="1000" dirty="0">
                <a:effectLst>
                  <a:outerShdw blurRad="38100" dist="38100" dir="2700000" algn="tl">
                    <a:srgbClr val="000000">
                      <a:alpha val="43137"/>
                    </a:srgbClr>
                  </a:outerShdw>
                </a:effectLst>
              </a:endParaRPr>
            </a:p>
          </p:txBody>
        </p:sp>
        <p:sp>
          <p:nvSpPr>
            <p:cNvPr id="254" name="ZoneTexte 253">
              <a:extLst>
                <a:ext uri="{FF2B5EF4-FFF2-40B4-BE49-F238E27FC236}">
                  <a16:creationId xmlns:a16="http://schemas.microsoft.com/office/drawing/2014/main" id="{07B5A422-A7E9-CB26-82DF-FCACF27DFC45}"/>
                </a:ext>
              </a:extLst>
            </p:cNvPr>
            <p:cNvSpPr txBox="1"/>
            <p:nvPr/>
          </p:nvSpPr>
          <p:spPr>
            <a:xfrm>
              <a:off x="3147953" y="4399159"/>
              <a:ext cx="1116381" cy="253916"/>
            </a:xfrm>
            <a:prstGeom prst="rect">
              <a:avLst/>
            </a:prstGeom>
            <a:noFill/>
          </p:spPr>
          <p:txBody>
            <a:bodyPr wrap="square" rtlCol="0">
              <a:spAutoFit/>
            </a:bodyPr>
            <a:lstStyle/>
            <a:p>
              <a:pPr algn="ctr"/>
              <a:r>
                <a:rPr lang="fr-FR" sz="1050" dirty="0">
                  <a:effectLst>
                    <a:outerShdw blurRad="38100" dist="38100" dir="2700000" algn="tl">
                      <a:srgbClr val="000000">
                        <a:alpha val="43137"/>
                      </a:srgbClr>
                    </a:outerShdw>
                  </a:effectLst>
                </a:rPr>
                <a:t>Classifieur</a:t>
              </a:r>
              <a:endParaRPr lang="fr-FR" sz="1000" dirty="0">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3483793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F317138E-7D63-4FB3-A276-64F43BE70681}"/>
              </a:ext>
            </a:extLst>
          </p:cNvPr>
          <p:cNvSpPr>
            <a:spLocks noGrp="1"/>
          </p:cNvSpPr>
          <p:nvPr>
            <p:ph type="title"/>
          </p:nvPr>
        </p:nvSpPr>
        <p:spPr/>
        <p:txBody>
          <a:bodyPr/>
          <a:lstStyle/>
          <a:p>
            <a:r>
              <a:rPr lang="fr-FR" dirty="0">
                <a:solidFill>
                  <a:srgbClr val="7451EB"/>
                </a:solidFill>
              </a:rPr>
              <a:t>6.</a:t>
            </a:r>
            <a:r>
              <a:rPr lang="fr-FR" dirty="0"/>
              <a:t> Conclusion &amp; Suggestions</a:t>
            </a:r>
          </a:p>
        </p:txBody>
      </p:sp>
      <p:sp>
        <p:nvSpPr>
          <p:cNvPr id="7" name="Espace réservé du texte 6">
            <a:extLst>
              <a:ext uri="{FF2B5EF4-FFF2-40B4-BE49-F238E27FC236}">
                <a16:creationId xmlns:a16="http://schemas.microsoft.com/office/drawing/2014/main" id="{E8E3E90D-DB49-428B-B779-0E613E6119C3}"/>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21548817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566EEFCD-CFC8-4B50-BCAC-17E73DAA2F67}"/>
              </a:ext>
            </a:extLst>
          </p:cNvPr>
          <p:cNvSpPr>
            <a:spLocks noGrp="1"/>
          </p:cNvSpPr>
          <p:nvPr>
            <p:ph type="title"/>
          </p:nvPr>
        </p:nvSpPr>
        <p:spPr/>
        <p:txBody>
          <a:bodyPr/>
          <a:lstStyle/>
          <a:p>
            <a:r>
              <a:rPr lang="fr-FR" dirty="0">
                <a:solidFill>
                  <a:srgbClr val="7451EB"/>
                </a:solidFill>
              </a:rPr>
              <a:t>8.</a:t>
            </a:r>
            <a:r>
              <a:rPr lang="fr-FR" dirty="0"/>
              <a:t> Conclusion &amp; Suggestions</a:t>
            </a:r>
          </a:p>
        </p:txBody>
      </p:sp>
      <p:sp>
        <p:nvSpPr>
          <p:cNvPr id="11" name="Espace réservé du contenu 10">
            <a:extLst>
              <a:ext uri="{FF2B5EF4-FFF2-40B4-BE49-F238E27FC236}">
                <a16:creationId xmlns:a16="http://schemas.microsoft.com/office/drawing/2014/main" id="{DFC45420-5D18-40F4-AB7B-FB3875FCA4DF}"/>
              </a:ext>
            </a:extLst>
          </p:cNvPr>
          <p:cNvSpPr>
            <a:spLocks noGrp="1"/>
          </p:cNvSpPr>
          <p:nvPr>
            <p:ph idx="1"/>
          </p:nvPr>
        </p:nvSpPr>
        <p:spPr>
          <a:xfrm>
            <a:off x="594152" y="1189532"/>
            <a:ext cx="11003696" cy="5166818"/>
          </a:xfrm>
        </p:spPr>
        <p:txBody>
          <a:bodyPr>
            <a:normAutofit/>
          </a:bodyPr>
          <a:lstStyle/>
          <a:p>
            <a:endParaRPr lang="fr-FR" dirty="0"/>
          </a:p>
        </p:txBody>
      </p:sp>
      <p:sp>
        <p:nvSpPr>
          <p:cNvPr id="45" name="Espace réservé du numéro de diapositive 44">
            <a:extLst>
              <a:ext uri="{FF2B5EF4-FFF2-40B4-BE49-F238E27FC236}">
                <a16:creationId xmlns:a16="http://schemas.microsoft.com/office/drawing/2014/main" id="{0C8A3968-AB85-45B2-B1CF-CB417C7FDA89}"/>
              </a:ext>
            </a:extLst>
          </p:cNvPr>
          <p:cNvSpPr>
            <a:spLocks noGrp="1"/>
          </p:cNvSpPr>
          <p:nvPr>
            <p:ph type="sldNum" sz="quarter" idx="12"/>
          </p:nvPr>
        </p:nvSpPr>
        <p:spPr/>
        <p:txBody>
          <a:bodyPr/>
          <a:lstStyle/>
          <a:p>
            <a:fld id="{9F4AEC0A-9FB1-4994-8F9B-332942245449}" type="slidenum">
              <a:rPr lang="fr-FR" smtClean="0"/>
              <a:pPr/>
              <a:t>28</a:t>
            </a:fld>
            <a:endParaRPr lang="fr-FR"/>
          </a:p>
        </p:txBody>
      </p:sp>
      <p:sp>
        <p:nvSpPr>
          <p:cNvPr id="2" name="ZoneTexte 1">
            <a:extLst>
              <a:ext uri="{FF2B5EF4-FFF2-40B4-BE49-F238E27FC236}">
                <a16:creationId xmlns:a16="http://schemas.microsoft.com/office/drawing/2014/main" id="{D6720910-389A-44AC-B829-F007D1C4E8FD}"/>
              </a:ext>
            </a:extLst>
          </p:cNvPr>
          <p:cNvSpPr txBox="1"/>
          <p:nvPr/>
        </p:nvSpPr>
        <p:spPr>
          <a:xfrm>
            <a:off x="5640456" y="2902226"/>
            <a:ext cx="914400"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402286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F317138E-7D63-4FB3-A276-64F43BE70681}"/>
              </a:ext>
            </a:extLst>
          </p:cNvPr>
          <p:cNvSpPr>
            <a:spLocks noGrp="1"/>
          </p:cNvSpPr>
          <p:nvPr>
            <p:ph type="title"/>
          </p:nvPr>
        </p:nvSpPr>
        <p:spPr/>
        <p:txBody>
          <a:bodyPr/>
          <a:lstStyle/>
          <a:p>
            <a:r>
              <a:rPr lang="fr-FR" dirty="0">
                <a:solidFill>
                  <a:srgbClr val="7451EB"/>
                </a:solidFill>
              </a:rPr>
              <a:t>1.</a:t>
            </a:r>
            <a:r>
              <a:rPr lang="fr-FR" dirty="0"/>
              <a:t> Contexte &amp; Problématique</a:t>
            </a:r>
          </a:p>
        </p:txBody>
      </p:sp>
      <p:sp>
        <p:nvSpPr>
          <p:cNvPr id="7" name="Espace réservé du texte 6">
            <a:extLst>
              <a:ext uri="{FF2B5EF4-FFF2-40B4-BE49-F238E27FC236}">
                <a16:creationId xmlns:a16="http://schemas.microsoft.com/office/drawing/2014/main" id="{E8E3E90D-DB49-428B-B779-0E613E6119C3}"/>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2964921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566EEFCD-CFC8-4B50-BCAC-17E73DAA2F67}"/>
              </a:ext>
            </a:extLst>
          </p:cNvPr>
          <p:cNvSpPr>
            <a:spLocks noGrp="1"/>
          </p:cNvSpPr>
          <p:nvPr>
            <p:ph type="title"/>
          </p:nvPr>
        </p:nvSpPr>
        <p:spPr/>
        <p:txBody>
          <a:bodyPr/>
          <a:lstStyle/>
          <a:p>
            <a:r>
              <a:rPr lang="fr-FR" dirty="0">
                <a:solidFill>
                  <a:srgbClr val="7451EB"/>
                </a:solidFill>
              </a:rPr>
              <a:t>1.</a:t>
            </a:r>
            <a:r>
              <a:rPr lang="fr-FR" dirty="0"/>
              <a:t> Contexte &amp; Problématique</a:t>
            </a:r>
          </a:p>
        </p:txBody>
      </p:sp>
      <p:sp>
        <p:nvSpPr>
          <p:cNvPr id="5" name="Espace réservé du contenu 4">
            <a:extLst>
              <a:ext uri="{FF2B5EF4-FFF2-40B4-BE49-F238E27FC236}">
                <a16:creationId xmlns:a16="http://schemas.microsoft.com/office/drawing/2014/main" id="{7D266EE9-11C1-4F1C-AAC0-09A6FB709CA3}"/>
              </a:ext>
            </a:extLst>
          </p:cNvPr>
          <p:cNvSpPr>
            <a:spLocks noGrp="1"/>
          </p:cNvSpPr>
          <p:nvPr>
            <p:ph idx="1"/>
          </p:nvPr>
        </p:nvSpPr>
        <p:spPr>
          <a:xfrm>
            <a:off x="650630" y="1348922"/>
            <a:ext cx="5690535" cy="4909263"/>
          </a:xfrm>
        </p:spPr>
        <p:txBody>
          <a:bodyPr>
            <a:normAutofit/>
          </a:bodyPr>
          <a:lstStyle/>
          <a:p>
            <a:r>
              <a:rPr lang="fr-FR" b="1" dirty="0"/>
              <a:t>Qui ? </a:t>
            </a:r>
            <a:r>
              <a:rPr lang="fr-FR" dirty="0" err="1">
                <a:hlinkClick r:id="rId2"/>
              </a:rPr>
              <a:t>Olist</a:t>
            </a:r>
            <a:endParaRPr lang="fr-FR" b="1" dirty="0"/>
          </a:p>
          <a:p>
            <a:r>
              <a:rPr lang="fr-FR" b="1" dirty="0"/>
              <a:t>Quoi ? </a:t>
            </a:r>
          </a:p>
          <a:p>
            <a:pPr lvl="1"/>
            <a:r>
              <a:rPr lang="fr-FR" dirty="0"/>
              <a:t>Segmenter clients</a:t>
            </a:r>
          </a:p>
          <a:p>
            <a:pPr lvl="2"/>
            <a:r>
              <a:rPr lang="fr-FR" dirty="0"/>
              <a:t>Fournir description actionnable</a:t>
            </a:r>
          </a:p>
          <a:p>
            <a:pPr lvl="1"/>
            <a:r>
              <a:rPr lang="fr-FR" dirty="0"/>
              <a:t>Contrat maintenance (stabilité)</a:t>
            </a:r>
          </a:p>
          <a:p>
            <a:r>
              <a:rPr lang="fr-FR" b="1" dirty="0"/>
              <a:t>Pourquoi ? </a:t>
            </a:r>
          </a:p>
          <a:p>
            <a:pPr lvl="1"/>
            <a:r>
              <a:rPr lang="fr-FR" dirty="0"/>
              <a:t>Campagnes de communication ciblées</a:t>
            </a:r>
          </a:p>
          <a:p>
            <a:pPr lvl="1"/>
            <a:endParaRPr lang="fr-FR" dirty="0"/>
          </a:p>
          <a:p>
            <a:pPr lvl="1"/>
            <a:endParaRPr lang="fr-FR" dirty="0"/>
          </a:p>
          <a:p>
            <a:pPr marL="457200" lvl="1" indent="0" algn="ctr">
              <a:buFont typeface="Calibri" panose="020F0502020204030204" pitchFamily="34" charset="0"/>
              <a:buNone/>
            </a:pPr>
            <a:endParaRPr lang="fr-FR" dirty="0"/>
          </a:p>
          <a:p>
            <a:pPr marL="457200" lvl="1" indent="0">
              <a:buNone/>
            </a:pPr>
            <a:endParaRPr lang="fr-FR" dirty="0"/>
          </a:p>
        </p:txBody>
      </p:sp>
      <p:sp>
        <p:nvSpPr>
          <p:cNvPr id="2" name="Espace réservé du numéro de diapositive 1">
            <a:extLst>
              <a:ext uri="{FF2B5EF4-FFF2-40B4-BE49-F238E27FC236}">
                <a16:creationId xmlns:a16="http://schemas.microsoft.com/office/drawing/2014/main" id="{A042DAAD-E89C-4D3E-805A-544AAC229748}"/>
              </a:ext>
            </a:extLst>
          </p:cNvPr>
          <p:cNvSpPr>
            <a:spLocks noGrp="1"/>
          </p:cNvSpPr>
          <p:nvPr>
            <p:ph type="sldNum" sz="quarter" idx="12"/>
          </p:nvPr>
        </p:nvSpPr>
        <p:spPr/>
        <p:txBody>
          <a:bodyPr/>
          <a:lstStyle/>
          <a:p>
            <a:fld id="{9F4AEC0A-9FB1-4994-8F9B-332942245449}" type="slidenum">
              <a:rPr lang="fr-FR" smtClean="0"/>
              <a:pPr/>
              <a:t>4</a:t>
            </a:fld>
            <a:endParaRPr lang="fr-FR"/>
          </a:p>
        </p:txBody>
      </p:sp>
      <p:sp>
        <p:nvSpPr>
          <p:cNvPr id="27" name="Espace réservé du contenu 4">
            <a:extLst>
              <a:ext uri="{FF2B5EF4-FFF2-40B4-BE49-F238E27FC236}">
                <a16:creationId xmlns:a16="http://schemas.microsoft.com/office/drawing/2014/main" id="{E203F5FE-D74C-4A9C-B671-DD022EC809BB}"/>
              </a:ext>
            </a:extLst>
          </p:cNvPr>
          <p:cNvSpPr txBox="1">
            <a:spLocks/>
          </p:cNvSpPr>
          <p:nvPr/>
        </p:nvSpPr>
        <p:spPr>
          <a:xfrm>
            <a:off x="5989738" y="1348922"/>
            <a:ext cx="5796793" cy="47498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7451EB"/>
              </a:buClr>
              <a:buFont typeface="Arial" panose="020B0604020202020204" pitchFamily="34" charset="0"/>
              <a:buChar char="•"/>
              <a:defRPr sz="2800" kern="1200">
                <a:solidFill>
                  <a:schemeClr val="tx1">
                    <a:lumMod val="95000"/>
                    <a:lumOff val="5000"/>
                  </a:schemeClr>
                </a:solidFill>
                <a:latin typeface="+mn-lt"/>
                <a:ea typeface="+mn-ea"/>
                <a:cs typeface="+mn-cs"/>
              </a:defRPr>
            </a:lvl1pPr>
            <a:lvl2pPr marL="685800" indent="-228600" algn="l" defTabSz="914400" rtl="0" eaLnBrk="1" latinLnBrk="0" hangingPunct="1">
              <a:lnSpc>
                <a:spcPct val="90000"/>
              </a:lnSpc>
              <a:spcBef>
                <a:spcPts val="500"/>
              </a:spcBef>
              <a:buClr>
                <a:srgbClr val="7451EB"/>
              </a:buClr>
              <a:buFont typeface="Calibri" panose="020F0502020204030204" pitchFamily="34" charset="0"/>
              <a:buChar char="-"/>
              <a:defRPr sz="2400" kern="1200">
                <a:solidFill>
                  <a:schemeClr val="tx1">
                    <a:lumMod val="95000"/>
                    <a:lumOff val="5000"/>
                  </a:schemeClr>
                </a:solidFill>
                <a:latin typeface="+mn-lt"/>
                <a:ea typeface="+mn-ea"/>
                <a:cs typeface="+mn-cs"/>
              </a:defRPr>
            </a:lvl2pPr>
            <a:lvl3pPr marL="1143000" indent="-228600" algn="l" defTabSz="914400" rtl="0" eaLnBrk="1" latinLnBrk="0" hangingPunct="1">
              <a:lnSpc>
                <a:spcPct val="90000"/>
              </a:lnSpc>
              <a:spcBef>
                <a:spcPts val="500"/>
              </a:spcBef>
              <a:buClr>
                <a:srgbClr val="7451EB"/>
              </a:buClr>
              <a:buFont typeface="Calibri" panose="020F0502020204030204" pitchFamily="34" charset="0"/>
              <a:buChar char="+"/>
              <a:defRPr sz="2000" kern="1200">
                <a:solidFill>
                  <a:schemeClr val="tx1">
                    <a:lumMod val="95000"/>
                    <a:lumOff val="5000"/>
                  </a:schemeClr>
                </a:solidFill>
                <a:latin typeface="+mn-lt"/>
                <a:ea typeface="+mn-ea"/>
                <a:cs typeface="+mn-cs"/>
              </a:defRPr>
            </a:lvl3pPr>
            <a:lvl4pPr marL="1600200" indent="-228600" algn="l" defTabSz="914400" rtl="0" eaLnBrk="1" latinLnBrk="0" hangingPunct="1">
              <a:lnSpc>
                <a:spcPct val="90000"/>
              </a:lnSpc>
              <a:spcBef>
                <a:spcPts val="500"/>
              </a:spcBef>
              <a:buClr>
                <a:srgbClr val="7451EB"/>
              </a:buClr>
              <a:buFont typeface="Calibri" panose="020F0502020204030204" pitchFamily="34" charset="0"/>
              <a:buChar char="*"/>
              <a:defRPr sz="1800" kern="1200">
                <a:solidFill>
                  <a:schemeClr val="tx1">
                    <a:lumMod val="95000"/>
                    <a:lumOff val="5000"/>
                  </a:schemeClr>
                </a:solidFill>
                <a:latin typeface="+mn-lt"/>
                <a:ea typeface="+mn-ea"/>
                <a:cs typeface="+mn-cs"/>
              </a:defRPr>
            </a:lvl4pPr>
            <a:lvl5pPr marL="2057400" indent="-228600" algn="l" defTabSz="914400" rtl="0" eaLnBrk="1" latinLnBrk="0" hangingPunct="1">
              <a:lnSpc>
                <a:spcPct val="90000"/>
              </a:lnSpc>
              <a:spcBef>
                <a:spcPts val="500"/>
              </a:spcBef>
              <a:buClr>
                <a:srgbClr val="7451EB"/>
              </a:buClr>
              <a:buFont typeface="Calibri" panose="020F0502020204030204" pitchFamily="34" charset="0"/>
              <a:buChar char="&gt;"/>
              <a:defRPr sz="1800" kern="1200">
                <a:solidFill>
                  <a:schemeClr val="tx1">
                    <a:lumMod val="95000"/>
                    <a:lumOff val="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b="1" dirty="0"/>
              <a:t>Comment ? </a:t>
            </a:r>
            <a:br>
              <a:rPr lang="fr-FR" b="1" dirty="0"/>
            </a:br>
            <a:r>
              <a:rPr lang="fr-FR" dirty="0"/>
              <a:t>“</a:t>
            </a:r>
            <a:r>
              <a:rPr lang="fr-FR" dirty="0" err="1"/>
              <a:t>Brazilian</a:t>
            </a:r>
            <a:r>
              <a:rPr lang="fr-FR" dirty="0"/>
              <a:t> E-Commerce Public </a:t>
            </a:r>
            <a:r>
              <a:rPr lang="fr-FR" dirty="0" err="1"/>
              <a:t>Dataset</a:t>
            </a:r>
            <a:r>
              <a:rPr lang="fr-FR" dirty="0"/>
              <a:t> by </a:t>
            </a:r>
            <a:r>
              <a:rPr lang="fr-FR" dirty="0" err="1"/>
              <a:t>Olist</a:t>
            </a:r>
            <a:r>
              <a:rPr lang="fr-FR" dirty="0"/>
              <a:t>”</a:t>
            </a:r>
            <a:endParaRPr lang="fr-FR" b="1" dirty="0"/>
          </a:p>
          <a:p>
            <a:pPr lvl="1"/>
            <a:r>
              <a:rPr lang="fr-FR" dirty="0"/>
              <a:t>2017-2018</a:t>
            </a:r>
          </a:p>
          <a:p>
            <a:pPr lvl="1"/>
            <a:r>
              <a:rPr lang="fr-FR" dirty="0"/>
              <a:t>100 000 commandes</a:t>
            </a:r>
          </a:p>
          <a:p>
            <a:pPr lvl="2"/>
            <a:r>
              <a:rPr lang="fr-FR" dirty="0"/>
              <a:t>Clients</a:t>
            </a:r>
          </a:p>
          <a:p>
            <a:pPr lvl="2"/>
            <a:r>
              <a:rPr lang="fr-FR" dirty="0"/>
              <a:t>Produits</a:t>
            </a:r>
          </a:p>
          <a:p>
            <a:pPr lvl="2"/>
            <a:r>
              <a:rPr lang="fr-FR" dirty="0"/>
              <a:t>Commentaires</a:t>
            </a:r>
          </a:p>
          <a:p>
            <a:pPr lvl="2"/>
            <a:r>
              <a:rPr lang="fr-FR" dirty="0"/>
              <a:t>Localisation</a:t>
            </a:r>
          </a:p>
          <a:p>
            <a:pPr lvl="1"/>
            <a:endParaRPr lang="fr-FR" dirty="0"/>
          </a:p>
          <a:p>
            <a:pPr lvl="1"/>
            <a:endParaRPr lang="fr-FR" dirty="0"/>
          </a:p>
          <a:p>
            <a:pPr lvl="1"/>
            <a:endParaRPr lang="fr-FR" dirty="0"/>
          </a:p>
          <a:p>
            <a:pPr marL="457200" lvl="1" indent="0" algn="ctr">
              <a:buFont typeface="Calibri" panose="020F0502020204030204" pitchFamily="34" charset="0"/>
              <a:buNone/>
            </a:pPr>
            <a:endParaRPr lang="fr-FR" dirty="0"/>
          </a:p>
          <a:p>
            <a:pPr marL="457200" lvl="1" indent="0">
              <a:buFont typeface="Calibri" panose="020F0502020204030204" pitchFamily="34" charset="0"/>
              <a:buNone/>
            </a:pPr>
            <a:endParaRPr lang="fr-FR" dirty="0"/>
          </a:p>
        </p:txBody>
      </p:sp>
    </p:spTree>
    <p:extLst>
      <p:ext uri="{BB962C8B-B14F-4D97-AF65-F5344CB8AC3E}">
        <p14:creationId xmlns:p14="http://schemas.microsoft.com/office/powerpoint/2010/main" val="2673650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F317138E-7D63-4FB3-A276-64F43BE70681}"/>
              </a:ext>
            </a:extLst>
          </p:cNvPr>
          <p:cNvSpPr>
            <a:spLocks noGrp="1"/>
          </p:cNvSpPr>
          <p:nvPr>
            <p:ph type="title"/>
          </p:nvPr>
        </p:nvSpPr>
        <p:spPr/>
        <p:txBody>
          <a:bodyPr/>
          <a:lstStyle/>
          <a:p>
            <a:r>
              <a:rPr lang="fr-FR" dirty="0">
                <a:solidFill>
                  <a:srgbClr val="7451EB"/>
                </a:solidFill>
              </a:rPr>
              <a:t>2.</a:t>
            </a:r>
            <a:r>
              <a:rPr lang="fr-FR" dirty="0"/>
              <a:t> Nettoyage &amp; Analyse Exploratoire</a:t>
            </a:r>
          </a:p>
        </p:txBody>
      </p:sp>
      <p:sp>
        <p:nvSpPr>
          <p:cNvPr id="7" name="Espace réservé du texte 6">
            <a:extLst>
              <a:ext uri="{FF2B5EF4-FFF2-40B4-BE49-F238E27FC236}">
                <a16:creationId xmlns:a16="http://schemas.microsoft.com/office/drawing/2014/main" id="{E8E3E90D-DB49-428B-B779-0E613E6119C3}"/>
              </a:ext>
            </a:extLst>
          </p:cNvPr>
          <p:cNvSpPr>
            <a:spLocks noGrp="1"/>
          </p:cNvSpPr>
          <p:nvPr>
            <p:ph type="body" idx="1"/>
          </p:nvPr>
        </p:nvSpPr>
        <p:spPr/>
        <p:txBody>
          <a:bodyPr/>
          <a:lstStyle/>
          <a:p>
            <a:r>
              <a:rPr lang="fr-FR" dirty="0"/>
              <a:t> </a:t>
            </a:r>
          </a:p>
        </p:txBody>
      </p:sp>
    </p:spTree>
    <p:extLst>
      <p:ext uri="{BB962C8B-B14F-4D97-AF65-F5344CB8AC3E}">
        <p14:creationId xmlns:p14="http://schemas.microsoft.com/office/powerpoint/2010/main" val="4022417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0840B840-C557-A2F4-6967-4DC01F147CBC}"/>
              </a:ext>
            </a:extLst>
          </p:cNvPr>
          <p:cNvSpPr>
            <a:spLocks noGrp="1"/>
          </p:cNvSpPr>
          <p:nvPr>
            <p:ph type="title"/>
          </p:nvPr>
        </p:nvSpPr>
        <p:spPr/>
        <p:txBody>
          <a:bodyPr/>
          <a:lstStyle/>
          <a:p>
            <a:r>
              <a:rPr lang="fr-FR" dirty="0">
                <a:solidFill>
                  <a:srgbClr val="7451EB"/>
                </a:solidFill>
              </a:rPr>
              <a:t>2.1.</a:t>
            </a:r>
            <a:r>
              <a:rPr lang="fr-FR" dirty="0"/>
              <a:t> Data Sets : </a:t>
            </a:r>
            <a:r>
              <a:rPr lang="fr-FR" dirty="0">
                <a:effectLst/>
              </a:rPr>
              <a:t>BDD </a:t>
            </a:r>
            <a:r>
              <a:rPr lang="fr-FR" b="1" dirty="0" err="1">
                <a:effectLst/>
              </a:rPr>
              <a:t>Olist</a:t>
            </a:r>
            <a:endParaRPr lang="fr-FR" b="1" dirty="0">
              <a:effectLst/>
            </a:endParaRPr>
          </a:p>
        </p:txBody>
      </p:sp>
      <p:pic>
        <p:nvPicPr>
          <p:cNvPr id="8" name="Espace réservé du contenu 7">
            <a:extLst>
              <a:ext uri="{FF2B5EF4-FFF2-40B4-BE49-F238E27FC236}">
                <a16:creationId xmlns:a16="http://schemas.microsoft.com/office/drawing/2014/main" id="{1BFCEC40-1719-BFFA-3F1C-29474F827F63}"/>
              </a:ext>
            </a:extLst>
          </p:cNvPr>
          <p:cNvPicPr>
            <a:picLocks noGrp="1" noRot="1" noChangeAspect="1" noMove="1" noResize="1" noEditPoints="1" noAdjustHandles="1" noChangeArrowheads="1" noChangeShapeType="1" noCrop="1"/>
          </p:cNvPicPr>
          <p:nvPr>
            <p:ph idx="1"/>
          </p:nvPr>
        </p:nvPicPr>
        <p:blipFill rotWithShape="1">
          <a:blip r:embed="rId2">
            <a:clrChange>
              <a:clrFrom>
                <a:srgbClr val="F0F4F7"/>
              </a:clrFrom>
              <a:clrTo>
                <a:srgbClr val="F0F4F7">
                  <a:alpha val="0"/>
                </a:srgbClr>
              </a:clrTo>
            </a:clrChange>
            <a:extLst>
              <a:ext uri="{28A0092B-C50C-407E-A947-70E740481C1C}">
                <a14:useLocalDpi xmlns:a14="http://schemas.microsoft.com/office/drawing/2010/main" val="0"/>
              </a:ext>
            </a:extLst>
          </a:blip>
          <a:srcRect l="1615" t="2835" r="1388" b="2916"/>
          <a:stretch/>
        </p:blipFill>
        <p:spPr>
          <a:xfrm>
            <a:off x="1987983" y="1129897"/>
            <a:ext cx="8328991" cy="4870174"/>
          </a:xfrm>
        </p:spPr>
      </p:pic>
      <p:sp>
        <p:nvSpPr>
          <p:cNvPr id="4" name="Espace réservé du numéro de diapositive 3">
            <a:extLst>
              <a:ext uri="{FF2B5EF4-FFF2-40B4-BE49-F238E27FC236}">
                <a16:creationId xmlns:a16="http://schemas.microsoft.com/office/drawing/2014/main" id="{1347C5E7-6DFD-6E48-7D53-FD1947209F0E}"/>
              </a:ext>
            </a:extLst>
          </p:cNvPr>
          <p:cNvSpPr>
            <a:spLocks noGrp="1"/>
          </p:cNvSpPr>
          <p:nvPr>
            <p:ph type="sldNum" sz="quarter" idx="12"/>
          </p:nvPr>
        </p:nvSpPr>
        <p:spPr/>
        <p:txBody>
          <a:bodyPr/>
          <a:lstStyle/>
          <a:p>
            <a:fld id="{9F4AEC0A-9FB1-4994-8F9B-332942245449}" type="slidenum">
              <a:rPr lang="fr-FR" smtClean="0"/>
              <a:t>6</a:t>
            </a:fld>
            <a:endParaRPr lang="fr-FR"/>
          </a:p>
        </p:txBody>
      </p:sp>
      <p:sp>
        <p:nvSpPr>
          <p:cNvPr id="6" name="ZoneTexte 5">
            <a:extLst>
              <a:ext uri="{FF2B5EF4-FFF2-40B4-BE49-F238E27FC236}">
                <a16:creationId xmlns:a16="http://schemas.microsoft.com/office/drawing/2014/main" id="{E211D07B-1A41-63F2-2B59-9D9C68B25BA5}"/>
              </a:ext>
            </a:extLst>
          </p:cNvPr>
          <p:cNvSpPr txBox="1">
            <a:spLocks noGrp="1" noRot="1" noMove="1" noResize="1" noEditPoints="1" noAdjustHandles="1" noChangeArrowheads="1" noChangeShapeType="1"/>
          </p:cNvSpPr>
          <p:nvPr/>
        </p:nvSpPr>
        <p:spPr>
          <a:xfrm>
            <a:off x="4640062" y="6000071"/>
            <a:ext cx="2911875" cy="261610"/>
          </a:xfrm>
          <a:prstGeom prst="rect">
            <a:avLst/>
          </a:prstGeom>
          <a:noFill/>
        </p:spPr>
        <p:txBody>
          <a:bodyPr wrap="square" lIns="91440" tIns="45720" rIns="91440" bIns="45720" rtlCol="0" anchor="t">
            <a:spAutoFit/>
          </a:bodyPr>
          <a:lstStyle/>
          <a:p>
            <a:pPr algn="ctr"/>
            <a:r>
              <a:rPr lang="fr-FR" sz="1100" i="1" dirty="0"/>
              <a:t>- </a:t>
            </a:r>
            <a:r>
              <a:rPr lang="fr-FR" sz="1100" dirty="0"/>
              <a:t>Schéma </a:t>
            </a:r>
            <a:r>
              <a:rPr lang="fr-FR" sz="1100" i="1" dirty="0"/>
              <a:t>Base De Données </a:t>
            </a:r>
            <a:r>
              <a:rPr lang="fr-FR" sz="1100" b="1" i="1" dirty="0" err="1"/>
              <a:t>Olist</a:t>
            </a:r>
            <a:r>
              <a:rPr lang="fr-FR" sz="1100" i="1" dirty="0"/>
              <a:t>-</a:t>
            </a:r>
          </a:p>
        </p:txBody>
      </p:sp>
      <p:sp>
        <p:nvSpPr>
          <p:cNvPr id="2" name="Signe de multiplication 1">
            <a:extLst>
              <a:ext uri="{FF2B5EF4-FFF2-40B4-BE49-F238E27FC236}">
                <a16:creationId xmlns:a16="http://schemas.microsoft.com/office/drawing/2014/main" id="{B9CA15FA-106F-454E-F3DE-A1F1F27A6C06}"/>
              </a:ext>
            </a:extLst>
          </p:cNvPr>
          <p:cNvSpPr/>
          <p:nvPr/>
        </p:nvSpPr>
        <p:spPr>
          <a:xfrm>
            <a:off x="8913182" y="2763176"/>
            <a:ext cx="1332772" cy="1402672"/>
          </a:xfrm>
          <a:prstGeom prst="mathMultiply">
            <a:avLst>
              <a:gd name="adj1" fmla="val 48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627276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7F6B21-A211-4AE6-88CB-492DC66E5DC9}"/>
              </a:ext>
            </a:extLst>
          </p:cNvPr>
          <p:cNvSpPr>
            <a:spLocks noGrp="1"/>
          </p:cNvSpPr>
          <p:nvPr>
            <p:ph type="title"/>
          </p:nvPr>
        </p:nvSpPr>
        <p:spPr/>
        <p:txBody>
          <a:bodyPr/>
          <a:lstStyle/>
          <a:p>
            <a:r>
              <a:rPr lang="fr-FR" dirty="0">
                <a:solidFill>
                  <a:srgbClr val="7451EB"/>
                </a:solidFill>
              </a:rPr>
              <a:t>2.1.1.</a:t>
            </a:r>
            <a:r>
              <a:rPr lang="fr-FR" dirty="0"/>
              <a:t> Data Sets : Clients</a:t>
            </a:r>
          </a:p>
        </p:txBody>
      </p:sp>
      <p:pic>
        <p:nvPicPr>
          <p:cNvPr id="6" name="Espace réservé du contenu 5">
            <a:extLst>
              <a:ext uri="{FF2B5EF4-FFF2-40B4-BE49-F238E27FC236}">
                <a16:creationId xmlns:a16="http://schemas.microsoft.com/office/drawing/2014/main" id="{2FEF6052-5CAB-DC18-D530-EBEA2F11063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482" t="3979" r="3548" b="8792"/>
          <a:stretch/>
        </p:blipFill>
        <p:spPr>
          <a:xfrm>
            <a:off x="650631" y="1618211"/>
            <a:ext cx="3776870" cy="3621577"/>
          </a:xfrm>
        </p:spPr>
      </p:pic>
      <p:sp>
        <p:nvSpPr>
          <p:cNvPr id="4" name="Espace réservé du numéro de diapositive 3">
            <a:extLst>
              <a:ext uri="{FF2B5EF4-FFF2-40B4-BE49-F238E27FC236}">
                <a16:creationId xmlns:a16="http://schemas.microsoft.com/office/drawing/2014/main" id="{D8DA5077-79CB-3DB9-81CF-29C5906CF44A}"/>
              </a:ext>
            </a:extLst>
          </p:cNvPr>
          <p:cNvSpPr>
            <a:spLocks noGrp="1"/>
          </p:cNvSpPr>
          <p:nvPr>
            <p:ph type="sldNum" sz="quarter" idx="12"/>
          </p:nvPr>
        </p:nvSpPr>
        <p:spPr/>
        <p:txBody>
          <a:bodyPr/>
          <a:lstStyle/>
          <a:p>
            <a:fld id="{9F4AEC0A-9FB1-4994-8F9B-332942245449}" type="slidenum">
              <a:rPr lang="fr-FR" smtClean="0"/>
              <a:pPr/>
              <a:t>7</a:t>
            </a:fld>
            <a:endParaRPr lang="fr-FR"/>
          </a:p>
        </p:txBody>
      </p:sp>
      <p:sp>
        <p:nvSpPr>
          <p:cNvPr id="9" name="ZoneTexte 8">
            <a:extLst>
              <a:ext uri="{FF2B5EF4-FFF2-40B4-BE49-F238E27FC236}">
                <a16:creationId xmlns:a16="http://schemas.microsoft.com/office/drawing/2014/main" id="{27BBFF91-AA42-4452-1EC9-8864F63AF03F}"/>
              </a:ext>
            </a:extLst>
          </p:cNvPr>
          <p:cNvSpPr txBox="1"/>
          <p:nvPr/>
        </p:nvSpPr>
        <p:spPr>
          <a:xfrm>
            <a:off x="1083128" y="5199516"/>
            <a:ext cx="2911875" cy="261610"/>
          </a:xfrm>
          <a:prstGeom prst="rect">
            <a:avLst/>
          </a:prstGeom>
          <a:noFill/>
        </p:spPr>
        <p:txBody>
          <a:bodyPr wrap="square" lIns="91440" tIns="45720" rIns="91440" bIns="45720" rtlCol="0" anchor="t">
            <a:spAutoFit/>
          </a:bodyPr>
          <a:lstStyle/>
          <a:p>
            <a:pPr algn="ctr"/>
            <a:r>
              <a:rPr lang="fr-FR" sz="1100" i="1" dirty="0"/>
              <a:t>- Clients par Régions -</a:t>
            </a:r>
          </a:p>
        </p:txBody>
      </p:sp>
      <p:grpSp>
        <p:nvGrpSpPr>
          <p:cNvPr id="11" name="Groupe 10">
            <a:extLst>
              <a:ext uri="{FF2B5EF4-FFF2-40B4-BE49-F238E27FC236}">
                <a16:creationId xmlns:a16="http://schemas.microsoft.com/office/drawing/2014/main" id="{DDDEEEB6-373C-F0BF-E823-C554F362FAD9}"/>
              </a:ext>
            </a:extLst>
          </p:cNvPr>
          <p:cNvGrpSpPr/>
          <p:nvPr/>
        </p:nvGrpSpPr>
        <p:grpSpPr>
          <a:xfrm>
            <a:off x="5567073" y="1475239"/>
            <a:ext cx="5790039" cy="3303781"/>
            <a:chOff x="5448324" y="2025653"/>
            <a:chExt cx="5790039" cy="3303781"/>
          </a:xfrm>
        </p:grpSpPr>
        <p:pic>
          <p:nvPicPr>
            <p:cNvPr id="5" name="Image 4">
              <a:extLst>
                <a:ext uri="{FF2B5EF4-FFF2-40B4-BE49-F238E27FC236}">
                  <a16:creationId xmlns:a16="http://schemas.microsoft.com/office/drawing/2014/main" id="{15A3D29D-0A47-182A-A7DB-9D9A083965F4}"/>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448324" y="2025653"/>
              <a:ext cx="5790039" cy="3075958"/>
            </a:xfrm>
            <a:prstGeom prst="rect">
              <a:avLst/>
            </a:prstGeom>
          </p:spPr>
        </p:pic>
        <p:sp>
          <p:nvSpPr>
            <p:cNvPr id="7" name="Rectangle : coins arrondis 6">
              <a:extLst>
                <a:ext uri="{FF2B5EF4-FFF2-40B4-BE49-F238E27FC236}">
                  <a16:creationId xmlns:a16="http://schemas.microsoft.com/office/drawing/2014/main" id="{0B92B3FF-4858-14F9-67CF-808425A5AE3F}"/>
                </a:ext>
              </a:extLst>
            </p:cNvPr>
            <p:cNvSpPr/>
            <p:nvPr/>
          </p:nvSpPr>
          <p:spPr>
            <a:xfrm>
              <a:off x="6447933" y="2932044"/>
              <a:ext cx="4614319" cy="1977887"/>
            </a:xfrm>
            <a:prstGeom prst="roundRect">
              <a:avLst>
                <a:gd name="adj" fmla="val 7082"/>
              </a:avLst>
            </a:prstGeom>
            <a:noFill/>
            <a:ln w="19050" cap="flat" cmpd="sng" algn="ctr">
              <a:solidFill>
                <a:srgbClr val="7451EB"/>
              </a:solidFill>
              <a:prstDash val="dash"/>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fr-FR"/>
            </a:p>
          </p:txBody>
        </p:sp>
        <p:sp>
          <p:nvSpPr>
            <p:cNvPr id="10" name="ZoneTexte 9">
              <a:extLst>
                <a:ext uri="{FF2B5EF4-FFF2-40B4-BE49-F238E27FC236}">
                  <a16:creationId xmlns:a16="http://schemas.microsoft.com/office/drawing/2014/main" id="{701F97D6-8AFE-7B31-F95D-640AF6BC9382}"/>
                </a:ext>
              </a:extLst>
            </p:cNvPr>
            <p:cNvSpPr txBox="1"/>
            <p:nvPr/>
          </p:nvSpPr>
          <p:spPr>
            <a:xfrm>
              <a:off x="6887405" y="5067824"/>
              <a:ext cx="2911875" cy="261610"/>
            </a:xfrm>
            <a:prstGeom prst="rect">
              <a:avLst/>
            </a:prstGeom>
            <a:noFill/>
          </p:spPr>
          <p:txBody>
            <a:bodyPr wrap="square" lIns="91440" tIns="45720" rIns="91440" bIns="45720" rtlCol="0" anchor="t">
              <a:spAutoFit/>
            </a:bodyPr>
            <a:lstStyle/>
            <a:p>
              <a:pPr algn="ctr"/>
              <a:r>
                <a:rPr lang="fr-FR" sz="1100" i="1" dirty="0"/>
                <a:t>- Fréquence (au log) des Commandes -</a:t>
              </a:r>
            </a:p>
          </p:txBody>
        </p:sp>
        <mc:AlternateContent xmlns:mc="http://schemas.openxmlformats.org/markup-compatibility/2006" xmlns:a14="http://schemas.microsoft.com/office/drawing/2010/main">
          <mc:Choice Requires="a14">
            <p:sp>
              <p:nvSpPr>
                <p:cNvPr id="3" name="ZoneTexte 2">
                  <a:extLst>
                    <a:ext uri="{FF2B5EF4-FFF2-40B4-BE49-F238E27FC236}">
                      <a16:creationId xmlns:a16="http://schemas.microsoft.com/office/drawing/2014/main" id="{55236D4C-E168-1BCD-8899-4E86CB7882BB}"/>
                    </a:ext>
                  </a:extLst>
                </p:cNvPr>
                <p:cNvSpPr txBox="1"/>
                <p:nvPr/>
              </p:nvSpPr>
              <p:spPr>
                <a:xfrm>
                  <a:off x="8427680" y="3182085"/>
                  <a:ext cx="1371600" cy="7630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fr-FR" i="1" smtClean="0">
                                <a:solidFill>
                                  <a:srgbClr val="7451EB"/>
                                </a:solidFill>
                                <a:effectLst>
                                  <a:outerShdw blurRad="38100" dist="38100" dir="2700000" algn="tl">
                                    <a:srgbClr val="000000">
                                      <a:alpha val="43137"/>
                                    </a:srgbClr>
                                  </a:outerShdw>
                                </a:effectLst>
                                <a:latin typeface="Cambria Math" panose="02040503050406030204" pitchFamily="18" charset="0"/>
                              </a:rPr>
                            </m:ctrlPr>
                          </m:naryPr>
                          <m:sub/>
                          <m:sup/>
                          <m:e>
                            <m:r>
                              <a:rPr lang="fr-FR" b="0" i="1" smtClean="0">
                                <a:solidFill>
                                  <a:srgbClr val="7451EB"/>
                                </a:solidFill>
                                <a:effectLst>
                                  <a:outerShdw blurRad="38100" dist="38100" dir="2700000" algn="tl">
                                    <a:srgbClr val="000000">
                                      <a:alpha val="43137"/>
                                    </a:srgbClr>
                                  </a:outerShdw>
                                </a:effectLst>
                                <a:latin typeface="Cambria Math" panose="02040503050406030204" pitchFamily="18" charset="0"/>
                              </a:rPr>
                              <m:t>=3.12%</m:t>
                            </m:r>
                          </m:e>
                        </m:nary>
                      </m:oMath>
                    </m:oMathPara>
                  </a14:m>
                  <a:endParaRPr lang="fr-FR" dirty="0">
                    <a:solidFill>
                      <a:srgbClr val="7451EB"/>
                    </a:solidFill>
                    <a:effectLst>
                      <a:outerShdw blurRad="38100" dist="38100" dir="2700000" algn="tl">
                        <a:srgbClr val="000000">
                          <a:alpha val="43137"/>
                        </a:srgbClr>
                      </a:outerShdw>
                    </a:effectLst>
                  </a:endParaRPr>
                </a:p>
              </p:txBody>
            </p:sp>
          </mc:Choice>
          <mc:Fallback xmlns="">
            <p:sp>
              <p:nvSpPr>
                <p:cNvPr id="3" name="ZoneTexte 2">
                  <a:extLst>
                    <a:ext uri="{FF2B5EF4-FFF2-40B4-BE49-F238E27FC236}">
                      <a16:creationId xmlns:a16="http://schemas.microsoft.com/office/drawing/2014/main" id="{55236D4C-E168-1BCD-8899-4E86CB7882BB}"/>
                    </a:ext>
                  </a:extLst>
                </p:cNvPr>
                <p:cNvSpPr txBox="1">
                  <a:spLocks noRot="1" noChangeAspect="1" noMove="1" noResize="1" noEditPoints="1" noAdjustHandles="1" noChangeArrowheads="1" noChangeShapeType="1" noTextEdit="1"/>
                </p:cNvSpPr>
                <p:nvPr/>
              </p:nvSpPr>
              <p:spPr>
                <a:xfrm>
                  <a:off x="8427680" y="3182085"/>
                  <a:ext cx="1371600" cy="763094"/>
                </a:xfrm>
                <a:prstGeom prst="rect">
                  <a:avLst/>
                </a:prstGeom>
                <a:blipFill>
                  <a:blip r:embed="rId4"/>
                  <a:stretch>
                    <a:fillRect r="-444"/>
                  </a:stretch>
                </a:blipFill>
              </p:spPr>
              <p:txBody>
                <a:bodyPr/>
                <a:lstStyle/>
                <a:p>
                  <a:r>
                    <a:rPr lang="fr-FR">
                      <a:noFill/>
                    </a:rPr>
                    <a:t> </a:t>
                  </a:r>
                </a:p>
              </p:txBody>
            </p:sp>
          </mc:Fallback>
        </mc:AlternateContent>
      </p:grpSp>
      <p:grpSp>
        <p:nvGrpSpPr>
          <p:cNvPr id="36" name="Groupe 35">
            <a:extLst>
              <a:ext uri="{FF2B5EF4-FFF2-40B4-BE49-F238E27FC236}">
                <a16:creationId xmlns:a16="http://schemas.microsoft.com/office/drawing/2014/main" id="{71672476-59A7-2703-D493-DA3DDB1C9229}"/>
              </a:ext>
            </a:extLst>
          </p:cNvPr>
          <p:cNvGrpSpPr/>
          <p:nvPr/>
        </p:nvGrpSpPr>
        <p:grpSpPr>
          <a:xfrm>
            <a:off x="5247460" y="5141551"/>
            <a:ext cx="6429261" cy="710194"/>
            <a:chOff x="5567073" y="4546294"/>
            <a:chExt cx="6429261" cy="710194"/>
          </a:xfrm>
        </p:grpSpPr>
        <mc:AlternateContent xmlns:mc="http://schemas.openxmlformats.org/markup-compatibility/2006" xmlns:a14="http://schemas.microsoft.com/office/drawing/2010/main">
          <mc:Choice Requires="a14">
            <p:sp>
              <p:nvSpPr>
                <p:cNvPr id="13" name="ZoneTexte 12">
                  <a:extLst>
                    <a:ext uri="{FF2B5EF4-FFF2-40B4-BE49-F238E27FC236}">
                      <a16:creationId xmlns:a16="http://schemas.microsoft.com/office/drawing/2014/main" id="{FBF0641B-4C29-268E-4097-8D627654BF70}"/>
                    </a:ext>
                  </a:extLst>
                </p:cNvPr>
                <p:cNvSpPr txBox="1"/>
                <p:nvPr/>
              </p:nvSpPr>
              <p:spPr>
                <a:xfrm>
                  <a:off x="5567073" y="4546294"/>
                  <a:ext cx="6429261" cy="710194"/>
                </a:xfrm>
                <a:prstGeom prst="rect">
                  <a:avLst/>
                </a:prstGeom>
                <a:noFill/>
              </p:spPr>
              <p:txBody>
                <a:bodyPr wrap="none" rtlCol="0">
                  <a:spAutoFit/>
                </a:bodyPr>
                <a:lstStyle/>
                <a:p>
                  <a14:m>
                    <m:oMath xmlns:m="http://schemas.openxmlformats.org/officeDocument/2006/math">
                      <m:sSub>
                        <m:sSubPr>
                          <m:ctrlPr>
                            <a:rPr lang="fr-FR" b="1" i="1" smtClean="0">
                              <a:latin typeface="Cambria Math" panose="02040503050406030204" pitchFamily="18" charset="0"/>
                            </a:rPr>
                          </m:ctrlPr>
                        </m:sSubPr>
                        <m:e>
                          <m:r>
                            <a:rPr lang="fr-FR" b="1" i="1" smtClean="0">
                              <a:latin typeface="Cambria Math" panose="02040503050406030204" pitchFamily="18" charset="0"/>
                            </a:rPr>
                            <m:t>𝑴𝒖𝒍𝒕𝒊</m:t>
                          </m:r>
                          <m:r>
                            <a:rPr lang="fr-FR" b="1" i="1" smtClean="0">
                              <a:latin typeface="Cambria Math" panose="02040503050406030204" pitchFamily="18" charset="0"/>
                            </a:rPr>
                            <m:t>_</m:t>
                          </m:r>
                          <m:r>
                            <a:rPr lang="fr-FR" b="1" i="1" smtClean="0">
                              <a:latin typeface="Cambria Math" panose="02040503050406030204" pitchFamily="18" charset="0"/>
                            </a:rPr>
                            <m:t>𝒐𝒓𝒅𝒆𝒓</m:t>
                          </m:r>
                        </m:e>
                        <m:sub>
                          <m:r>
                            <a:rPr lang="fr-FR" b="1" i="1" smtClean="0">
                              <a:latin typeface="Cambria Math" panose="02040503050406030204" pitchFamily="18" charset="0"/>
                            </a:rPr>
                            <m:t>𝒊</m:t>
                          </m:r>
                        </m:sub>
                      </m:sSub>
                      <m:d>
                        <m:dPr>
                          <m:ctrlPr>
                            <a:rPr lang="fr-FR" b="1" i="1" smtClean="0">
                              <a:latin typeface="Cambria Math" panose="02040503050406030204" pitchFamily="18" charset="0"/>
                            </a:rPr>
                          </m:ctrlPr>
                        </m:dPr>
                        <m:e>
                          <m:r>
                            <a:rPr lang="fr-FR" b="1" i="1" smtClean="0">
                              <a:latin typeface="Cambria Math" panose="02040503050406030204" pitchFamily="18" charset="0"/>
                            </a:rPr>
                            <m:t>𝑭𝒓</m:t>
                          </m:r>
                          <m:r>
                            <a:rPr lang="fr-FR" b="1" i="1" smtClean="0">
                              <a:latin typeface="Cambria Math" panose="02040503050406030204" pitchFamily="18" charset="0"/>
                            </a:rPr>
                            <m:t>é</m:t>
                          </m:r>
                          <m:r>
                            <a:rPr lang="fr-FR" b="1" i="1" smtClean="0">
                              <a:latin typeface="Cambria Math" panose="02040503050406030204" pitchFamily="18" charset="0"/>
                            </a:rPr>
                            <m:t>𝒒𝒖𝒆𝒏𝒄𝒆</m:t>
                          </m:r>
                        </m:e>
                      </m:d>
                      <m:r>
                        <a:rPr lang="fr-FR" b="0" i="1" smtClean="0">
                          <a:latin typeface="Cambria Math" panose="02040503050406030204" pitchFamily="18" charset="0"/>
                        </a:rPr>
                        <m:t>=</m:t>
                      </m:r>
                      <m:d>
                        <m:dPr>
                          <m:begChr m:val="{"/>
                          <m:endChr m:val=""/>
                          <m:ctrlPr>
                            <a:rPr lang="fr-FR" b="0" i="1" smtClean="0">
                              <a:latin typeface="Cambria Math" panose="02040503050406030204" pitchFamily="18" charset="0"/>
                            </a:rPr>
                          </m:ctrlPr>
                        </m:dPr>
                        <m:e>
                          <m:m>
                            <m:mPr>
                              <m:mcs>
                                <m:mc>
                                  <m:mcPr>
                                    <m:count m:val="2"/>
                                    <m:mcJc m:val="center"/>
                                  </m:mcPr>
                                </m:mc>
                              </m:mcs>
                              <m:ctrlPr>
                                <a:rPr lang="fr-FR" b="0" i="1" smtClean="0">
                                  <a:latin typeface="Cambria Math" panose="02040503050406030204" pitchFamily="18" charset="0"/>
                                </a:rPr>
                              </m:ctrlPr>
                            </m:mPr>
                            <m:mr>
                              <m:e>
                                <m:r>
                                  <m:rPr>
                                    <m:brk m:alnAt="7"/>
                                  </m:rPr>
                                  <a:rPr lang="fr-FR" b="0" i="1" smtClean="0">
                                    <a:latin typeface="Cambria Math" panose="02040503050406030204" pitchFamily="18" charset="0"/>
                                  </a:rPr>
                                  <m:t>1</m:t>
                                </m:r>
                              </m:e>
                              <m:e>
                                <m:r>
                                  <a:rPr lang="fr-FR" i="1">
                                    <a:latin typeface="Cambria Math" panose="02040503050406030204" pitchFamily="18" charset="0"/>
                                  </a:rPr>
                                  <m:t>𝑠𝑖</m:t>
                                </m:r>
                                <m:r>
                                  <a:rPr lang="fr-FR" i="1">
                                    <a:latin typeface="Cambria Math" panose="02040503050406030204" pitchFamily="18" charset="0"/>
                                  </a:rPr>
                                  <m:t> </m:t>
                                </m:r>
                                <m:r>
                                  <a:rPr lang="fr-FR" i="1">
                                    <a:latin typeface="Cambria Math" panose="02040503050406030204" pitchFamily="18" charset="0"/>
                                  </a:rPr>
                                  <m:t>𝑝𝑙𝑢𝑠</m:t>
                                </m:r>
                                <m:r>
                                  <a:rPr lang="fr-FR" i="1">
                                    <a:latin typeface="Cambria Math" panose="02040503050406030204" pitchFamily="18" charset="0"/>
                                  </a:rPr>
                                  <m:t> </m:t>
                                </m:r>
                                <m:sSup>
                                  <m:sSupPr>
                                    <m:ctrlPr>
                                      <a:rPr lang="fr-FR" i="1">
                                        <a:latin typeface="Cambria Math" panose="02040503050406030204" pitchFamily="18" charset="0"/>
                                      </a:rPr>
                                    </m:ctrlPr>
                                  </m:sSupPr>
                                  <m:e>
                                    <m:r>
                                      <a:rPr lang="fr-FR" i="1">
                                        <a:latin typeface="Cambria Math" panose="02040503050406030204" pitchFamily="18" charset="0"/>
                                      </a:rPr>
                                      <m:t>𝑑</m:t>
                                    </m:r>
                                  </m:e>
                                  <m:sup>
                                    <m:r>
                                      <a:rPr lang="fr-FR" i="1">
                                        <a:latin typeface="Cambria Math" panose="02040503050406030204" pitchFamily="18" charset="0"/>
                                      </a:rPr>
                                      <m:t>′</m:t>
                                    </m:r>
                                  </m:sup>
                                </m:sSup>
                                <m:r>
                                  <a:rPr lang="fr-FR" i="1">
                                    <a:latin typeface="Cambria Math" panose="02040503050406030204" pitchFamily="18" charset="0"/>
                                  </a:rPr>
                                  <m:t>𝑢𝑛𝑒</m:t>
                                </m:r>
                                <m:r>
                                  <a:rPr lang="fr-FR" i="1">
                                    <a:latin typeface="Cambria Math" panose="02040503050406030204" pitchFamily="18" charset="0"/>
                                  </a:rPr>
                                  <m:t> </m:t>
                                </m:r>
                                <m:r>
                                  <a:rPr lang="fr-FR" i="1">
                                    <a:latin typeface="Cambria Math" panose="02040503050406030204" pitchFamily="18" charset="0"/>
                                  </a:rPr>
                                  <m:t>𝑐𝑜𝑚𝑚𝑎𝑛𝑑𝑒</m:t>
                                </m:r>
                              </m:e>
                            </m:mr>
                            <m:mr>
                              <m:e>
                                <m:r>
                                  <a:rPr lang="fr-FR" b="0" i="1" smtClean="0">
                                    <a:latin typeface="Cambria Math" panose="02040503050406030204" pitchFamily="18" charset="0"/>
                                  </a:rPr>
                                  <m:t>0</m:t>
                                </m:r>
                              </m:e>
                              <m:e>
                                <m:r>
                                  <a:rPr lang="fr-FR" b="0" i="1" smtClean="0">
                                    <a:latin typeface="Cambria Math" panose="02040503050406030204" pitchFamily="18" charset="0"/>
                                  </a:rPr>
                                  <m:t>𝑠𝑖𝑛𝑜𝑛</m:t>
                                </m:r>
                              </m:e>
                            </m:mr>
                          </m:m>
                        </m:e>
                      </m:d>
                    </m:oMath>
                  </a14:m>
                  <a:r>
                    <a:rPr lang="fr-FR" dirty="0"/>
                    <a:t> </a:t>
                  </a:r>
                </a:p>
              </p:txBody>
            </p:sp>
          </mc:Choice>
          <mc:Fallback xmlns="">
            <p:sp>
              <p:nvSpPr>
                <p:cNvPr id="13" name="ZoneTexte 12">
                  <a:extLst>
                    <a:ext uri="{FF2B5EF4-FFF2-40B4-BE49-F238E27FC236}">
                      <a16:creationId xmlns:a16="http://schemas.microsoft.com/office/drawing/2014/main" id="{FBF0641B-4C29-268E-4097-8D627654BF70}"/>
                    </a:ext>
                  </a:extLst>
                </p:cNvPr>
                <p:cNvSpPr txBox="1">
                  <a:spLocks noRot="1" noChangeAspect="1" noMove="1" noResize="1" noEditPoints="1" noAdjustHandles="1" noChangeArrowheads="1" noChangeShapeType="1" noTextEdit="1"/>
                </p:cNvSpPr>
                <p:nvPr/>
              </p:nvSpPr>
              <p:spPr>
                <a:xfrm>
                  <a:off x="5567073" y="4546294"/>
                  <a:ext cx="6429261" cy="710194"/>
                </a:xfrm>
                <a:prstGeom prst="rect">
                  <a:avLst/>
                </a:prstGeom>
                <a:blipFill>
                  <a:blip r:embed="rId5"/>
                  <a:stretch>
                    <a:fillRect/>
                  </a:stretch>
                </a:blipFill>
              </p:spPr>
              <p:txBody>
                <a:bodyPr/>
                <a:lstStyle/>
                <a:p>
                  <a:r>
                    <a:rPr lang="fr-FR">
                      <a:noFill/>
                    </a:rPr>
                    <a:t> </a:t>
                  </a:r>
                </a:p>
              </p:txBody>
            </p:sp>
          </mc:Fallback>
        </mc:AlternateContent>
        <p:sp>
          <p:nvSpPr>
            <p:cNvPr id="28" name="Rectangle : coins arrondis 27">
              <a:extLst>
                <a:ext uri="{FF2B5EF4-FFF2-40B4-BE49-F238E27FC236}">
                  <a16:creationId xmlns:a16="http://schemas.microsoft.com/office/drawing/2014/main" id="{F5B032B5-200F-9E63-B12E-A105AD3C3C22}"/>
                </a:ext>
              </a:extLst>
            </p:cNvPr>
            <p:cNvSpPr/>
            <p:nvPr/>
          </p:nvSpPr>
          <p:spPr>
            <a:xfrm>
              <a:off x="8868792" y="4643021"/>
              <a:ext cx="2858610" cy="290929"/>
            </a:xfrm>
            <a:prstGeom prst="roundRect">
              <a:avLst>
                <a:gd name="adj" fmla="val 7082"/>
              </a:avLst>
            </a:prstGeom>
            <a:noFill/>
            <a:ln w="19050" cap="flat" cmpd="sng" algn="ctr">
              <a:solidFill>
                <a:srgbClr val="7451EB"/>
              </a:solidFill>
              <a:prstDash val="dash"/>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fr-FR"/>
            </a:p>
          </p:txBody>
        </p:sp>
      </p:grpSp>
      <p:cxnSp>
        <p:nvCxnSpPr>
          <p:cNvPr id="29" name="Connecteur droit avec flèche 28">
            <a:extLst>
              <a:ext uri="{FF2B5EF4-FFF2-40B4-BE49-F238E27FC236}">
                <a16:creationId xmlns:a16="http://schemas.microsoft.com/office/drawing/2014/main" id="{88962273-A115-23CB-32E9-3E7D71FCC0F8}"/>
              </a:ext>
            </a:extLst>
          </p:cNvPr>
          <p:cNvCxnSpPr>
            <a:cxnSpLocks/>
            <a:endCxn id="28" idx="0"/>
          </p:cNvCxnSpPr>
          <p:nvPr/>
        </p:nvCxnSpPr>
        <p:spPr>
          <a:xfrm>
            <a:off x="9918029" y="4359517"/>
            <a:ext cx="60455" cy="878761"/>
          </a:xfrm>
          <a:prstGeom prst="straightConnector1">
            <a:avLst/>
          </a:prstGeom>
          <a:ln w="19050">
            <a:solidFill>
              <a:srgbClr val="7451EB"/>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7596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Espace réservé du contenu 9">
            <a:extLst>
              <a:ext uri="{FF2B5EF4-FFF2-40B4-BE49-F238E27FC236}">
                <a16:creationId xmlns:a16="http://schemas.microsoft.com/office/drawing/2014/main" id="{5716FB14-F9F8-379F-F07B-8B26147B764A}"/>
              </a:ext>
            </a:extLst>
          </p:cNvPr>
          <p:cNvPicPr>
            <a:picLocks noGrp="1" noChangeAspect="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50631" y="1064831"/>
            <a:ext cx="4565480" cy="2447938"/>
          </a:xfrm>
        </p:spPr>
      </p:pic>
      <p:sp>
        <p:nvSpPr>
          <p:cNvPr id="2" name="Titre 1">
            <a:extLst>
              <a:ext uri="{FF2B5EF4-FFF2-40B4-BE49-F238E27FC236}">
                <a16:creationId xmlns:a16="http://schemas.microsoft.com/office/drawing/2014/main" id="{35506BD5-DCBC-73B9-6492-70E33AD6135B}"/>
              </a:ext>
            </a:extLst>
          </p:cNvPr>
          <p:cNvSpPr>
            <a:spLocks noGrp="1"/>
          </p:cNvSpPr>
          <p:nvPr>
            <p:ph type="title"/>
          </p:nvPr>
        </p:nvSpPr>
        <p:spPr/>
        <p:txBody>
          <a:bodyPr/>
          <a:lstStyle/>
          <a:p>
            <a:r>
              <a:rPr lang="fr-FR" dirty="0">
                <a:solidFill>
                  <a:srgbClr val="7451EB"/>
                </a:solidFill>
              </a:rPr>
              <a:t>2.1.2.</a:t>
            </a:r>
            <a:r>
              <a:rPr lang="fr-FR" dirty="0"/>
              <a:t> Data Sets : Commandes (1/2)</a:t>
            </a:r>
          </a:p>
        </p:txBody>
      </p:sp>
      <p:sp>
        <p:nvSpPr>
          <p:cNvPr id="4" name="Espace réservé du numéro de diapositive 3">
            <a:extLst>
              <a:ext uri="{FF2B5EF4-FFF2-40B4-BE49-F238E27FC236}">
                <a16:creationId xmlns:a16="http://schemas.microsoft.com/office/drawing/2014/main" id="{B1583AFF-2D32-818A-E78F-C1DF2CAFFD1D}"/>
              </a:ext>
            </a:extLst>
          </p:cNvPr>
          <p:cNvSpPr>
            <a:spLocks noGrp="1"/>
          </p:cNvSpPr>
          <p:nvPr>
            <p:ph type="sldNum" sz="quarter" idx="12"/>
          </p:nvPr>
        </p:nvSpPr>
        <p:spPr/>
        <p:txBody>
          <a:bodyPr/>
          <a:lstStyle/>
          <a:p>
            <a:fld id="{9F4AEC0A-9FB1-4994-8F9B-332942245449}" type="slidenum">
              <a:rPr lang="fr-FR" smtClean="0"/>
              <a:pPr/>
              <a:t>8</a:t>
            </a:fld>
            <a:endParaRPr lang="fr-FR"/>
          </a:p>
        </p:txBody>
      </p:sp>
      <p:sp>
        <p:nvSpPr>
          <p:cNvPr id="11" name="Rectangle : coins arrondis 10">
            <a:extLst>
              <a:ext uri="{FF2B5EF4-FFF2-40B4-BE49-F238E27FC236}">
                <a16:creationId xmlns:a16="http://schemas.microsoft.com/office/drawing/2014/main" id="{0960B87B-2C54-004B-0B63-31CD04EC21CD}"/>
              </a:ext>
            </a:extLst>
          </p:cNvPr>
          <p:cNvSpPr/>
          <p:nvPr/>
        </p:nvSpPr>
        <p:spPr>
          <a:xfrm>
            <a:off x="2562312" y="1060325"/>
            <a:ext cx="487018" cy="2309042"/>
          </a:xfrm>
          <a:prstGeom prst="roundRect">
            <a:avLst>
              <a:gd name="adj" fmla="val 16667"/>
            </a:avLst>
          </a:prstGeom>
          <a:noFill/>
          <a:ln w="19050" cap="flat" cmpd="sng" algn="ctr">
            <a:solidFill>
              <a:srgbClr val="7451EB"/>
            </a:solidFill>
            <a:prstDash val="dash"/>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fr-FR"/>
          </a:p>
        </p:txBody>
      </p:sp>
      <p:sp>
        <p:nvSpPr>
          <p:cNvPr id="17" name="ZoneTexte 16">
            <a:extLst>
              <a:ext uri="{FF2B5EF4-FFF2-40B4-BE49-F238E27FC236}">
                <a16:creationId xmlns:a16="http://schemas.microsoft.com/office/drawing/2014/main" id="{0E968A97-6430-44CB-83BD-455FA4571663}"/>
              </a:ext>
            </a:extLst>
          </p:cNvPr>
          <p:cNvSpPr txBox="1"/>
          <p:nvPr/>
        </p:nvSpPr>
        <p:spPr>
          <a:xfrm>
            <a:off x="1526958" y="3421979"/>
            <a:ext cx="2812826" cy="261610"/>
          </a:xfrm>
          <a:prstGeom prst="rect">
            <a:avLst/>
          </a:prstGeom>
          <a:noFill/>
        </p:spPr>
        <p:txBody>
          <a:bodyPr wrap="square" lIns="91440" tIns="45720" rIns="91440" bIns="45720" rtlCol="0" anchor="t">
            <a:spAutoFit/>
          </a:bodyPr>
          <a:lstStyle/>
          <a:p>
            <a:pPr algn="ctr"/>
            <a:r>
              <a:rPr lang="fr-FR" sz="1100" i="1" dirty="0"/>
              <a:t>- Nombre des Commandes (au log) par État -</a:t>
            </a:r>
          </a:p>
        </p:txBody>
      </p:sp>
      <p:sp>
        <p:nvSpPr>
          <p:cNvPr id="19" name="ZoneTexte 18">
            <a:extLst>
              <a:ext uri="{FF2B5EF4-FFF2-40B4-BE49-F238E27FC236}">
                <a16:creationId xmlns:a16="http://schemas.microsoft.com/office/drawing/2014/main" id="{C4547E34-080A-C652-A89E-B86072530B11}"/>
              </a:ext>
            </a:extLst>
          </p:cNvPr>
          <p:cNvSpPr txBox="1"/>
          <p:nvPr/>
        </p:nvSpPr>
        <p:spPr>
          <a:xfrm>
            <a:off x="5117062" y="2539560"/>
            <a:ext cx="1621422" cy="830997"/>
          </a:xfrm>
          <a:prstGeom prst="rect">
            <a:avLst/>
          </a:prstGeom>
          <a:noFill/>
        </p:spPr>
        <p:txBody>
          <a:bodyPr wrap="square" rtlCol="0">
            <a:spAutoFit/>
          </a:bodyPr>
          <a:lstStyle/>
          <a:p>
            <a:pPr algn="ctr"/>
            <a:r>
              <a:rPr lang="fr-FR" sz="1600" dirty="0">
                <a:solidFill>
                  <a:srgbClr val="8062E9"/>
                </a:solidFill>
                <a:effectLst>
                  <a:outerShdw blurRad="38100" dist="38100" dir="2700000" algn="tl">
                    <a:srgbClr val="000000">
                      <a:alpha val="43137"/>
                    </a:srgbClr>
                  </a:outerShdw>
                </a:effectLst>
              </a:rPr>
              <a:t>Garder Commandes</a:t>
            </a:r>
            <a:r>
              <a:rPr lang="fr-FR" sz="1600" u="sng" dirty="0">
                <a:solidFill>
                  <a:srgbClr val="8062E9"/>
                </a:solidFill>
                <a:effectLst>
                  <a:outerShdw blurRad="38100" dist="38100" dir="2700000" algn="tl">
                    <a:srgbClr val="000000">
                      <a:alpha val="43137"/>
                    </a:srgbClr>
                  </a:outerShdw>
                </a:effectLst>
              </a:rPr>
              <a:t> </a:t>
            </a:r>
            <a:r>
              <a:rPr lang="fr-FR" sz="1600" b="1" dirty="0">
                <a:solidFill>
                  <a:srgbClr val="8062E9"/>
                </a:solidFill>
                <a:effectLst>
                  <a:outerShdw blurRad="38100" dist="38100" dir="2700000" algn="tl">
                    <a:srgbClr val="000000">
                      <a:alpha val="43137"/>
                    </a:srgbClr>
                  </a:outerShdw>
                </a:effectLst>
              </a:rPr>
              <a:t>livrées</a:t>
            </a:r>
          </a:p>
        </p:txBody>
      </p:sp>
      <p:sp>
        <p:nvSpPr>
          <p:cNvPr id="20" name="ZoneTexte 19">
            <a:extLst>
              <a:ext uri="{FF2B5EF4-FFF2-40B4-BE49-F238E27FC236}">
                <a16:creationId xmlns:a16="http://schemas.microsoft.com/office/drawing/2014/main" id="{AB4BC921-91CE-6ADA-88DC-43DA2C735643}"/>
              </a:ext>
            </a:extLst>
          </p:cNvPr>
          <p:cNvSpPr txBox="1"/>
          <p:nvPr/>
        </p:nvSpPr>
        <p:spPr>
          <a:xfrm>
            <a:off x="5637320" y="2907437"/>
            <a:ext cx="65" cy="276999"/>
          </a:xfrm>
          <a:prstGeom prst="rect">
            <a:avLst/>
          </a:prstGeom>
          <a:noFill/>
        </p:spPr>
        <p:txBody>
          <a:bodyPr wrap="none" lIns="0" tIns="0" rIns="0" bIns="0" rtlCol="0">
            <a:spAutoFit/>
          </a:bodyPr>
          <a:lstStyle/>
          <a:p>
            <a:endParaRPr lang="fr-FR" dirty="0"/>
          </a:p>
        </p:txBody>
      </p:sp>
      <p:grpSp>
        <p:nvGrpSpPr>
          <p:cNvPr id="8" name="Groupe 7">
            <a:extLst>
              <a:ext uri="{FF2B5EF4-FFF2-40B4-BE49-F238E27FC236}">
                <a16:creationId xmlns:a16="http://schemas.microsoft.com/office/drawing/2014/main" id="{9FFAB6CC-F69C-CE5F-4051-117382E3F468}"/>
              </a:ext>
            </a:extLst>
          </p:cNvPr>
          <p:cNvGrpSpPr/>
          <p:nvPr/>
        </p:nvGrpSpPr>
        <p:grpSpPr>
          <a:xfrm>
            <a:off x="3738238" y="3833859"/>
            <a:ext cx="8399639" cy="2540457"/>
            <a:chOff x="1768629" y="3724415"/>
            <a:chExt cx="8399639" cy="2540457"/>
          </a:xfrm>
        </p:grpSpPr>
        <p:pic>
          <p:nvPicPr>
            <p:cNvPr id="14" name="Image 13">
              <a:extLst>
                <a:ext uri="{FF2B5EF4-FFF2-40B4-BE49-F238E27FC236}">
                  <a16:creationId xmlns:a16="http://schemas.microsoft.com/office/drawing/2014/main" id="{E9BE0EBF-1AC1-7DE0-7FB9-E0539759A66E}"/>
                </a:ext>
              </a:extLst>
            </p:cNvPr>
            <p:cNvPicPr>
              <a:picLocks noChangeAspect="1"/>
            </p:cNvPicPr>
            <p:nvPr/>
          </p:nvPicPr>
          <p:blipFill>
            <a:blip r:embed="rId3">
              <a:clrChange>
                <a:clrFrom>
                  <a:srgbClr val="FFFFFF"/>
                </a:clrFrom>
                <a:clrTo>
                  <a:srgbClr val="FFFFFF">
                    <a:alpha val="0"/>
                  </a:srgbClr>
                </a:clrTo>
              </a:clrChange>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1768629" y="3724415"/>
              <a:ext cx="8399639" cy="2379544"/>
            </a:xfrm>
            <a:prstGeom prst="rect">
              <a:avLst/>
            </a:prstGeom>
          </p:spPr>
        </p:pic>
        <p:sp>
          <p:nvSpPr>
            <p:cNvPr id="18" name="ZoneTexte 17">
              <a:extLst>
                <a:ext uri="{FF2B5EF4-FFF2-40B4-BE49-F238E27FC236}">
                  <a16:creationId xmlns:a16="http://schemas.microsoft.com/office/drawing/2014/main" id="{D5EEA158-3BFE-BBCE-F865-39132BFB1612}"/>
                </a:ext>
              </a:extLst>
            </p:cNvPr>
            <p:cNvSpPr txBox="1"/>
            <p:nvPr/>
          </p:nvSpPr>
          <p:spPr>
            <a:xfrm>
              <a:off x="4597057" y="6003262"/>
              <a:ext cx="3110844" cy="261610"/>
            </a:xfrm>
            <a:prstGeom prst="rect">
              <a:avLst/>
            </a:prstGeom>
            <a:noFill/>
          </p:spPr>
          <p:txBody>
            <a:bodyPr wrap="square" lIns="91440" tIns="45720" rIns="91440" bIns="45720" rtlCol="0" anchor="t">
              <a:spAutoFit/>
            </a:bodyPr>
            <a:lstStyle/>
            <a:p>
              <a:pPr algn="ctr"/>
              <a:r>
                <a:rPr lang="fr-FR" sz="1100" i="1" dirty="0"/>
                <a:t>- Évolution du nombre de Commandes par Mois -</a:t>
              </a:r>
            </a:p>
          </p:txBody>
        </p:sp>
      </p:grpSp>
      <p:grpSp>
        <p:nvGrpSpPr>
          <p:cNvPr id="39" name="Groupe 38">
            <a:extLst>
              <a:ext uri="{FF2B5EF4-FFF2-40B4-BE49-F238E27FC236}">
                <a16:creationId xmlns:a16="http://schemas.microsoft.com/office/drawing/2014/main" id="{D8085D66-2125-7531-7E1D-461BC3FF2FF7}"/>
              </a:ext>
            </a:extLst>
          </p:cNvPr>
          <p:cNvGrpSpPr/>
          <p:nvPr/>
        </p:nvGrpSpPr>
        <p:grpSpPr>
          <a:xfrm>
            <a:off x="-19823" y="4221227"/>
            <a:ext cx="3776418" cy="1751015"/>
            <a:chOff x="24562" y="4549699"/>
            <a:chExt cx="3776418" cy="1751015"/>
          </a:xfrm>
        </p:grpSpPr>
        <mc:AlternateContent xmlns:mc="http://schemas.openxmlformats.org/markup-compatibility/2006" xmlns:a14="http://schemas.microsoft.com/office/drawing/2010/main">
          <mc:Choice Requires="a14">
            <p:sp>
              <p:nvSpPr>
                <p:cNvPr id="21" name="ZoneTexte 20">
                  <a:extLst>
                    <a:ext uri="{FF2B5EF4-FFF2-40B4-BE49-F238E27FC236}">
                      <a16:creationId xmlns:a16="http://schemas.microsoft.com/office/drawing/2014/main" id="{098094A4-2DC2-7AAB-F33F-3893DFBBC22B}"/>
                    </a:ext>
                  </a:extLst>
                </p:cNvPr>
                <p:cNvSpPr txBox="1"/>
                <p:nvPr/>
              </p:nvSpPr>
              <p:spPr>
                <a:xfrm>
                  <a:off x="24562" y="4549699"/>
                  <a:ext cx="3776418" cy="46326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fr-FR" b="1" i="1" smtClean="0">
                                <a:latin typeface="Cambria Math" panose="02040503050406030204" pitchFamily="18" charset="0"/>
                              </a:rPr>
                            </m:ctrlPr>
                          </m:sSubPr>
                          <m:e>
                            <m:r>
                              <a:rPr lang="fr-FR" b="1" i="1">
                                <a:latin typeface="Cambria Math" panose="02040503050406030204" pitchFamily="18" charset="0"/>
                              </a:rPr>
                              <m:t>𝑭𝒓𝒆𝒔𝒉𝒏𝒆𝒔𝒔</m:t>
                            </m:r>
                          </m:e>
                          <m:sub>
                            <m:r>
                              <a:rPr lang="fr-FR" b="1" i="1" smtClean="0">
                                <a:latin typeface="Cambria Math" panose="02040503050406030204" pitchFamily="18" charset="0"/>
                              </a:rPr>
                              <m:t>𝒊</m:t>
                            </m:r>
                          </m:sub>
                        </m:sSub>
                        <m:d>
                          <m:dPr>
                            <m:ctrlPr>
                              <a:rPr lang="fr-FR" b="1" i="1" smtClean="0">
                                <a:latin typeface="Cambria Math" panose="02040503050406030204" pitchFamily="18" charset="0"/>
                              </a:rPr>
                            </m:ctrlPr>
                          </m:dPr>
                          <m:e>
                            <m:r>
                              <a:rPr lang="fr-FR" b="1" i="1" smtClean="0">
                                <a:latin typeface="Cambria Math" panose="02040503050406030204" pitchFamily="18" charset="0"/>
                              </a:rPr>
                              <m:t>𝑹</m:t>
                            </m:r>
                            <m:r>
                              <a:rPr lang="fr-FR" b="1" i="1" smtClean="0">
                                <a:latin typeface="Cambria Math" panose="02040503050406030204" pitchFamily="18" charset="0"/>
                              </a:rPr>
                              <m:t>é</m:t>
                            </m:r>
                            <m:r>
                              <a:rPr lang="fr-FR" b="1" i="1" smtClean="0">
                                <a:latin typeface="Cambria Math" panose="02040503050406030204" pitchFamily="18" charset="0"/>
                              </a:rPr>
                              <m:t>𝒄𝒆𝒏𝒄𝒆</m:t>
                            </m:r>
                          </m:e>
                        </m:d>
                        <m:r>
                          <a:rPr lang="fr-FR" b="0" i="1" smtClean="0">
                            <a:latin typeface="Cambria Math" panose="02040503050406030204" pitchFamily="18" charset="0"/>
                          </a:rPr>
                          <m:t>= </m:t>
                        </m:r>
                        <m:box>
                          <m:boxPr>
                            <m:ctrlPr>
                              <a:rPr lang="fr-FR" b="0" i="1" smtClean="0">
                                <a:latin typeface="Cambria Math" panose="02040503050406030204" pitchFamily="18" charset="0"/>
                              </a:rPr>
                            </m:ctrlPr>
                          </m:boxPr>
                          <m:e>
                            <m:argPr>
                              <m:argSz m:val="-1"/>
                            </m:argPr>
                            <m:f>
                              <m:fPr>
                                <m:ctrlPr>
                                  <a:rPr lang="fr-FR" b="0" i="1" smtClean="0">
                                    <a:latin typeface="Cambria Math" panose="02040503050406030204" pitchFamily="18" charset="0"/>
                                  </a:rPr>
                                </m:ctrlPr>
                              </m:fPr>
                              <m:num>
                                <m:func>
                                  <m:funcPr>
                                    <m:ctrlPr>
                                      <a:rPr lang="fr-FR" b="0" i="1" smtClean="0">
                                        <a:latin typeface="Cambria Math" panose="02040503050406030204" pitchFamily="18" charset="0"/>
                                      </a:rPr>
                                    </m:ctrlPr>
                                  </m:funcPr>
                                  <m:fName>
                                    <m:r>
                                      <m:rPr>
                                        <m:sty m:val="p"/>
                                      </m:rPr>
                                      <a:rPr lang="fr-FR" b="0" i="0" smtClean="0">
                                        <a:latin typeface="Cambria Math" panose="02040503050406030204" pitchFamily="18" charset="0"/>
                                      </a:rPr>
                                      <m:t>max</m:t>
                                    </m:r>
                                  </m:fName>
                                  <m:e>
                                    <m:r>
                                      <a:rPr lang="fr-FR" b="0" i="1" smtClean="0">
                                        <a:latin typeface="Cambria Math" panose="02040503050406030204" pitchFamily="18" charset="0"/>
                                      </a:rPr>
                                      <m:t>𝑇𝑖𝑚𝑒</m:t>
                                    </m:r>
                                  </m:e>
                                </m:func>
                              </m:num>
                              <m:den>
                                <m:sSub>
                                  <m:sSubPr>
                                    <m:ctrlPr>
                                      <a:rPr lang="fr-FR" b="0" i="1" smtClean="0">
                                        <a:latin typeface="Cambria Math" panose="02040503050406030204" pitchFamily="18" charset="0"/>
                                      </a:rPr>
                                    </m:ctrlPr>
                                  </m:sSubPr>
                                  <m:e>
                                    <m:r>
                                      <a:rPr lang="fr-FR" i="1">
                                        <a:latin typeface="Cambria Math" panose="02040503050406030204" pitchFamily="18" charset="0"/>
                                      </a:rPr>
                                      <m:t>𝑇𝑖𝑚𝑒</m:t>
                                    </m:r>
                                  </m:e>
                                  <m:sub>
                                    <m:r>
                                      <a:rPr lang="fr-FR" b="0" i="1" smtClean="0">
                                        <a:latin typeface="Cambria Math" panose="02040503050406030204" pitchFamily="18" charset="0"/>
                                      </a:rPr>
                                      <m:t>𝑖</m:t>
                                    </m:r>
                                  </m:sub>
                                </m:sSub>
                              </m:den>
                            </m:f>
                          </m:e>
                        </m:box>
                        <m:r>
                          <a:rPr lang="fr-FR" b="0" i="1" smtClean="0">
                            <a:latin typeface="Cambria Math" panose="02040503050406030204" pitchFamily="18" charset="0"/>
                          </a:rPr>
                          <m:t> </m:t>
                        </m:r>
                      </m:oMath>
                    </m:oMathPara>
                  </a14:m>
                  <a:endParaRPr lang="fr-FR" dirty="0"/>
                </a:p>
              </p:txBody>
            </p:sp>
          </mc:Choice>
          <mc:Fallback xmlns="">
            <p:sp>
              <p:nvSpPr>
                <p:cNvPr id="21" name="ZoneTexte 20">
                  <a:extLst>
                    <a:ext uri="{FF2B5EF4-FFF2-40B4-BE49-F238E27FC236}">
                      <a16:creationId xmlns:a16="http://schemas.microsoft.com/office/drawing/2014/main" id="{098094A4-2DC2-7AAB-F33F-3893DFBBC22B}"/>
                    </a:ext>
                  </a:extLst>
                </p:cNvPr>
                <p:cNvSpPr txBox="1">
                  <a:spLocks noRot="1" noChangeAspect="1" noMove="1" noResize="1" noEditPoints="1" noAdjustHandles="1" noChangeArrowheads="1" noChangeShapeType="1" noTextEdit="1"/>
                </p:cNvSpPr>
                <p:nvPr/>
              </p:nvSpPr>
              <p:spPr>
                <a:xfrm>
                  <a:off x="24562" y="4549699"/>
                  <a:ext cx="3776418" cy="463268"/>
                </a:xfrm>
                <a:prstGeom prst="rect">
                  <a:avLst/>
                </a:prstGeom>
                <a:blipFill>
                  <a:blip r:embed="rId5"/>
                  <a:stretch>
                    <a:fillRect b="-1316"/>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2" name="ZoneTexte 21">
                  <a:extLst>
                    <a:ext uri="{FF2B5EF4-FFF2-40B4-BE49-F238E27FC236}">
                      <a16:creationId xmlns:a16="http://schemas.microsoft.com/office/drawing/2014/main" id="{FEEC6B58-6EE8-579A-A408-8C2CAC46AECB}"/>
                    </a:ext>
                  </a:extLst>
                </p:cNvPr>
                <p:cNvSpPr txBox="1"/>
                <p:nvPr/>
              </p:nvSpPr>
              <p:spPr>
                <a:xfrm>
                  <a:off x="774123" y="5319974"/>
                  <a:ext cx="2198038" cy="369332"/>
                </a:xfrm>
                <a:prstGeom prst="rect">
                  <a:avLst/>
                </a:prstGeom>
                <a:noFill/>
              </p:spPr>
              <p:txBody>
                <a:bodyPr wrap="none" rtlCol="0">
                  <a:spAutoFit/>
                </a:bodyPr>
                <a:lstStyle/>
                <a:p>
                  <a14:m>
                    <m:oMath xmlns:m="http://schemas.openxmlformats.org/officeDocument/2006/math">
                      <m:r>
                        <a:rPr lang="fr-FR" b="1" i="1" smtClean="0">
                          <a:latin typeface="Cambria Math" panose="02040503050406030204" pitchFamily="18" charset="0"/>
                        </a:rPr>
                        <m:t>𝑭𝒓𝒆𝒔𝒉𝒏𝒆𝒔𝒔</m:t>
                      </m:r>
                      <m:r>
                        <a:rPr lang="fr-FR" b="0" i="1" smtClean="0">
                          <a:latin typeface="Cambria Math" panose="02040503050406030204" pitchFamily="18" charset="0"/>
                          <a:ea typeface="Cambria Math" panose="02040503050406030204" pitchFamily="18" charset="0"/>
                        </a:rPr>
                        <m:t>∈[0,1]</m:t>
                      </m:r>
                    </m:oMath>
                  </a14:m>
                  <a:r>
                    <a:rPr lang="fr-FR" dirty="0"/>
                    <a:t> </a:t>
                  </a:r>
                </a:p>
              </p:txBody>
            </p:sp>
          </mc:Choice>
          <mc:Fallback xmlns="">
            <p:sp>
              <p:nvSpPr>
                <p:cNvPr id="22" name="ZoneTexte 21">
                  <a:extLst>
                    <a:ext uri="{FF2B5EF4-FFF2-40B4-BE49-F238E27FC236}">
                      <a16:creationId xmlns:a16="http://schemas.microsoft.com/office/drawing/2014/main" id="{FEEC6B58-6EE8-579A-A408-8C2CAC46AECB}"/>
                    </a:ext>
                  </a:extLst>
                </p:cNvPr>
                <p:cNvSpPr txBox="1">
                  <a:spLocks noRot="1" noChangeAspect="1" noMove="1" noResize="1" noEditPoints="1" noAdjustHandles="1" noChangeArrowheads="1" noChangeShapeType="1" noTextEdit="1"/>
                </p:cNvSpPr>
                <p:nvPr/>
              </p:nvSpPr>
              <p:spPr>
                <a:xfrm>
                  <a:off x="774123" y="5319974"/>
                  <a:ext cx="2198038" cy="369332"/>
                </a:xfrm>
                <a:prstGeom prst="rect">
                  <a:avLst/>
                </a:prstGeom>
                <a:blipFill>
                  <a:blip r:embed="rId6"/>
                  <a:stretch>
                    <a:fillRect b="-16667"/>
                  </a:stretch>
                </a:blipFill>
              </p:spPr>
              <p:txBody>
                <a:bodyPr/>
                <a:lstStyle/>
                <a:p>
                  <a:r>
                    <a:rPr lang="fr-FR">
                      <a:noFill/>
                    </a:rPr>
                    <a:t> </a:t>
                  </a:r>
                </a:p>
              </p:txBody>
            </p:sp>
          </mc:Fallback>
        </mc:AlternateContent>
        <p:cxnSp>
          <p:nvCxnSpPr>
            <p:cNvPr id="24" name="Connecteur droit avec flèche 23">
              <a:extLst>
                <a:ext uri="{FF2B5EF4-FFF2-40B4-BE49-F238E27FC236}">
                  <a16:creationId xmlns:a16="http://schemas.microsoft.com/office/drawing/2014/main" id="{F53551C4-F872-17D4-C15F-5FD5DAE2F8C5}"/>
                </a:ext>
              </a:extLst>
            </p:cNvPr>
            <p:cNvCxnSpPr>
              <a:stCxn id="21" idx="2"/>
              <a:endCxn id="22" idx="0"/>
            </p:cNvCxnSpPr>
            <p:nvPr/>
          </p:nvCxnSpPr>
          <p:spPr>
            <a:xfrm flipH="1">
              <a:off x="1873142" y="5012967"/>
              <a:ext cx="39629" cy="307007"/>
            </a:xfrm>
            <a:prstGeom prst="straightConnector1">
              <a:avLst/>
            </a:prstGeom>
            <a:ln w="47625" cmpd="dbl">
              <a:solidFill>
                <a:srgbClr val="7451EB"/>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5" name="Connecteur droit avec flèche 24">
              <a:extLst>
                <a:ext uri="{FF2B5EF4-FFF2-40B4-BE49-F238E27FC236}">
                  <a16:creationId xmlns:a16="http://schemas.microsoft.com/office/drawing/2014/main" id="{B4F32C0C-67FB-7F6C-F3DB-661760070D0A}"/>
                </a:ext>
              </a:extLst>
            </p:cNvPr>
            <p:cNvCxnSpPr>
              <a:cxnSpLocks/>
            </p:cNvCxnSpPr>
            <p:nvPr/>
          </p:nvCxnSpPr>
          <p:spPr>
            <a:xfrm>
              <a:off x="2618912" y="5601814"/>
              <a:ext cx="375214" cy="314222"/>
            </a:xfrm>
            <a:prstGeom prst="straightConnector1">
              <a:avLst/>
            </a:prstGeom>
            <a:ln w="19050">
              <a:solidFill>
                <a:srgbClr val="7451EB"/>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eur droit avec flèche 28">
              <a:extLst>
                <a:ext uri="{FF2B5EF4-FFF2-40B4-BE49-F238E27FC236}">
                  <a16:creationId xmlns:a16="http://schemas.microsoft.com/office/drawing/2014/main" id="{1E5B2BEF-7C5C-9E10-1174-40CC50F43A0B}"/>
                </a:ext>
              </a:extLst>
            </p:cNvPr>
            <p:cNvCxnSpPr>
              <a:cxnSpLocks/>
            </p:cNvCxnSpPr>
            <p:nvPr/>
          </p:nvCxnSpPr>
          <p:spPr>
            <a:xfrm flipH="1">
              <a:off x="1997476" y="5601814"/>
              <a:ext cx="437340" cy="314222"/>
            </a:xfrm>
            <a:prstGeom prst="straightConnector1">
              <a:avLst/>
            </a:prstGeom>
            <a:ln w="19050">
              <a:solidFill>
                <a:srgbClr val="7451EB"/>
              </a:solidFill>
              <a:tailEnd type="triangle"/>
            </a:ln>
          </p:spPr>
          <p:style>
            <a:lnRef idx="1">
              <a:schemeClr val="accent1"/>
            </a:lnRef>
            <a:fillRef idx="0">
              <a:schemeClr val="accent1"/>
            </a:fillRef>
            <a:effectRef idx="0">
              <a:schemeClr val="accent1"/>
            </a:effectRef>
            <a:fontRef idx="minor">
              <a:schemeClr val="tx1"/>
            </a:fontRef>
          </p:style>
        </p:cxnSp>
        <p:sp>
          <p:nvSpPr>
            <p:cNvPr id="34" name="ZoneTexte 33">
              <a:extLst>
                <a:ext uri="{FF2B5EF4-FFF2-40B4-BE49-F238E27FC236}">
                  <a16:creationId xmlns:a16="http://schemas.microsoft.com/office/drawing/2014/main" id="{0E7D0A6B-5FBA-C835-9D5D-B81AA3B0D1DC}"/>
                </a:ext>
              </a:extLst>
            </p:cNvPr>
            <p:cNvSpPr txBox="1"/>
            <p:nvPr/>
          </p:nvSpPr>
          <p:spPr>
            <a:xfrm>
              <a:off x="1400504" y="5865045"/>
              <a:ext cx="1148491" cy="430887"/>
            </a:xfrm>
            <a:prstGeom prst="rect">
              <a:avLst/>
            </a:prstGeom>
            <a:noFill/>
          </p:spPr>
          <p:txBody>
            <a:bodyPr wrap="square" rtlCol="0">
              <a:spAutoFit/>
            </a:bodyPr>
            <a:lstStyle/>
            <a:p>
              <a:pPr algn="ctr"/>
              <a:r>
                <a:rPr lang="fr-FR" sz="1100" dirty="0"/>
                <a:t>Commandes </a:t>
              </a:r>
              <a:r>
                <a:rPr lang="fr-FR" sz="1100" b="1" u="sng" dirty="0"/>
                <a:t>moins</a:t>
              </a:r>
              <a:r>
                <a:rPr lang="fr-FR" sz="1100" b="1" dirty="0"/>
                <a:t> Récentes </a:t>
              </a:r>
            </a:p>
          </p:txBody>
        </p:sp>
        <p:sp>
          <p:nvSpPr>
            <p:cNvPr id="35" name="ZoneTexte 34">
              <a:extLst>
                <a:ext uri="{FF2B5EF4-FFF2-40B4-BE49-F238E27FC236}">
                  <a16:creationId xmlns:a16="http://schemas.microsoft.com/office/drawing/2014/main" id="{32A6FF13-AA7D-72C4-46A6-61432AD612B7}"/>
                </a:ext>
              </a:extLst>
            </p:cNvPr>
            <p:cNvSpPr txBox="1"/>
            <p:nvPr/>
          </p:nvSpPr>
          <p:spPr>
            <a:xfrm>
              <a:off x="2514490" y="5869827"/>
              <a:ext cx="1078590" cy="430887"/>
            </a:xfrm>
            <a:prstGeom prst="rect">
              <a:avLst/>
            </a:prstGeom>
            <a:noFill/>
          </p:spPr>
          <p:txBody>
            <a:bodyPr wrap="square" rtlCol="0">
              <a:spAutoFit/>
            </a:bodyPr>
            <a:lstStyle/>
            <a:p>
              <a:pPr algn="ctr"/>
              <a:r>
                <a:rPr lang="fr-FR" sz="1100" dirty="0"/>
                <a:t>Commandes </a:t>
              </a:r>
              <a:r>
                <a:rPr lang="fr-FR" sz="1100" b="1" u="sng" dirty="0"/>
                <a:t>plus</a:t>
              </a:r>
              <a:r>
                <a:rPr lang="fr-FR" sz="1100" b="1" dirty="0"/>
                <a:t> Récentes </a:t>
              </a:r>
            </a:p>
          </p:txBody>
        </p:sp>
      </p:grpSp>
      <p:cxnSp>
        <p:nvCxnSpPr>
          <p:cNvPr id="36" name="Connecteur droit avec flèche 35">
            <a:extLst>
              <a:ext uri="{FF2B5EF4-FFF2-40B4-BE49-F238E27FC236}">
                <a16:creationId xmlns:a16="http://schemas.microsoft.com/office/drawing/2014/main" id="{618CDACC-66AA-ACCC-5CF8-5C16EAB96D54}"/>
              </a:ext>
            </a:extLst>
          </p:cNvPr>
          <p:cNvCxnSpPr>
            <a:cxnSpLocks/>
          </p:cNvCxnSpPr>
          <p:nvPr/>
        </p:nvCxnSpPr>
        <p:spPr>
          <a:xfrm flipH="1">
            <a:off x="3610840" y="4453887"/>
            <a:ext cx="1568366" cy="0"/>
          </a:xfrm>
          <a:prstGeom prst="straightConnector1">
            <a:avLst/>
          </a:prstGeom>
          <a:ln w="47625" cmpd="dbl">
            <a:solidFill>
              <a:srgbClr val="7451EB"/>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2" name="Connecteur droit avec flèche 11">
            <a:extLst>
              <a:ext uri="{FF2B5EF4-FFF2-40B4-BE49-F238E27FC236}">
                <a16:creationId xmlns:a16="http://schemas.microsoft.com/office/drawing/2014/main" id="{98B6E056-CE12-82C3-430F-AAC5C17FE150}"/>
              </a:ext>
            </a:extLst>
          </p:cNvPr>
          <p:cNvCxnSpPr>
            <a:cxnSpLocks/>
          </p:cNvCxnSpPr>
          <p:nvPr/>
        </p:nvCxnSpPr>
        <p:spPr>
          <a:xfrm>
            <a:off x="3049330" y="2514777"/>
            <a:ext cx="3966556" cy="1706450"/>
          </a:xfrm>
          <a:prstGeom prst="straightConnector1">
            <a:avLst/>
          </a:prstGeom>
          <a:ln w="19050">
            <a:solidFill>
              <a:srgbClr val="7451EB"/>
            </a:solidFill>
            <a:tailEnd type="triangle"/>
          </a:ln>
        </p:spPr>
        <p:style>
          <a:lnRef idx="1">
            <a:schemeClr val="accent1"/>
          </a:lnRef>
          <a:fillRef idx="0">
            <a:schemeClr val="accent1"/>
          </a:fillRef>
          <a:effectRef idx="0">
            <a:schemeClr val="accent1"/>
          </a:effectRef>
          <a:fontRef idx="minor">
            <a:schemeClr val="tx1"/>
          </a:fontRef>
        </p:style>
      </p:cxnSp>
      <p:pic>
        <p:nvPicPr>
          <p:cNvPr id="43" name="Image 42">
            <a:extLst>
              <a:ext uri="{FF2B5EF4-FFF2-40B4-BE49-F238E27FC236}">
                <a16:creationId xmlns:a16="http://schemas.microsoft.com/office/drawing/2014/main" id="{F1FD687D-C6EF-B92A-EE5C-C9E8AE3D5276}"/>
              </a:ext>
            </a:extLst>
          </p:cNvPr>
          <p:cNvPicPr>
            <a:picLocks noChangeAspect="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015886" y="1033691"/>
            <a:ext cx="4340092" cy="2327089"/>
          </a:xfrm>
          <a:prstGeom prst="rect">
            <a:avLst/>
          </a:prstGeom>
        </p:spPr>
      </p:pic>
      <p:cxnSp>
        <p:nvCxnSpPr>
          <p:cNvPr id="44" name="Connecteur droit avec flèche 43">
            <a:extLst>
              <a:ext uri="{FF2B5EF4-FFF2-40B4-BE49-F238E27FC236}">
                <a16:creationId xmlns:a16="http://schemas.microsoft.com/office/drawing/2014/main" id="{6EFEB58F-2114-16F2-064C-4C7D3D9BAC6A}"/>
              </a:ext>
            </a:extLst>
          </p:cNvPr>
          <p:cNvCxnSpPr>
            <a:cxnSpLocks/>
            <a:endCxn id="43" idx="1"/>
          </p:cNvCxnSpPr>
          <p:nvPr/>
        </p:nvCxnSpPr>
        <p:spPr>
          <a:xfrm flipV="1">
            <a:off x="3049330" y="2197236"/>
            <a:ext cx="3966556" cy="284744"/>
          </a:xfrm>
          <a:prstGeom prst="straightConnector1">
            <a:avLst/>
          </a:prstGeom>
          <a:ln w="19050">
            <a:solidFill>
              <a:srgbClr val="7451EB"/>
            </a:solidFill>
            <a:tailEnd type="triangle"/>
          </a:ln>
        </p:spPr>
        <p:style>
          <a:lnRef idx="1">
            <a:schemeClr val="accent1"/>
          </a:lnRef>
          <a:fillRef idx="0">
            <a:schemeClr val="accent1"/>
          </a:fillRef>
          <a:effectRef idx="0">
            <a:schemeClr val="accent1"/>
          </a:effectRef>
          <a:fontRef idx="minor">
            <a:schemeClr val="tx1"/>
          </a:fontRef>
        </p:style>
      </p:cxnSp>
      <p:sp>
        <p:nvSpPr>
          <p:cNvPr id="49" name="ZoneTexte 48">
            <a:extLst>
              <a:ext uri="{FF2B5EF4-FFF2-40B4-BE49-F238E27FC236}">
                <a16:creationId xmlns:a16="http://schemas.microsoft.com/office/drawing/2014/main" id="{094EA653-734A-81C8-E398-64509F74A4D1}"/>
              </a:ext>
            </a:extLst>
          </p:cNvPr>
          <p:cNvSpPr txBox="1"/>
          <p:nvPr/>
        </p:nvSpPr>
        <p:spPr>
          <a:xfrm>
            <a:off x="7598261" y="3281777"/>
            <a:ext cx="3175342" cy="430887"/>
          </a:xfrm>
          <a:prstGeom prst="rect">
            <a:avLst/>
          </a:prstGeom>
          <a:noFill/>
        </p:spPr>
        <p:txBody>
          <a:bodyPr wrap="square" lIns="91440" tIns="45720" rIns="91440" bIns="45720" rtlCol="0" anchor="t">
            <a:spAutoFit/>
          </a:bodyPr>
          <a:lstStyle/>
          <a:p>
            <a:pPr algn="ctr"/>
            <a:r>
              <a:rPr lang="fr-FR" sz="1100" i="1" dirty="0"/>
              <a:t>- Nombre (au log) des </a:t>
            </a:r>
            <a:r>
              <a:rPr lang="fr-FR" sz="1100" b="1" i="1" dirty="0"/>
              <a:t>Montants</a:t>
            </a:r>
            <a:r>
              <a:rPr lang="fr-FR" sz="1100" i="1" dirty="0"/>
              <a:t> des Commandes par intervalles (tranches de 1000 REAIS) -</a:t>
            </a:r>
          </a:p>
        </p:txBody>
      </p:sp>
    </p:spTree>
    <p:extLst>
      <p:ext uri="{BB962C8B-B14F-4D97-AF65-F5344CB8AC3E}">
        <p14:creationId xmlns:p14="http://schemas.microsoft.com/office/powerpoint/2010/main" val="2411923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506BD5-DCBC-73B9-6492-70E33AD6135B}"/>
              </a:ext>
            </a:extLst>
          </p:cNvPr>
          <p:cNvSpPr>
            <a:spLocks noGrp="1"/>
          </p:cNvSpPr>
          <p:nvPr>
            <p:ph type="title"/>
          </p:nvPr>
        </p:nvSpPr>
        <p:spPr/>
        <p:txBody>
          <a:bodyPr/>
          <a:lstStyle/>
          <a:p>
            <a:r>
              <a:rPr lang="fr-FR" dirty="0">
                <a:solidFill>
                  <a:srgbClr val="7451EB"/>
                </a:solidFill>
              </a:rPr>
              <a:t>2.1.2.</a:t>
            </a:r>
            <a:r>
              <a:rPr lang="fr-FR" dirty="0"/>
              <a:t> Data Sets : Commandes (2/2)</a:t>
            </a:r>
          </a:p>
        </p:txBody>
      </p:sp>
      <p:sp>
        <p:nvSpPr>
          <p:cNvPr id="4" name="Espace réservé du numéro de diapositive 3">
            <a:extLst>
              <a:ext uri="{FF2B5EF4-FFF2-40B4-BE49-F238E27FC236}">
                <a16:creationId xmlns:a16="http://schemas.microsoft.com/office/drawing/2014/main" id="{B1583AFF-2D32-818A-E78F-C1DF2CAFFD1D}"/>
              </a:ext>
            </a:extLst>
          </p:cNvPr>
          <p:cNvSpPr>
            <a:spLocks noGrp="1"/>
          </p:cNvSpPr>
          <p:nvPr>
            <p:ph type="sldNum" sz="quarter" idx="12"/>
          </p:nvPr>
        </p:nvSpPr>
        <p:spPr/>
        <p:txBody>
          <a:bodyPr/>
          <a:lstStyle/>
          <a:p>
            <a:fld id="{9F4AEC0A-9FB1-4994-8F9B-332942245449}" type="slidenum">
              <a:rPr lang="fr-FR" smtClean="0"/>
              <a:pPr/>
              <a:t>9</a:t>
            </a:fld>
            <a:endParaRPr lang="fr-FR"/>
          </a:p>
        </p:txBody>
      </p:sp>
      <p:grpSp>
        <p:nvGrpSpPr>
          <p:cNvPr id="5" name="Groupe 4">
            <a:extLst>
              <a:ext uri="{FF2B5EF4-FFF2-40B4-BE49-F238E27FC236}">
                <a16:creationId xmlns:a16="http://schemas.microsoft.com/office/drawing/2014/main" id="{D35D02EB-E853-FE94-FE9C-CA99B0A87DDB}"/>
              </a:ext>
            </a:extLst>
          </p:cNvPr>
          <p:cNvGrpSpPr/>
          <p:nvPr/>
        </p:nvGrpSpPr>
        <p:grpSpPr>
          <a:xfrm>
            <a:off x="6847023" y="1043949"/>
            <a:ext cx="4807304" cy="2656600"/>
            <a:chOff x="6847023" y="1043949"/>
            <a:chExt cx="4807304" cy="2656600"/>
          </a:xfrm>
        </p:grpSpPr>
        <p:pic>
          <p:nvPicPr>
            <p:cNvPr id="9" name="Image 8">
              <a:extLst>
                <a:ext uri="{FF2B5EF4-FFF2-40B4-BE49-F238E27FC236}">
                  <a16:creationId xmlns:a16="http://schemas.microsoft.com/office/drawing/2014/main" id="{795E73D0-F04A-DAE3-CB38-F5C64EF441DA}"/>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847023" y="1043949"/>
              <a:ext cx="4807304" cy="2503484"/>
            </a:xfrm>
            <a:prstGeom prst="rect">
              <a:avLst/>
            </a:prstGeom>
          </p:spPr>
        </p:pic>
        <p:sp>
          <p:nvSpPr>
            <p:cNvPr id="10" name="ZoneTexte 9">
              <a:extLst>
                <a:ext uri="{FF2B5EF4-FFF2-40B4-BE49-F238E27FC236}">
                  <a16:creationId xmlns:a16="http://schemas.microsoft.com/office/drawing/2014/main" id="{D71DD84A-AAE7-66A5-5932-89F25124881B}"/>
                </a:ext>
              </a:extLst>
            </p:cNvPr>
            <p:cNvSpPr txBox="1"/>
            <p:nvPr/>
          </p:nvSpPr>
          <p:spPr>
            <a:xfrm>
              <a:off x="7748696" y="3438939"/>
              <a:ext cx="3003958" cy="261610"/>
            </a:xfrm>
            <a:prstGeom prst="rect">
              <a:avLst/>
            </a:prstGeom>
            <a:noFill/>
          </p:spPr>
          <p:txBody>
            <a:bodyPr wrap="square" lIns="91440" tIns="45720" rIns="91440" bIns="45720" rtlCol="0" anchor="t">
              <a:spAutoFit/>
            </a:bodyPr>
            <a:lstStyle/>
            <a:p>
              <a:pPr algn="ctr"/>
              <a:r>
                <a:rPr lang="fr-FR" sz="1100" i="1" dirty="0"/>
                <a:t>- Nombre des Commandes par </a:t>
              </a:r>
              <a:r>
                <a:rPr lang="fr-FR" sz="1100" b="1" i="1" dirty="0"/>
                <a:t>Jour</a:t>
              </a:r>
              <a:r>
                <a:rPr lang="fr-FR" sz="1100" i="1" dirty="0"/>
                <a:t> de semaine -</a:t>
              </a:r>
            </a:p>
          </p:txBody>
        </p:sp>
      </p:grpSp>
      <p:grpSp>
        <p:nvGrpSpPr>
          <p:cNvPr id="6" name="Groupe 5">
            <a:extLst>
              <a:ext uri="{FF2B5EF4-FFF2-40B4-BE49-F238E27FC236}">
                <a16:creationId xmlns:a16="http://schemas.microsoft.com/office/drawing/2014/main" id="{70ABF817-0D18-D655-5DFA-D53707D258A9}"/>
              </a:ext>
            </a:extLst>
          </p:cNvPr>
          <p:cNvGrpSpPr/>
          <p:nvPr/>
        </p:nvGrpSpPr>
        <p:grpSpPr>
          <a:xfrm>
            <a:off x="650631" y="1174042"/>
            <a:ext cx="4307683" cy="2516568"/>
            <a:chOff x="650631" y="1174042"/>
            <a:chExt cx="4307683" cy="2516568"/>
          </a:xfrm>
        </p:grpSpPr>
        <p:pic>
          <p:nvPicPr>
            <p:cNvPr id="7" name="Image 6">
              <a:extLst>
                <a:ext uri="{FF2B5EF4-FFF2-40B4-BE49-F238E27FC236}">
                  <a16:creationId xmlns:a16="http://schemas.microsoft.com/office/drawing/2014/main" id="{CAED0B6C-F0F2-32F4-446F-5162504EE4D1}"/>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50631" y="1174042"/>
              <a:ext cx="4307683" cy="2243298"/>
            </a:xfrm>
            <a:prstGeom prst="rect">
              <a:avLst/>
            </a:prstGeom>
          </p:spPr>
        </p:pic>
        <p:sp>
          <p:nvSpPr>
            <p:cNvPr id="11" name="ZoneTexte 10">
              <a:extLst>
                <a:ext uri="{FF2B5EF4-FFF2-40B4-BE49-F238E27FC236}">
                  <a16:creationId xmlns:a16="http://schemas.microsoft.com/office/drawing/2014/main" id="{DE36070F-D1EE-3FDB-0053-ADD23396D45C}"/>
                </a:ext>
              </a:extLst>
            </p:cNvPr>
            <p:cNvSpPr txBox="1"/>
            <p:nvPr/>
          </p:nvSpPr>
          <p:spPr>
            <a:xfrm>
              <a:off x="1302493" y="3429000"/>
              <a:ext cx="3003958" cy="261610"/>
            </a:xfrm>
            <a:prstGeom prst="rect">
              <a:avLst/>
            </a:prstGeom>
            <a:noFill/>
          </p:spPr>
          <p:txBody>
            <a:bodyPr wrap="square" lIns="91440" tIns="45720" rIns="91440" bIns="45720" rtlCol="0" anchor="t">
              <a:spAutoFit/>
            </a:bodyPr>
            <a:lstStyle/>
            <a:p>
              <a:pPr algn="ctr"/>
              <a:r>
                <a:rPr lang="fr-FR" sz="1100" i="1" dirty="0"/>
                <a:t>- Nombre des Commandes par </a:t>
              </a:r>
              <a:r>
                <a:rPr lang="fr-FR" sz="1100" b="1" i="1" dirty="0"/>
                <a:t>Moment</a:t>
              </a:r>
              <a:r>
                <a:rPr lang="fr-FR" sz="1100" i="1" dirty="0"/>
                <a:t> du jour -</a:t>
              </a:r>
            </a:p>
          </p:txBody>
        </p:sp>
      </p:grpSp>
      <p:grpSp>
        <p:nvGrpSpPr>
          <p:cNvPr id="15" name="Groupe 14">
            <a:extLst>
              <a:ext uri="{FF2B5EF4-FFF2-40B4-BE49-F238E27FC236}">
                <a16:creationId xmlns:a16="http://schemas.microsoft.com/office/drawing/2014/main" id="{F6969104-1E47-5213-CF31-AC7DF09E88F0}"/>
              </a:ext>
            </a:extLst>
          </p:cNvPr>
          <p:cNvGrpSpPr/>
          <p:nvPr/>
        </p:nvGrpSpPr>
        <p:grpSpPr>
          <a:xfrm>
            <a:off x="6898889" y="3893409"/>
            <a:ext cx="4997213" cy="2619511"/>
            <a:chOff x="650631" y="4042871"/>
            <a:chExt cx="4997213" cy="2619511"/>
          </a:xfrm>
        </p:grpSpPr>
        <p:pic>
          <p:nvPicPr>
            <p:cNvPr id="16" name="Image 15">
              <a:extLst>
                <a:ext uri="{FF2B5EF4-FFF2-40B4-BE49-F238E27FC236}">
                  <a16:creationId xmlns:a16="http://schemas.microsoft.com/office/drawing/2014/main" id="{DFC5CB25-4221-2A3D-F6B2-9FDCDE48C1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631" y="4042871"/>
              <a:ext cx="4997213" cy="2436141"/>
            </a:xfrm>
            <a:prstGeom prst="rect">
              <a:avLst/>
            </a:prstGeom>
          </p:spPr>
        </p:pic>
        <p:sp>
          <p:nvSpPr>
            <p:cNvPr id="12" name="ZoneTexte 11">
              <a:extLst>
                <a:ext uri="{FF2B5EF4-FFF2-40B4-BE49-F238E27FC236}">
                  <a16:creationId xmlns:a16="http://schemas.microsoft.com/office/drawing/2014/main" id="{C1F7C8FC-E65B-EC42-2AC7-83E32292CB47}"/>
                </a:ext>
              </a:extLst>
            </p:cNvPr>
            <p:cNvSpPr txBox="1"/>
            <p:nvPr/>
          </p:nvSpPr>
          <p:spPr>
            <a:xfrm>
              <a:off x="1079552" y="6400772"/>
              <a:ext cx="4139370" cy="261610"/>
            </a:xfrm>
            <a:prstGeom prst="rect">
              <a:avLst/>
            </a:prstGeom>
            <a:noFill/>
          </p:spPr>
          <p:txBody>
            <a:bodyPr wrap="square" lIns="91440" tIns="45720" rIns="91440" bIns="45720" rtlCol="0" anchor="t">
              <a:spAutoFit/>
            </a:bodyPr>
            <a:lstStyle/>
            <a:p>
              <a:pPr algn="ctr"/>
              <a:r>
                <a:rPr lang="fr-FR" sz="1100" i="1" dirty="0"/>
                <a:t>- Nombre des Commandes par </a:t>
              </a:r>
              <a:r>
                <a:rPr lang="fr-FR" sz="1100" b="1" i="1" dirty="0"/>
                <a:t>Moment</a:t>
              </a:r>
              <a:r>
                <a:rPr lang="fr-FR" sz="1100" i="1" dirty="0"/>
                <a:t> du jour et </a:t>
              </a:r>
              <a:r>
                <a:rPr lang="fr-FR" sz="1100" b="1" i="1" dirty="0"/>
                <a:t>Jour</a:t>
              </a:r>
              <a:r>
                <a:rPr lang="fr-FR" sz="1100" i="1" dirty="0"/>
                <a:t> de semaine -</a:t>
              </a:r>
            </a:p>
          </p:txBody>
        </p:sp>
      </p:grpSp>
      <p:grpSp>
        <p:nvGrpSpPr>
          <p:cNvPr id="3" name="Groupe 2">
            <a:extLst>
              <a:ext uri="{FF2B5EF4-FFF2-40B4-BE49-F238E27FC236}">
                <a16:creationId xmlns:a16="http://schemas.microsoft.com/office/drawing/2014/main" id="{567E76FF-C5A3-172C-52CA-88ECD124D3DC}"/>
              </a:ext>
            </a:extLst>
          </p:cNvPr>
          <p:cNvGrpSpPr/>
          <p:nvPr/>
        </p:nvGrpSpPr>
        <p:grpSpPr>
          <a:xfrm>
            <a:off x="650631" y="3739037"/>
            <a:ext cx="5201841" cy="2904688"/>
            <a:chOff x="6452486" y="3770066"/>
            <a:chExt cx="5201841" cy="2904688"/>
          </a:xfrm>
        </p:grpSpPr>
        <p:pic>
          <p:nvPicPr>
            <p:cNvPr id="13" name="Image 12">
              <a:extLst>
                <a:ext uri="{FF2B5EF4-FFF2-40B4-BE49-F238E27FC236}">
                  <a16:creationId xmlns:a16="http://schemas.microsoft.com/office/drawing/2014/main" id="{AA6D9C96-CFA9-EF68-3A00-8AF096D48EBF}"/>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452486" y="3770066"/>
              <a:ext cx="5201841" cy="2708946"/>
            </a:xfrm>
            <a:prstGeom prst="rect">
              <a:avLst/>
            </a:prstGeom>
          </p:spPr>
        </p:pic>
        <p:sp>
          <p:nvSpPr>
            <p:cNvPr id="14" name="ZoneTexte 13">
              <a:extLst>
                <a:ext uri="{FF2B5EF4-FFF2-40B4-BE49-F238E27FC236}">
                  <a16:creationId xmlns:a16="http://schemas.microsoft.com/office/drawing/2014/main" id="{06670A0A-B91F-BC39-60FC-B0FA095E4F0A}"/>
                </a:ext>
              </a:extLst>
            </p:cNvPr>
            <p:cNvSpPr txBox="1"/>
            <p:nvPr/>
          </p:nvSpPr>
          <p:spPr>
            <a:xfrm>
              <a:off x="6983722" y="6413144"/>
              <a:ext cx="4139370" cy="261610"/>
            </a:xfrm>
            <a:prstGeom prst="rect">
              <a:avLst/>
            </a:prstGeom>
            <a:noFill/>
          </p:spPr>
          <p:txBody>
            <a:bodyPr wrap="square" lIns="91440" tIns="45720" rIns="91440" bIns="45720" rtlCol="0" anchor="t">
              <a:spAutoFit/>
            </a:bodyPr>
            <a:lstStyle/>
            <a:p>
              <a:pPr algn="ctr"/>
              <a:r>
                <a:rPr lang="fr-FR" sz="1100" i="1" dirty="0"/>
                <a:t>- Nombre des Commandes par </a:t>
              </a:r>
              <a:r>
                <a:rPr lang="fr-FR" sz="1100" b="1" i="1" dirty="0"/>
                <a:t>Mois</a:t>
              </a:r>
              <a:r>
                <a:rPr lang="fr-FR" sz="1100" i="1" dirty="0"/>
                <a:t> de l’année -</a:t>
              </a:r>
            </a:p>
          </p:txBody>
        </p:sp>
      </p:grpSp>
    </p:spTree>
    <p:extLst>
      <p:ext uri="{BB962C8B-B14F-4D97-AF65-F5344CB8AC3E}">
        <p14:creationId xmlns:p14="http://schemas.microsoft.com/office/powerpoint/2010/main" val="1540230377"/>
      </p:ext>
    </p:extLst>
  </p:cSld>
  <p:clrMapOvr>
    <a:masterClrMapping/>
  </p:clrMapOvr>
</p:sld>
</file>

<file path=ppt/theme/theme1.xml><?xml version="1.0" encoding="utf-8"?>
<a:theme xmlns:a="http://schemas.openxmlformats.org/drawingml/2006/main" name="Thème Offic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3792</TotalTime>
  <Words>899</Words>
  <Application>Microsoft Office PowerPoint</Application>
  <PresentationFormat>Grand écran</PresentationFormat>
  <Paragraphs>164</Paragraphs>
  <Slides>28</Slides>
  <Notes>2</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28</vt:i4>
      </vt:variant>
    </vt:vector>
  </HeadingPairs>
  <TitlesOfParts>
    <vt:vector size="33" baseType="lpstr">
      <vt:lpstr>Arial</vt:lpstr>
      <vt:lpstr>Calibri</vt:lpstr>
      <vt:lpstr>Cambria Math</vt:lpstr>
      <vt:lpstr>Wingdings</vt:lpstr>
      <vt:lpstr>Thème Office</vt:lpstr>
      <vt:lpstr>Segmenter des clients d'un site e-commerce</vt:lpstr>
      <vt:lpstr>Plan</vt:lpstr>
      <vt:lpstr>1. Contexte &amp; Problématique</vt:lpstr>
      <vt:lpstr>1. Contexte &amp; Problématique</vt:lpstr>
      <vt:lpstr>2. Nettoyage &amp; Analyse Exploratoire</vt:lpstr>
      <vt:lpstr>2.1. Data Sets : BDD Olist</vt:lpstr>
      <vt:lpstr>2.1.1. Data Sets : Clients</vt:lpstr>
      <vt:lpstr>2.1.2. Data Sets : Commandes (1/2)</vt:lpstr>
      <vt:lpstr>2.1.2. Data Sets : Commandes (2/2)</vt:lpstr>
      <vt:lpstr>2.1.3. Data Sets : Produits (catégories)</vt:lpstr>
      <vt:lpstr>2.1.4. Data Sets : Paiements</vt:lpstr>
      <vt:lpstr>2.1.5. Data Sets : Reviews</vt:lpstr>
      <vt:lpstr>2.2. Data Set Final [91476 × 14]</vt:lpstr>
      <vt:lpstr>2.3. Corrélations &amp; CHi2 (1/2)</vt:lpstr>
      <vt:lpstr>2.3. Corrélations &amp; CHi2 (2/2)</vt:lpstr>
      <vt:lpstr>3. Essais de Segmentation</vt:lpstr>
      <vt:lpstr>3.1. Réduction Dimensionnelle </vt:lpstr>
      <vt:lpstr>3.2. Méthodes </vt:lpstr>
      <vt:lpstr>3.3. Comparaison </vt:lpstr>
      <vt:lpstr>4. Evaluation &amp; Stabilité</vt:lpstr>
      <vt:lpstr>4.1.1. Evaluation: OneVsAll &amp; AUC</vt:lpstr>
      <vt:lpstr>4.1.2. Evaluation: SHAP</vt:lpstr>
      <vt:lpstr>4.2. Stabilité Algorithmique </vt:lpstr>
      <vt:lpstr>4.3. Stabilité Temporelle </vt:lpstr>
      <vt:lpstr>5. Synthèse (Production)</vt:lpstr>
      <vt:lpstr>7. Production &amp; Synthèse</vt:lpstr>
      <vt:lpstr>6. Conclusion &amp; Suggestions</vt:lpstr>
      <vt:lpstr>8. Conclusion &amp; Suggestions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Titre</dc:title>
  <dc:creator>Elhadi Belghache</dc:creator>
  <cp:lastModifiedBy>Elhadi Belghache</cp:lastModifiedBy>
  <cp:revision>33</cp:revision>
  <dcterms:created xsi:type="dcterms:W3CDTF">2021-12-15T18:33:25Z</dcterms:created>
  <dcterms:modified xsi:type="dcterms:W3CDTF">2022-06-09T17:15:23Z</dcterms:modified>
</cp:coreProperties>
</file>