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27705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SoC Estimation </vt:lpstr>
      <vt:lpstr>State of Charge (SoC) Estimation Methods: Overview and Comparison</vt:lpstr>
      <vt:lpstr>PowerPoint Presentation</vt:lpstr>
      <vt:lpstr>Coulomb Counting (Current Integration)</vt:lpstr>
      <vt:lpstr>Ah Integration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5</cp:revision>
  <dcterms:created xsi:type="dcterms:W3CDTF">2025-04-28T04:00:46Z</dcterms:created>
  <dcterms:modified xsi:type="dcterms:W3CDTF">2025-04-28T04:10:29Z</dcterms:modified>
</cp:coreProperties>
</file>