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9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2770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66C56-9D01-21E0-C6D4-FD5A0196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78" y="1825625"/>
            <a:ext cx="7565444" cy="4351338"/>
          </a:xfr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SoC Estimation </vt:lpstr>
      <vt:lpstr>State of Charge (SoC) Estimation Methods: Overview and Comparison</vt:lpstr>
      <vt:lpstr>PowerPoint Presentation</vt:lpstr>
      <vt:lpstr>Coulomb Counting (Current Integration)</vt:lpstr>
      <vt:lpstr>Ah Integration Method </vt:lpstr>
      <vt:lpstr>Direct Measurement Methods</vt:lpstr>
      <vt:lpstr>OCV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7</cp:revision>
  <dcterms:created xsi:type="dcterms:W3CDTF">2025-04-28T04:00:46Z</dcterms:created>
  <dcterms:modified xsi:type="dcterms:W3CDTF">2025-04-28T04:38:49Z</dcterms:modified>
</cp:coreProperties>
</file>