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five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Adaptive / Observer-based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Data-Driven / AI-based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Coulomb Counting (Current 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9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825625"/>
            <a:ext cx="9866967" cy="4351338"/>
          </a:xfrm>
        </p:spPr>
      </p:pic>
    </p:spTree>
    <p:extLst>
      <p:ext uri="{BB962C8B-B14F-4D97-AF65-F5344CB8AC3E}">
        <p14:creationId xmlns:p14="http://schemas.microsoft.com/office/powerpoint/2010/main" val="32770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Measurement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C7D-B7F9-F8FD-9ACE-9DC386F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66C56-9D01-21E0-C6D4-FD5A0196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4" y="297853"/>
            <a:ext cx="10887924" cy="6262294"/>
          </a:xfrm>
        </p:spPr>
      </p:pic>
    </p:spTree>
    <p:extLst>
      <p:ext uri="{BB962C8B-B14F-4D97-AF65-F5344CB8AC3E}">
        <p14:creationId xmlns:p14="http://schemas.microsoft.com/office/powerpoint/2010/main" val="282743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SoC Estimation </vt:lpstr>
      <vt:lpstr>State of Charge (SoC) Estimation Methods: Overview and Comparison</vt:lpstr>
      <vt:lpstr>PowerPoint Presentation</vt:lpstr>
      <vt:lpstr>Coulomb Counting (Current Integration)</vt:lpstr>
      <vt:lpstr>Ah Integration Method </vt:lpstr>
      <vt:lpstr>Direct Measurement Methods</vt:lpstr>
      <vt:lpstr>OCV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8</cp:revision>
  <dcterms:created xsi:type="dcterms:W3CDTF">2025-04-28T04:00:46Z</dcterms:created>
  <dcterms:modified xsi:type="dcterms:W3CDTF">2025-04-28T04:47:20Z</dcterms:modified>
</cp:coreProperties>
</file>