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2" r:id="rId4"/>
    <p:sldId id="268" r:id="rId5"/>
    <p:sldId id="261" r:id="rId6"/>
    <p:sldId id="263" r:id="rId7"/>
    <p:sldId id="265" r:id="rId8"/>
    <p:sldId id="264" r:id="rId9"/>
    <p:sldId id="266" r:id="rId10"/>
    <p:sldId id="267" r:id="rId11"/>
  </p:sldIdLst>
  <p:sldSz cx="9144000" cy="5143500" type="screen16x9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8200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19" autoAdjust="0"/>
    <p:restoredTop sz="84149" autoAdjust="0"/>
  </p:normalViewPr>
  <p:slideViewPr>
    <p:cSldViewPr>
      <p:cViewPr varScale="1">
        <p:scale>
          <a:sx n="130" d="100"/>
          <a:sy n="130" d="100"/>
        </p:scale>
        <p:origin x="-168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FDEBF-BA54-44D4-8821-ED94C96E1C6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ECF3-AA3B-43C2-97FA-A9572B770F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http://www.topdesignmag.com/10-popular-free-to-download-icon-sets-for-web-designers/</a:t>
            </a:r>
          </a:p>
          <a:p>
            <a:r>
              <a:rPr lang="en-US" dirty="0" smtClean="0"/>
              <a:t>http://dakirby309.deviantart.com/art/Metro-UI-Icon-Set-725-Icons-280724102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</a:p>
          <a:p>
            <a:r>
              <a:rPr lang="en-US" dirty="0" smtClean="0"/>
              <a:t>https://www.smashingmagazine.com/wp-content/uploads/2010/10/large-preview.jpg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</a:p>
          <a:p>
            <a:r>
              <a:rPr lang="en-US" dirty="0" smtClean="0"/>
              <a:t>https://www.1001freedownloads.com/free-clipart/diary-5</a:t>
            </a:r>
          </a:p>
          <a:p>
            <a:r>
              <a:rPr lang="en-US" dirty="0" smtClean="0"/>
              <a:t>https://www.1001freedownloads.com/free-clipart/notepad-page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A9AE-A316-424F-9F88-19EFF894DBC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AC52-EA2F-43C9-AF1D-3955099181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hvpul\Downloads\0wav\mixdown1.wa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/>
            </a:gs>
            <a:gs pos="35000">
              <a:schemeClr val="bg2"/>
            </a:gs>
            <a:gs pos="100000">
              <a:schemeClr val="accent4">
                <a:tint val="15000"/>
                <a:satMod val="3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b="1" dirty="0" err="1" smtClean="0">
                <a:latin typeface="AR DESTINE" pitchFamily="2" charset="0"/>
              </a:rPr>
              <a:t>LockEssential</a:t>
            </a:r>
            <a:endParaRPr lang="en-US" sz="8800" b="1" dirty="0">
              <a:latin typeface="AR DESTIN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 Secured &amp; Encrypted Personal Information Manager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www.lockessential.com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4" name="mixdown1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2457450"/>
            <a:ext cx="304800" cy="228600"/>
          </a:xfrm>
          <a:prstGeom prst="rect">
            <a:avLst/>
          </a:prstGeom>
        </p:spPr>
      </p:pic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819150"/>
            <a:ext cx="4191000" cy="3733800"/>
          </a:xfrm>
          <a:prstGeom prst="roundRect">
            <a:avLst>
              <a:gd name="adj" fmla="val 5029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US" sz="8000" b="1" dirty="0" smtClean="0">
                <a:solidFill>
                  <a:schemeClr val="accent1"/>
                </a:solidFill>
              </a:rPr>
              <a:t>Word Excel </a:t>
            </a:r>
            <a:endParaRPr lang="en-US" sz="4000" b="1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to save? 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2" name="Group 6"/>
          <p:cNvGrpSpPr/>
          <p:nvPr/>
        </p:nvGrpSpPr>
        <p:grpSpPr>
          <a:xfrm>
            <a:off x="3581400" y="133350"/>
            <a:ext cx="4572000" cy="4876800"/>
            <a:chOff x="3581400" y="133350"/>
            <a:chExt cx="4572000" cy="4876800"/>
          </a:xfrm>
        </p:grpSpPr>
        <p:sp>
          <p:nvSpPr>
            <p:cNvPr id="5" name="&quot;No&quot; Symbol 4"/>
            <p:cNvSpPr/>
            <p:nvPr/>
          </p:nvSpPr>
          <p:spPr>
            <a:xfrm>
              <a:off x="3581400" y="133350"/>
              <a:ext cx="4572000" cy="4876800"/>
            </a:xfrm>
            <a:prstGeom prst="noSmoking">
              <a:avLst>
                <a:gd name="adj" fmla="val 12353"/>
              </a:avLst>
            </a:prstGeom>
            <a:solidFill>
              <a:srgbClr val="FF0000">
                <a:alpha val="7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0391" y="4050723"/>
              <a:ext cx="4038600" cy="95345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Wrong</a:t>
              </a:r>
              <a:endParaRPr lang="en-US" sz="5000" b="1" dirty="0"/>
            </a:p>
          </p:txBody>
        </p:sp>
      </p:grpSp>
    </p:spTree>
  </p:cSld>
  <p:clrMapOvr>
    <a:masterClrMapping/>
  </p:clrMapOvr>
  <p:transition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2590800" y="133350"/>
            <a:ext cx="6477000" cy="1028700"/>
          </a:xfrm>
          <a:prstGeom prst="wedgeRoundRectCallout">
            <a:avLst>
              <a:gd name="adj1" fmla="val -41872"/>
              <a:gd name="adj2" fmla="val 89015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Are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dirty="0" smtClean="0">
                <a:solidFill>
                  <a:schemeClr val="accent1"/>
                </a:solidFill>
              </a:rPr>
              <a:t>ou thinking same like us?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8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4267200" y="1581150"/>
            <a:ext cx="3505200" cy="2667000"/>
          </a:xfrm>
          <a:prstGeom prst="roundRect">
            <a:avLst>
              <a:gd name="adj" fmla="val 5029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to use </a:t>
            </a:r>
            <a:endParaRPr lang="en-US" b="1" dirty="0" smtClean="0"/>
          </a:p>
          <a:p>
            <a:pPr algn="ctr"/>
            <a:r>
              <a:rPr lang="en-US" sz="3200" b="1" dirty="0" smtClean="0"/>
              <a:t>Passwords</a:t>
            </a:r>
          </a:p>
          <a:p>
            <a:pPr algn="ctr"/>
            <a:r>
              <a:rPr lang="en-US" sz="2800" b="1" dirty="0" smtClean="0"/>
              <a:t>PIN Codes</a:t>
            </a:r>
          </a:p>
          <a:p>
            <a:pPr algn="ctr"/>
            <a:r>
              <a:rPr lang="en-US" sz="2400" b="1" dirty="0" smtClean="0"/>
              <a:t>ID Numbers </a:t>
            </a:r>
          </a:p>
          <a:p>
            <a:pPr algn="ctr"/>
            <a:r>
              <a:rPr lang="en-US" dirty="0" smtClean="0"/>
              <a:t>everywhere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2312" y="3506932"/>
            <a:ext cx="1319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e</a:t>
            </a:r>
            <a:r>
              <a:rPr lang="en-US" b="1" dirty="0" smtClean="0">
                <a:solidFill>
                  <a:sysClr val="windowText" lastClr="000000"/>
                </a:solidFill>
              </a:rPr>
              <a:t>verywhere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361950"/>
            <a:ext cx="2233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means… where not…</a:t>
            </a:r>
            <a:endParaRPr lang="en-US" dirty="0"/>
          </a:p>
        </p:txBody>
      </p:sp>
    </p:spTree>
  </p:cSld>
  <p:clrMapOvr>
    <a:masterClrMapping/>
  </p:clrMapOvr>
  <p:transition advClick="0" advTm="6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6823 -0.01018 L -0.52657 -0.6620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" y="-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057400" y="66675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 have to use </a:t>
            </a:r>
            <a:endParaRPr lang="en-US" sz="32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1200150"/>
            <a:ext cx="40893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Passwords</a:t>
            </a:r>
            <a:endParaRPr lang="en-US" sz="70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114550"/>
            <a:ext cx="287129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PIN Codes</a:t>
            </a:r>
            <a:endParaRPr lang="en-US" sz="50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000" y="2800350"/>
            <a:ext cx="347903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ID Numbers </a:t>
            </a:r>
            <a:endParaRPr lang="en-US" sz="50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3562350"/>
            <a:ext cx="2459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Everywhere…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Click="0" advTm="6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Metro UI Icon Set - 725 Icons by dAKirby309"/>
          <p:cNvPicPr>
            <a:picLocks noChangeAspect="1" noChangeArrowheads="1"/>
          </p:cNvPicPr>
          <p:nvPr/>
        </p:nvPicPr>
        <p:blipFill>
          <a:blip r:embed="rId3"/>
          <a:srcRect t="22120" b="1988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2" descr="Free Clipart: Question Guy | Peop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810000" y="3562350"/>
            <a:ext cx="5095626" cy="1015663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63000"/>
                </a:schemeClr>
              </a:gs>
              <a:gs pos="80000">
                <a:schemeClr val="accent3">
                  <a:shade val="93000"/>
                  <a:satMod val="130000"/>
                  <a:alpha val="56000"/>
                </a:schemeClr>
              </a:gs>
              <a:gs pos="100000">
                <a:schemeClr val="accent3">
                  <a:shade val="94000"/>
                  <a:satMod val="135000"/>
                  <a:alpha val="6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where not…???</a:t>
            </a:r>
            <a:endParaRPr lang="en-US" sz="6000" dirty="0"/>
          </a:p>
        </p:txBody>
      </p:sp>
    </p:spTree>
  </p:cSld>
  <p:clrMapOvr>
    <a:masterClrMapping/>
  </p:clrMapOvr>
  <p:transition spd="med" advTm="4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5842" name="Picture 2" descr="https://www.smashingmagazine.com/wp-content/uploads/2010/10/large-previe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428750"/>
            <a:ext cx="3962400" cy="364209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457200" y="209550"/>
            <a:ext cx="8305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 top of that we have to manage very sensitive </a:t>
            </a:r>
            <a:endParaRPr lang="en-US" sz="30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742950"/>
            <a:ext cx="50390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Financial accounts</a:t>
            </a:r>
            <a:endParaRPr lang="en-US" sz="5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Tm="4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4343400" y="1276350"/>
            <a:ext cx="3810000" cy="2667000"/>
          </a:xfrm>
          <a:prstGeom prst="roundRect">
            <a:avLst>
              <a:gd name="adj" fmla="val 5029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So,</a:t>
            </a: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How are we </a:t>
            </a:r>
            <a:r>
              <a:rPr lang="en-US" sz="5000" b="1" dirty="0" smtClean="0">
                <a:solidFill>
                  <a:schemeClr val="accent6"/>
                </a:solidFill>
              </a:rPr>
              <a:t>Managing</a:t>
            </a:r>
            <a:r>
              <a:rPr lang="en-US" sz="4000" b="1" dirty="0" smtClean="0">
                <a:solidFill>
                  <a:schemeClr val="tx1"/>
                </a:solidFill>
              </a:rPr>
              <a:t> these now?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300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3733800" y="819150"/>
            <a:ext cx="4191000" cy="3200400"/>
          </a:xfrm>
          <a:prstGeom prst="roundRect">
            <a:avLst>
              <a:gd name="adj" fmla="val 5029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Using </a:t>
            </a:r>
            <a:r>
              <a:rPr lang="en-US" sz="8000" b="1" dirty="0" smtClean="0">
                <a:solidFill>
                  <a:schemeClr val="accent1"/>
                </a:solidFill>
              </a:rPr>
              <a:t>Same</a:t>
            </a:r>
            <a:r>
              <a:rPr lang="en-US" sz="4000" b="1" dirty="0" smtClean="0">
                <a:solidFill>
                  <a:schemeClr val="accent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Password/code </a:t>
            </a:r>
            <a:r>
              <a:rPr lang="en-US" sz="5400" b="1" dirty="0" smtClean="0">
                <a:solidFill>
                  <a:schemeClr val="accent1"/>
                </a:solidFill>
              </a:rPr>
              <a:t>everywhere?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81400" y="133350"/>
            <a:ext cx="4572000" cy="4876800"/>
            <a:chOff x="3581400" y="133350"/>
            <a:chExt cx="4572000" cy="4876800"/>
          </a:xfrm>
        </p:grpSpPr>
        <p:sp>
          <p:nvSpPr>
            <p:cNvPr id="5" name="&quot;No&quot; Symbol 4"/>
            <p:cNvSpPr/>
            <p:nvPr/>
          </p:nvSpPr>
          <p:spPr>
            <a:xfrm>
              <a:off x="3581400" y="133350"/>
              <a:ext cx="4572000" cy="4876800"/>
            </a:xfrm>
            <a:prstGeom prst="noSmoking">
              <a:avLst>
                <a:gd name="adj" fmla="val 12353"/>
              </a:avLst>
            </a:prstGeom>
            <a:solidFill>
              <a:srgbClr val="FF0000">
                <a:alpha val="7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0391" y="4050723"/>
              <a:ext cx="4038600" cy="95345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Wrong</a:t>
              </a:r>
              <a:endParaRPr lang="en-US" sz="5000" b="1" dirty="0"/>
            </a:p>
          </p:txBody>
        </p:sp>
      </p:grpSp>
    </p:spTree>
  </p:cSld>
  <p:clrMapOvr>
    <a:masterClrMapping/>
  </p:clrMapOvr>
  <p:transition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33350"/>
            <a:ext cx="8458200" cy="1066800"/>
          </a:xfrm>
          <a:prstGeom prst="roundRect">
            <a:avLst>
              <a:gd name="adj" fmla="val 5029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Using </a:t>
            </a:r>
            <a:r>
              <a:rPr lang="en-US" sz="4400" b="1" dirty="0" smtClean="0">
                <a:solidFill>
                  <a:schemeClr val="accent1"/>
                </a:solidFill>
              </a:rPr>
              <a:t>Notepad/Diary 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to save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0962" name="Picture 2" descr="Free Clipart: Notepad-page | Objects | sheikh_tuhi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214711">
            <a:off x="6057286" y="1555264"/>
            <a:ext cx="2362200" cy="3280876"/>
          </a:xfrm>
          <a:prstGeom prst="rect">
            <a:avLst/>
          </a:prstGeom>
          <a:noFill/>
        </p:spPr>
      </p:pic>
      <p:pic>
        <p:nvPicPr>
          <p:cNvPr id="40966" name="Picture 6" descr="Free Clipart: Diary | Objects | sheikh_tuhi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1428750"/>
            <a:ext cx="4267200" cy="33528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4114801" y="1276350"/>
            <a:ext cx="4038600" cy="3733800"/>
            <a:chOff x="3581400" y="133350"/>
            <a:chExt cx="4572000" cy="4876800"/>
          </a:xfrm>
        </p:grpSpPr>
        <p:sp>
          <p:nvSpPr>
            <p:cNvPr id="5" name="&quot;No&quot; Symbol 4"/>
            <p:cNvSpPr/>
            <p:nvPr/>
          </p:nvSpPr>
          <p:spPr>
            <a:xfrm>
              <a:off x="3581400" y="133350"/>
              <a:ext cx="4572000" cy="4876800"/>
            </a:xfrm>
            <a:prstGeom prst="noSmoking">
              <a:avLst>
                <a:gd name="adj" fmla="val 12353"/>
              </a:avLst>
            </a:prstGeom>
            <a:solidFill>
              <a:srgbClr val="FF0000">
                <a:alpha val="7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9438" y="2002726"/>
              <a:ext cx="3587478" cy="1245326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Wrong</a:t>
              </a:r>
              <a:endParaRPr lang="en-US" sz="5000" b="1" dirty="0"/>
            </a:p>
          </p:txBody>
        </p:sp>
      </p:grpSp>
    </p:spTree>
  </p:cSld>
  <p:clrMapOvr>
    <a:masterClrMapping/>
  </p:clrMapOvr>
  <p:transition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136</Words>
  <Application>Microsoft Office PowerPoint</Application>
  <PresentationFormat>On-screen Show (16:9)</PresentationFormat>
  <Paragraphs>51</Paragraphs>
  <Slides>10</Slides>
  <Notes>9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Office Theme</vt:lpstr>
      <vt:lpstr>LockEssential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Kamrul Hasan Pulok</dc:creator>
  <cp:lastModifiedBy>Md Kamrul Hasan Pulok</cp:lastModifiedBy>
  <cp:revision>60</cp:revision>
  <dcterms:created xsi:type="dcterms:W3CDTF">2017-01-22T15:15:33Z</dcterms:created>
  <dcterms:modified xsi:type="dcterms:W3CDTF">2017-01-22T19:59:53Z</dcterms:modified>
</cp:coreProperties>
</file>