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3" r:id="rId3"/>
    <p:sldId id="278" r:id="rId4"/>
    <p:sldId id="286" r:id="rId5"/>
    <p:sldId id="258" r:id="rId6"/>
    <p:sldId id="277" r:id="rId7"/>
    <p:sldId id="285" r:id="rId8"/>
    <p:sldId id="259" r:id="rId9"/>
    <p:sldId id="275" r:id="rId10"/>
    <p:sldId id="274" r:id="rId11"/>
    <p:sldId id="276" r:id="rId12"/>
    <p:sldId id="284" r:id="rId13"/>
    <p:sldId id="261" r:id="rId14"/>
    <p:sldId id="279" r:id="rId15"/>
    <p:sldId id="282" r:id="rId16"/>
    <p:sldId id="283" r:id="rId17"/>
    <p:sldId id="281" r:id="rId18"/>
    <p:sldId id="280" r:id="rId19"/>
    <p:sldId id="268" r:id="rId20"/>
    <p:sldId id="269" r:id="rId21"/>
    <p:sldId id="270" r:id="rId22"/>
    <p:sldId id="265" r:id="rId23"/>
    <p:sldId id="287" r:id="rId24"/>
    <p:sldId id="272" r:id="rId25"/>
    <p:sldId id="288" r:id="rId26"/>
    <p:sldId id="262" r:id="rId27"/>
    <p:sldId id="263" r:id="rId28"/>
    <p:sldId id="264" r:id="rId29"/>
    <p:sldId id="266" r:id="rId30"/>
    <p:sldId id="267" r:id="rId31"/>
    <p:sldId id="26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73"/>
            <p14:sldId id="278"/>
            <p14:sldId id="286"/>
            <p14:sldId id="258"/>
            <p14:sldId id="277"/>
            <p14:sldId id="285"/>
            <p14:sldId id="259"/>
            <p14:sldId id="275"/>
            <p14:sldId id="274"/>
            <p14:sldId id="276"/>
            <p14:sldId id="284"/>
            <p14:sldId id="261"/>
            <p14:sldId id="279"/>
            <p14:sldId id="282"/>
            <p14:sldId id="283"/>
            <p14:sldId id="281"/>
            <p14:sldId id="280"/>
            <p14:sldId id="268"/>
            <p14:sldId id="269"/>
            <p14:sldId id="270"/>
            <p14:sldId id="265"/>
            <p14:sldId id="287"/>
            <p14:sldId id="272"/>
            <p14:sldId id="288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C7D"/>
    <a:srgbClr val="EE7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5"/>
    <p:restoredTop sz="94670"/>
  </p:normalViewPr>
  <p:slideViewPr>
    <p:cSldViewPr snapToGrid="0">
      <p:cViewPr>
        <p:scale>
          <a:sx n="127" d="100"/>
          <a:sy n="127" d="100"/>
        </p:scale>
        <p:origin x="240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73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70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4812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">
            <a:extLst>
              <a:ext uri="{FF2B5EF4-FFF2-40B4-BE49-F238E27FC236}">
                <a16:creationId xmlns:a16="http://schemas.microsoft.com/office/drawing/2014/main" id="{9548E81B-37BF-0B72-3947-32B374216A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468259" y="1341936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C5A595-0502-93C5-52C5-DF209171E01F}"/>
              </a:ext>
            </a:extLst>
          </p:cNvPr>
          <p:cNvSpPr txBox="1"/>
          <p:nvPr/>
        </p:nvSpPr>
        <p:spPr>
          <a:xfrm>
            <a:off x="10925618" y="1069676"/>
            <a:ext cx="515258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72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3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9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115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A6191-1B89-E46E-486F-F0051677A067}"/>
              </a:ext>
            </a:extLst>
          </p:cNvPr>
          <p:cNvSpPr txBox="1"/>
          <p:nvPr/>
        </p:nvSpPr>
        <p:spPr>
          <a:xfrm>
            <a:off x="10925618" y="2574374"/>
            <a:ext cx="498113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96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11500" spc="9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500" spc="9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771918BB-82DE-2CFA-47D5-21B5DF327A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39" t="49029" r="47237" b="22309"/>
          <a:stretch/>
        </p:blipFill>
        <p:spPr bwMode="auto">
          <a:xfrm>
            <a:off x="6800850" y="-3084212"/>
            <a:ext cx="320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CC9C345F-2541-5491-4095-DF46737A9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90" t="14173" r="46786" b="57164"/>
          <a:stretch/>
        </p:blipFill>
        <p:spPr bwMode="auto">
          <a:xfrm>
            <a:off x="3790950" y="-3084212"/>
            <a:ext cx="32004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D0EE92-B453-48DB-BC35-6B3C6452BAF9}"/>
              </a:ext>
            </a:extLst>
          </p:cNvPr>
          <p:cNvSpPr txBox="1"/>
          <p:nvPr/>
        </p:nvSpPr>
        <p:spPr>
          <a:xfrm>
            <a:off x="4167409" y="1220837"/>
            <a:ext cx="40576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39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746EC-9ED6-7526-7151-277D8D931BF0}"/>
              </a:ext>
            </a:extLst>
          </p:cNvPr>
          <p:cNvSpPr txBox="1"/>
          <p:nvPr/>
        </p:nvSpPr>
        <p:spPr>
          <a:xfrm>
            <a:off x="7435130" y="1220836"/>
            <a:ext cx="401663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39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E4E1C8-2EE4-8BAE-E44A-CE757685CE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96" r="5574" b="28288"/>
          <a:stretch/>
        </p:blipFill>
        <p:spPr>
          <a:xfrm>
            <a:off x="1671047" y="4991099"/>
            <a:ext cx="7339138" cy="179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66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11885077" y="-300321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11885077" y="1557305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220412" y="-2665964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169756" y="-2665965"/>
            <a:ext cx="4252917" cy="1383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B1AC2-0C86-ED5C-9E5D-4C0851F34085}"/>
              </a:ext>
            </a:extLst>
          </p:cNvPr>
          <p:cNvSpPr txBox="1"/>
          <p:nvPr/>
        </p:nvSpPr>
        <p:spPr>
          <a:xfrm>
            <a:off x="3867478" y="-31529"/>
            <a:ext cx="405765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67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6D6D5-F301-C47E-C1B3-0228B96085DD}"/>
              </a:ext>
            </a:extLst>
          </p:cNvPr>
          <p:cNvSpPr txBox="1"/>
          <p:nvPr/>
        </p:nvSpPr>
        <p:spPr>
          <a:xfrm>
            <a:off x="7492546" y="-31530"/>
            <a:ext cx="40166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67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E4F19B-8B89-B75F-B22F-2EBDD2EBFB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t="15232" r="31145" b="1"/>
          <a:stretch/>
        </p:blipFill>
        <p:spPr>
          <a:xfrm>
            <a:off x="7070950" y="7570380"/>
            <a:ext cx="5351723" cy="25485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996F7C-3D23-E2B0-805C-3D46F2A618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279" r="13202"/>
          <a:stretch/>
        </p:blipFill>
        <p:spPr>
          <a:xfrm>
            <a:off x="3606346" y="4382814"/>
            <a:ext cx="6746344" cy="332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2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3930647" y="-331852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3930647" y="1525774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FC0D0DB-DAF1-8B77-6DD7-4DFE0172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 b="6044"/>
          <a:stretch/>
        </p:blipFill>
        <p:spPr bwMode="auto">
          <a:xfrm>
            <a:off x="426887" y="136957"/>
            <a:ext cx="3246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220412" y="-2665964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169756" y="-2665965"/>
            <a:ext cx="4252917" cy="13838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80E2D9-B94D-A7BE-7686-996FC2F5C5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748" r="10346" b="27110"/>
          <a:stretch/>
        </p:blipFill>
        <p:spPr>
          <a:xfrm>
            <a:off x="660833" y="3956755"/>
            <a:ext cx="6968247" cy="29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7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3930647" y="-331852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3930647" y="1525774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220412" y="-2665964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169756" y="-2665965"/>
            <a:ext cx="4252917" cy="1383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F01291-8103-DAF9-E3F5-28D2271556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516" r="7246"/>
          <a:stretch/>
        </p:blipFill>
        <p:spPr>
          <a:xfrm>
            <a:off x="4131987" y="3861531"/>
            <a:ext cx="7209204" cy="412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1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3930647" y="-331852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3930647" y="1525774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092F76F-A5F4-1709-03FE-3564C959C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77" r="7397" b="385"/>
          <a:stretch/>
        </p:blipFill>
        <p:spPr>
          <a:xfrm>
            <a:off x="3268579" y="4076943"/>
            <a:ext cx="7197515" cy="410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4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3930647" y="-331852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3930647" y="1525774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FC0D0DB-DAF1-8B77-6DD7-4DFE0172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 b="6044"/>
          <a:stretch/>
        </p:blipFill>
        <p:spPr bwMode="auto">
          <a:xfrm>
            <a:off x="426887" y="136957"/>
            <a:ext cx="3246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342642-0A64-27EE-D084-0AC906896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80" r="10449" b="27040"/>
          <a:stretch/>
        </p:blipFill>
        <p:spPr>
          <a:xfrm>
            <a:off x="1392812" y="3718357"/>
            <a:ext cx="6960232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9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761552" y="1515637"/>
            <a:ext cx="1026839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199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8353420" y="1477536"/>
            <a:ext cx="884873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66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199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9900" spc="-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2" descr="Image">
            <a:extLst>
              <a:ext uri="{FF2B5EF4-FFF2-40B4-BE49-F238E27FC236}">
                <a16:creationId xmlns:a16="http://schemas.microsoft.com/office/drawing/2014/main" id="{9FC0D0DB-DAF1-8B77-6DD7-4DFE01723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 b="6044"/>
          <a:stretch/>
        </p:blipFill>
        <p:spPr bwMode="auto">
          <a:xfrm>
            <a:off x="-3026164" y="1704500"/>
            <a:ext cx="324657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7938D0-A7D8-DEFF-A8CF-5AD4934A81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22" r="9469" b="27499"/>
          <a:stretch/>
        </p:blipFill>
        <p:spPr>
          <a:xfrm>
            <a:off x="2112681" y="5054601"/>
            <a:ext cx="7036399" cy="13817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FEFBD-D94B-E2E5-89B0-96B576178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16422" r="43542" b="27499"/>
          <a:stretch/>
        </p:blipFill>
        <p:spPr>
          <a:xfrm>
            <a:off x="10187012" y="5054601"/>
            <a:ext cx="4388133" cy="13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1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2011350"/>
            <a:ext cx="110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4800" b="1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382902"/>
            <a:ext cx="110283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55000"/>
              </a:lnSpc>
            </a:pPr>
            <a:r>
              <a:rPr lang="ko-KR" altLang="en-US" sz="48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4BD9CB-4721-92EA-B3A3-8DF4EA0993A4}"/>
              </a:ext>
            </a:extLst>
          </p:cNvPr>
          <p:cNvSpPr txBox="1"/>
          <p:nvPr/>
        </p:nvSpPr>
        <p:spPr>
          <a:xfrm>
            <a:off x="4085750" y="-480862"/>
            <a:ext cx="50383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6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13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80395-FE12-F9C5-ADF1-0DE1C17FCBFD}"/>
              </a:ext>
            </a:extLst>
          </p:cNvPr>
          <p:cNvSpPr txBox="1"/>
          <p:nvPr/>
        </p:nvSpPr>
        <p:spPr>
          <a:xfrm>
            <a:off x="4187669" y="1371125"/>
            <a:ext cx="490718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66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11500" spc="-300" dirty="0">
              <a:solidFill>
                <a:srgbClr val="193C7D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9F6FBA-EC00-DD63-7202-8A8D0E6D35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887" r="9195" b="913"/>
          <a:stretch/>
        </p:blipFill>
        <p:spPr>
          <a:xfrm>
            <a:off x="3944007" y="3860157"/>
            <a:ext cx="7057730" cy="419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53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E3000F9-D095-7C67-CA0E-6548F2F5B0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00" t="15198" r="25857" b="17307"/>
          <a:stretch/>
        </p:blipFill>
        <p:spPr>
          <a:xfrm>
            <a:off x="3826718" y="-156208"/>
            <a:ext cx="4723515" cy="419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88F1B-2DEA-7B69-4CEF-24BF3F5198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03" r="1423" b="747"/>
          <a:stretch/>
        </p:blipFill>
        <p:spPr>
          <a:xfrm>
            <a:off x="3826718" y="3865615"/>
            <a:ext cx="7661786" cy="463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2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">
            <a:extLst>
              <a:ext uri="{FF2B5EF4-FFF2-40B4-BE49-F238E27FC236}">
                <a16:creationId xmlns:a16="http://schemas.microsoft.com/office/drawing/2014/main" id="{F823361B-1BCC-9F47-EB30-227A79AB7E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544459" y="1664967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6B8CB-0481-C991-108E-41E1C6C79CF9}"/>
              </a:ext>
            </a:extLst>
          </p:cNvPr>
          <p:cNvSpPr txBox="1"/>
          <p:nvPr/>
        </p:nvSpPr>
        <p:spPr>
          <a:xfrm>
            <a:off x="4243608" y="1543868"/>
            <a:ext cx="684349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r>
              <a:rPr lang="ko-KR" altLang="en-US" sz="16600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16600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7FE77-70E0-2437-7C4E-32D8ACEC3231}"/>
              </a:ext>
            </a:extLst>
          </p:cNvPr>
          <p:cNvSpPr txBox="1"/>
          <p:nvPr/>
        </p:nvSpPr>
        <p:spPr>
          <a:xfrm>
            <a:off x="9983632" y="2722999"/>
            <a:ext cx="5713568" cy="2502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r>
              <a:rPr lang="ko-KR" altLang="en-US" sz="16600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23900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3D54EE-182B-9A9B-A20C-3F353496C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401" r="8435" b="28372"/>
          <a:stretch/>
        </p:blipFill>
        <p:spPr>
          <a:xfrm>
            <a:off x="2211232" y="5314130"/>
            <a:ext cx="7116763" cy="17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89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16276456" y="-300321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16276456" y="1557305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220412" y="-2665964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169756" y="-2665965"/>
            <a:ext cx="4252917" cy="1383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B1AC2-0C86-ED5C-9E5D-4C0851F34085}"/>
              </a:ext>
            </a:extLst>
          </p:cNvPr>
          <p:cNvSpPr txBox="1"/>
          <p:nvPr/>
        </p:nvSpPr>
        <p:spPr>
          <a:xfrm>
            <a:off x="3867478" y="-31529"/>
            <a:ext cx="405765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67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6D6D5-F301-C47E-C1B3-0228B96085DD}"/>
              </a:ext>
            </a:extLst>
          </p:cNvPr>
          <p:cNvSpPr txBox="1"/>
          <p:nvPr/>
        </p:nvSpPr>
        <p:spPr>
          <a:xfrm>
            <a:off x="9427180" y="-31530"/>
            <a:ext cx="40166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67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241E5-A173-1DBE-473B-359FD2100D3A}"/>
              </a:ext>
            </a:extLst>
          </p:cNvPr>
          <p:cNvSpPr txBox="1"/>
          <p:nvPr/>
        </p:nvSpPr>
        <p:spPr>
          <a:xfrm>
            <a:off x="7062866" y="1640450"/>
            <a:ext cx="1800727" cy="2166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16600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16600" b="1" spc="-300" dirty="0">
              <a:solidFill>
                <a:srgbClr val="EE7D3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10193-1CB1-510B-053F-9D4E3682AD92}"/>
              </a:ext>
            </a:extLst>
          </p:cNvPr>
          <p:cNvSpPr txBox="1"/>
          <p:nvPr/>
        </p:nvSpPr>
        <p:spPr>
          <a:xfrm>
            <a:off x="12835056" y="1339281"/>
            <a:ext cx="1866553" cy="239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16600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166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E0B6B0-C12D-F908-F0F2-FD287BB75C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715" r="7134" b="693"/>
          <a:stretch/>
        </p:blipFill>
        <p:spPr>
          <a:xfrm>
            <a:off x="3923749" y="3856644"/>
            <a:ext cx="7217864" cy="2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500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7040069" y="1950298"/>
            <a:ext cx="1800727" cy="29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115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115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11734588" y="1830106"/>
            <a:ext cx="18665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05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14520302" y="-2003849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14520301" y="-486092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Image">
            <a:extLst>
              <a:ext uri="{FF2B5EF4-FFF2-40B4-BE49-F238E27FC236}">
                <a16:creationId xmlns:a16="http://schemas.microsoft.com/office/drawing/2014/main" id="{5A33F263-7D5D-BDD8-6259-47776C7A18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270" b="4653"/>
          <a:stretch/>
        </p:blipFill>
        <p:spPr bwMode="auto">
          <a:xfrm>
            <a:off x="544459" y="1664967"/>
            <a:ext cx="3325405" cy="364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62EC8A-F167-C77F-64DF-16436FD6A915}"/>
              </a:ext>
            </a:extLst>
          </p:cNvPr>
          <p:cNvSpPr txBox="1"/>
          <p:nvPr/>
        </p:nvSpPr>
        <p:spPr>
          <a:xfrm>
            <a:off x="4109139" y="1543868"/>
            <a:ext cx="405765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39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6B030-1DA5-D14A-FE76-5B8AF2BB203E}"/>
              </a:ext>
            </a:extLst>
          </p:cNvPr>
          <p:cNvSpPr txBox="1"/>
          <p:nvPr/>
        </p:nvSpPr>
        <p:spPr>
          <a:xfrm>
            <a:off x="8777882" y="1543867"/>
            <a:ext cx="401663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39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86C1F0-5783-FE74-C9B6-ABE1624812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44" r="6066" b="28787"/>
          <a:stretch/>
        </p:blipFill>
        <p:spPr>
          <a:xfrm>
            <a:off x="2746284" y="4973444"/>
            <a:ext cx="7300965" cy="207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362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B225F0-2AF5-BE19-A089-6DFD4F73FC7A}"/>
              </a:ext>
            </a:extLst>
          </p:cNvPr>
          <p:cNvSpPr txBox="1"/>
          <p:nvPr/>
        </p:nvSpPr>
        <p:spPr>
          <a:xfrm>
            <a:off x="14549256" y="-300321"/>
            <a:ext cx="51934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Dr.X</a:t>
            </a:r>
            <a:r>
              <a:rPr lang="en-US" sz="11500" spc="-300" dirty="0" err="1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138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305F6-2AB0-9A69-26E1-8DFAA823BF9A}"/>
              </a:ext>
            </a:extLst>
          </p:cNvPr>
          <p:cNvSpPr txBox="1"/>
          <p:nvPr/>
        </p:nvSpPr>
        <p:spPr>
          <a:xfrm>
            <a:off x="14549256" y="1557305"/>
            <a:ext cx="5396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13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38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9E2A38-5C37-5E95-EDA9-126A33976BE9}"/>
              </a:ext>
            </a:extLst>
          </p:cNvPr>
          <p:cNvGrpSpPr/>
          <p:nvPr/>
        </p:nvGrpSpPr>
        <p:grpSpPr>
          <a:xfrm>
            <a:off x="-2955140" y="181168"/>
            <a:ext cx="6351104" cy="6786161"/>
            <a:chOff x="-1519954" y="310378"/>
            <a:chExt cx="4877908" cy="5380974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3E792E83-00AA-D9D6-09C9-F6459C4596A5}"/>
                </a:ext>
              </a:extLst>
            </p:cNvPr>
            <p:cNvSpPr/>
            <p:nvPr/>
          </p:nvSpPr>
          <p:spPr>
            <a:xfrm>
              <a:off x="-1485133" y="322653"/>
              <a:ext cx="4565863" cy="5298760"/>
            </a:xfrm>
            <a:custGeom>
              <a:avLst/>
              <a:gdLst>
                <a:gd name="connsiteX0" fmla="*/ 2282932 w 4572000"/>
                <a:gd name="connsiteY0" fmla="*/ 5290019 h 5290019"/>
                <a:gd name="connsiteX1" fmla="*/ 4572000 w 4572000"/>
                <a:gd name="connsiteY1" fmla="*/ 3958309 h 5290019"/>
                <a:gd name="connsiteX2" fmla="*/ 4565863 w 4572000"/>
                <a:gd name="connsiteY2" fmla="*/ 1294889 h 5290019"/>
                <a:gd name="connsiteX3" fmla="*/ 2276795 w 4572000"/>
                <a:gd name="connsiteY3" fmla="*/ 0 h 5290019"/>
                <a:gd name="connsiteX4" fmla="*/ 0 w 4572000"/>
                <a:gd name="connsiteY4" fmla="*/ 1294889 h 5290019"/>
                <a:gd name="connsiteX5" fmla="*/ 6137 w 4572000"/>
                <a:gd name="connsiteY5" fmla="*/ 3958309 h 5290019"/>
                <a:gd name="connsiteX6" fmla="*/ 2282932 w 4572000"/>
                <a:gd name="connsiteY6" fmla="*/ 5290019 h 5290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5290019">
                  <a:moveTo>
                    <a:pt x="2282932" y="5290019"/>
                  </a:moveTo>
                  <a:lnTo>
                    <a:pt x="4572000" y="3958309"/>
                  </a:lnTo>
                  <a:cubicBezTo>
                    <a:pt x="4569954" y="3070502"/>
                    <a:pt x="4567909" y="2182696"/>
                    <a:pt x="4565863" y="1294889"/>
                  </a:cubicBezTo>
                  <a:lnTo>
                    <a:pt x="2276795" y="0"/>
                  </a:lnTo>
                  <a:lnTo>
                    <a:pt x="0" y="1294889"/>
                  </a:lnTo>
                  <a:cubicBezTo>
                    <a:pt x="2046" y="2182696"/>
                    <a:pt x="4091" y="3070502"/>
                    <a:pt x="6137" y="3958309"/>
                  </a:cubicBezTo>
                  <a:lnTo>
                    <a:pt x="2282932" y="529001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Image">
              <a:extLst>
                <a:ext uri="{FF2B5EF4-FFF2-40B4-BE49-F238E27FC236}">
                  <a16:creationId xmlns:a16="http://schemas.microsoft.com/office/drawing/2014/main" id="{9FC0D0DB-DAF1-8B77-6DD7-4DFE017232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015" b="6044"/>
            <a:stretch/>
          </p:blipFill>
          <p:spPr bwMode="auto">
            <a:xfrm>
              <a:off x="-1519954" y="310378"/>
              <a:ext cx="4877908" cy="53809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40511B9-0FDC-1001-7A67-2CE9CEEA43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9456" b="26287"/>
          <a:stretch/>
        </p:blipFill>
        <p:spPr>
          <a:xfrm>
            <a:off x="220412" y="-2665964"/>
            <a:ext cx="7037405" cy="14176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79CDBDA-0BEF-D43C-BFB8-98E1BBEFD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177" r="45282" b="27660"/>
          <a:stretch/>
        </p:blipFill>
        <p:spPr>
          <a:xfrm>
            <a:off x="8169756" y="-2665965"/>
            <a:ext cx="4252917" cy="13838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BB1AC2-0C86-ED5C-9E5D-4C0851F34085}"/>
              </a:ext>
            </a:extLst>
          </p:cNvPr>
          <p:cNvSpPr txBox="1"/>
          <p:nvPr/>
        </p:nvSpPr>
        <p:spPr>
          <a:xfrm>
            <a:off x="3867478" y="-31529"/>
            <a:ext cx="4057652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EE7D30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徐</a:t>
            </a:r>
            <a:endParaRPr lang="en-US" sz="26700" dirty="0">
              <a:solidFill>
                <a:srgbClr val="EE7D30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6D6D5-F301-C47E-C1B3-0228B96085DD}"/>
              </a:ext>
            </a:extLst>
          </p:cNvPr>
          <p:cNvSpPr txBox="1"/>
          <p:nvPr/>
        </p:nvSpPr>
        <p:spPr>
          <a:xfrm>
            <a:off x="8474680" y="-31530"/>
            <a:ext cx="4016634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700" dirty="0" err="1">
                <a:solidFill>
                  <a:srgbClr val="193C7D"/>
                </a:solidFill>
                <a:latin typeface="PingFang HK" panose="020B0400000000000000" pitchFamily="34" charset="-120"/>
                <a:ea typeface="PingFang HK" panose="020B0400000000000000" pitchFamily="34" charset="-120"/>
              </a:rPr>
              <a:t>泓</a:t>
            </a:r>
            <a:endParaRPr lang="en-US" sz="26700" dirty="0">
              <a:solidFill>
                <a:srgbClr val="193C7D"/>
              </a:solidFill>
              <a:latin typeface="PingFang HK" panose="020B0400000000000000" pitchFamily="34" charset="-120"/>
              <a:ea typeface="PingFang HK" panose="020B0400000000000000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3241E5-A173-1DBE-473B-359FD2100D3A}"/>
              </a:ext>
            </a:extLst>
          </p:cNvPr>
          <p:cNvSpPr txBox="1"/>
          <p:nvPr/>
        </p:nvSpPr>
        <p:spPr>
          <a:xfrm>
            <a:off x="7002188" y="371606"/>
            <a:ext cx="1800727" cy="297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115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11500" b="1" spc="-300" dirty="0">
              <a:solidFill>
                <a:srgbClr val="EE7D3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10193-1CB1-510B-053F-9D4E3682AD92}"/>
              </a:ext>
            </a:extLst>
          </p:cNvPr>
          <p:cNvSpPr txBox="1"/>
          <p:nvPr/>
        </p:nvSpPr>
        <p:spPr>
          <a:xfrm>
            <a:off x="11546748" y="241804"/>
            <a:ext cx="18665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105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44A493-9D65-E31F-11D4-B15FA3020B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296" r="6152" b="608"/>
          <a:stretch/>
        </p:blipFill>
        <p:spPr>
          <a:xfrm>
            <a:off x="3717321" y="3864566"/>
            <a:ext cx="7294251" cy="311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6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4119DE-545A-78C9-2E52-F9A5A7DAFB13}"/>
              </a:ext>
            </a:extLst>
          </p:cNvPr>
          <p:cNvSpPr txBox="1"/>
          <p:nvPr/>
        </p:nvSpPr>
        <p:spPr>
          <a:xfrm>
            <a:off x="6825509" y="1502404"/>
            <a:ext cx="386029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8800" spc="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HYÚ</a:t>
            </a:r>
            <a:endParaRPr lang="en-US" sz="9600" spc="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AE363-411A-F7E4-1098-15D99A84D2CD}"/>
              </a:ext>
            </a:extLst>
          </p:cNvPr>
          <p:cNvSpPr txBox="1"/>
          <p:nvPr/>
        </p:nvSpPr>
        <p:spPr>
          <a:xfrm>
            <a:off x="6825508" y="3020161"/>
            <a:ext cx="39070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ÚNG</a:t>
            </a:r>
            <a:r>
              <a:rPr lang="zh-CN" altLang="en-US" sz="9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03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17277</TotalTime>
  <Words>167</Words>
  <Application>Microsoft Macintosh PowerPoint</Application>
  <PresentationFormat>Widescreen</PresentationFormat>
  <Paragraphs>113</Paragraphs>
  <Slides>31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Hiragino Sans W4</vt:lpstr>
      <vt:lpstr>PingFang HK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15</cp:revision>
  <dcterms:created xsi:type="dcterms:W3CDTF">2025-01-11T21:59:28Z</dcterms:created>
  <dcterms:modified xsi:type="dcterms:W3CDTF">2025-03-20T20:55:02Z</dcterms:modified>
</cp:coreProperties>
</file>