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1" r:id="rId5"/>
    <p:sldId id="268" r:id="rId6"/>
    <p:sldId id="269" r:id="rId7"/>
    <p:sldId id="270" r:id="rId8"/>
    <p:sldId id="265" r:id="rId9"/>
    <p:sldId id="271" r:id="rId10"/>
    <p:sldId id="262" r:id="rId11"/>
    <p:sldId id="263" r:id="rId12"/>
    <p:sldId id="264" r:id="rId13"/>
    <p:sldId id="266" r:id="rId14"/>
    <p:sldId id="267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F4858EA-33A1-9C42-8457-919BB7D515E1}">
          <p14:sldIdLst>
            <p14:sldId id="256"/>
            <p14:sldId id="258"/>
            <p14:sldId id="259"/>
            <p14:sldId id="261"/>
            <p14:sldId id="268"/>
            <p14:sldId id="269"/>
            <p14:sldId id="270"/>
            <p14:sldId id="265"/>
            <p14:sldId id="271"/>
          </p14:sldIdLst>
        </p14:section>
        <p14:section name="Untitled Section" id="{923BE9E4-8AB4-8B4F-8BA9-84C7F980A88A}">
          <p14:sldIdLst>
            <p14:sldId id="262"/>
            <p14:sldId id="263"/>
            <p14:sldId id="264"/>
            <p14:sldId id="266"/>
            <p14:sldId id="267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0"/>
    <a:srgbClr val="193C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38"/>
    <p:restoredTop sz="94688"/>
  </p:normalViewPr>
  <p:slideViewPr>
    <p:cSldViewPr snapToGrid="0">
      <p:cViewPr varScale="1">
        <p:scale>
          <a:sx n="196" d="100"/>
          <a:sy n="196" d="100"/>
        </p:scale>
        <p:origin x="422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61194-542F-9F48-B3DB-F9C9D1635120}" type="datetimeFigureOut">
              <a:rPr lang="en-US" smtClean="0"/>
              <a:t>1/17/25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BFB2E-ED9B-FE4A-A569-A62DBFBAC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04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20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99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64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19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41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16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71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z-Cyrl-AZ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Хонг Сюй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6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3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4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39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F1B5-7A91-1E76-7D70-814EA5B2A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4D245C-C852-831E-3272-DE3A9EFC9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73F81-CD8F-E8CC-19DC-55D153088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2392-3956-EF45-968A-E92073150B82}" type="datetimeFigureOut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C92E9-7452-2022-7723-9A91320B9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47FED-10FC-6587-ACA6-BD19296D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2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CC94B-3847-A4C7-1AFE-F0A1156C8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41D8C6-99CE-B4ED-F519-02C14996A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5001D-DF65-130E-9D16-6F3C4FFDF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2392-3956-EF45-968A-E92073150B82}" type="datetimeFigureOut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EC1AF-51E9-C91E-C3C3-A428912E0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1855-5E6E-0574-6D59-73D28A2B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62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90151C-F5DE-15D6-0139-021B3EC9AD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E5048-15FD-17C4-0B64-3866E1C61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4A117-D3BD-B863-49C4-A70F34BA9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2392-3956-EF45-968A-E92073150B82}" type="datetimeFigureOut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082BF-2A03-3D2B-519E-05401E086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D0387-5141-07DC-539F-22469B695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0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D931B-A0B9-C749-9EA0-D14DBD639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D984F-7DF1-8FBF-A044-EC326A45D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32567-129F-4A27-1953-720A41BE7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2392-3956-EF45-968A-E92073150B82}" type="datetimeFigureOut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65BF6-37CC-4822-C11B-277DAF107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C4D8C-555F-7674-3639-22EB99D05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1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5273E-0E93-3D0E-81FD-246231CE5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01F2A-3336-0833-4833-B56411B91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23BBB-DAED-C98E-6993-E2F8BCA40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2392-3956-EF45-968A-E92073150B82}" type="datetimeFigureOut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0FFC6-4286-8FE7-AE48-6D91BAE1F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58839-FA46-AE01-F9BE-99B3FD526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2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2F797-FB13-E8D5-BB49-FE03AD8C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ABD6C-3CAF-B2BE-D13E-427AF88F27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2DAAEC-164F-4F24-ECE8-F1A590774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1EA6B-CFF1-6CEE-F77B-26DC7BEC9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2392-3956-EF45-968A-E92073150B82}" type="datetimeFigureOut">
              <a:rPr lang="en-US" smtClean="0"/>
              <a:t>1/17/25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69410-6CDF-BDE9-D1CC-881AB585D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DC5EB-789C-E7F2-8D5B-E400EDE7B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4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8E4B8-5AF5-D9EE-EEA1-3DBC51045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C20FF-BBD3-960D-F313-4C5B48112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0557AC-F35F-2F1D-648C-BB5D28FCE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97B26D-64F3-F131-47D1-585F41447C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08B616-05B6-B5E7-FCBB-D9E1576C48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FD2BBF-2C03-4D1A-43C1-D9770F2DA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2392-3956-EF45-968A-E92073150B82}" type="datetimeFigureOut">
              <a:rPr lang="en-US" smtClean="0"/>
              <a:t>1/17/25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2E7394-9B1D-4BAC-87B0-87EB80BAD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4FFE9D-7126-AA6B-50D4-4C5427623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5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48037-06C1-7303-8823-081A36678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FA3479-5BD8-6DE6-F1DC-E2DB3E0F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2392-3956-EF45-968A-E92073150B82}" type="datetimeFigureOut">
              <a:rPr lang="en-US" smtClean="0"/>
              <a:t>1/17/25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08776B-A2C2-061C-165A-5B4AD3FD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B51FD8-E627-756B-E930-3AC641C4B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28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9EA636-3AAF-5387-1E8B-AE3CDC387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2392-3956-EF45-968A-E92073150B82}" type="datetimeFigureOut">
              <a:rPr lang="en-US" smtClean="0"/>
              <a:t>1/17/25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59C51C-D0A5-0542-28C9-540DE32D2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5EC75-7237-60F7-67B3-1FE5FF43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34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C2A10-51F8-BF84-3270-322EFDC73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F1E3B-B9AD-3EE8-903A-8629E076E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EE6696-D979-4A68-2DC2-319EEA31C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73A6A-3B53-5F4E-D6F7-723B19827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2392-3956-EF45-968A-E92073150B82}" type="datetimeFigureOut">
              <a:rPr lang="en-US" smtClean="0"/>
              <a:t>1/17/25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A535E-7578-89B9-FB31-AA2424E34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78BE3-454A-076B-B90A-00EF6F0B9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9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34CB7-A951-0683-2D5C-71B7CFA6C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EA1101-026D-6530-0503-9E6599997F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DBE49-94F7-F6A4-8542-6B90FBAF0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37055-8528-22D6-85A0-0ECD23550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2392-3956-EF45-968A-E92073150B82}" type="datetimeFigureOut">
              <a:rPr lang="en-US" smtClean="0"/>
              <a:t>1/17/25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7498E-65ED-3B97-4484-0709C2858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DEB4E-8EEF-D76B-05C4-4892E12DF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5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2FCA0-8784-7C35-66D4-EA725F4E7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3E409-A7DF-0FA4-4024-95D847C06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25484-4F07-B28A-4D2E-11FEF3C51A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62392-3956-EF45-968A-E92073150B82}" type="datetimeFigureOut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665DE-5049-E2DE-037D-752ADDD159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CA637-1EF2-0637-4C5A-7D5849D759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56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37"/>
          <a:stretch/>
        </p:blipFill>
        <p:spPr bwMode="auto">
          <a:xfrm>
            <a:off x="345686" y="1115587"/>
            <a:ext cx="543064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51CFEC-4921-39AC-4FDE-EB5D812E9EAA}"/>
              </a:ext>
            </a:extLst>
          </p:cNvPr>
          <p:cNvSpPr txBox="1"/>
          <p:nvPr/>
        </p:nvSpPr>
        <p:spPr>
          <a:xfrm>
            <a:off x="6094031" y="1681992"/>
            <a:ext cx="17200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i="0" dirty="0">
                <a:solidFill>
                  <a:srgbClr val="EE7D30"/>
                </a:solidFill>
                <a:effectLst/>
                <a:latin typeface="Segoe UI" panose="020B0502040204020203" pitchFamily="34" charset="0"/>
              </a:rPr>
              <a:t>서</a:t>
            </a:r>
            <a:endParaRPr lang="en-US" sz="9600" dirty="0">
              <a:solidFill>
                <a:srgbClr val="EE7D3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2D663F-378D-FD8B-B060-62B0123B90CD}"/>
              </a:ext>
            </a:extLst>
          </p:cNvPr>
          <p:cNvSpPr txBox="1"/>
          <p:nvPr/>
        </p:nvSpPr>
        <p:spPr>
          <a:xfrm>
            <a:off x="5748345" y="3218592"/>
            <a:ext cx="19431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600" i="0" dirty="0">
                <a:solidFill>
                  <a:srgbClr val="193C7D"/>
                </a:solidFill>
                <a:effectLst/>
                <a:latin typeface="Segoe UI" panose="020B0502040204020203" pitchFamily="34" charset="0"/>
              </a:rPr>
              <a:t> 홍</a:t>
            </a:r>
            <a:endParaRPr lang="en-US" sz="9600" dirty="0">
              <a:solidFill>
                <a:srgbClr val="193C7D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944178-BDCE-4391-C46F-6524E18C1F94}"/>
              </a:ext>
            </a:extLst>
          </p:cNvPr>
          <p:cNvSpPr txBox="1"/>
          <p:nvPr/>
        </p:nvSpPr>
        <p:spPr>
          <a:xfrm>
            <a:off x="7863563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2F3A8B-7BB4-B6F7-83C9-AE2C9A1A2065}"/>
              </a:ext>
            </a:extLst>
          </p:cNvPr>
          <p:cNvSpPr txBox="1"/>
          <p:nvPr/>
        </p:nvSpPr>
        <p:spPr>
          <a:xfrm>
            <a:off x="7863562" y="3020161"/>
            <a:ext cx="43786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862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15"/>
          <a:stretch/>
        </p:blipFill>
        <p:spPr bwMode="auto">
          <a:xfrm>
            <a:off x="345686" y="1115587"/>
            <a:ext cx="380676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D4859C-2D53-8683-880F-0AF20554C879}"/>
              </a:ext>
            </a:extLst>
          </p:cNvPr>
          <p:cNvSpPr txBox="1"/>
          <p:nvPr/>
        </p:nvSpPr>
        <p:spPr>
          <a:xfrm>
            <a:off x="4517929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FBD53B-29E4-A9DB-B886-CF96C0991B6D}"/>
              </a:ext>
            </a:extLst>
          </p:cNvPr>
          <p:cNvSpPr txBox="1"/>
          <p:nvPr/>
        </p:nvSpPr>
        <p:spPr>
          <a:xfrm>
            <a:off x="4517928" y="3020161"/>
            <a:ext cx="43786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077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15"/>
          <a:stretch/>
        </p:blipFill>
        <p:spPr bwMode="auto">
          <a:xfrm>
            <a:off x="345686" y="1115587"/>
            <a:ext cx="380676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D4859C-2D53-8683-880F-0AF20554C879}"/>
              </a:ext>
            </a:extLst>
          </p:cNvPr>
          <p:cNvSpPr txBox="1"/>
          <p:nvPr/>
        </p:nvSpPr>
        <p:spPr>
          <a:xfrm>
            <a:off x="4517929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FBD53B-29E4-A9DB-B886-CF96C0991B6D}"/>
              </a:ext>
            </a:extLst>
          </p:cNvPr>
          <p:cNvSpPr txBox="1"/>
          <p:nvPr/>
        </p:nvSpPr>
        <p:spPr>
          <a:xfrm>
            <a:off x="4517928" y="3020161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739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15"/>
          <a:stretch/>
        </p:blipFill>
        <p:spPr bwMode="auto">
          <a:xfrm>
            <a:off x="345686" y="1115587"/>
            <a:ext cx="380676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D4859C-2D53-8683-880F-0AF20554C879}"/>
              </a:ext>
            </a:extLst>
          </p:cNvPr>
          <p:cNvSpPr txBox="1"/>
          <p:nvPr/>
        </p:nvSpPr>
        <p:spPr>
          <a:xfrm>
            <a:off x="4517929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FBD53B-29E4-A9DB-B886-CF96C0991B6D}"/>
              </a:ext>
            </a:extLst>
          </p:cNvPr>
          <p:cNvSpPr txBox="1"/>
          <p:nvPr/>
        </p:nvSpPr>
        <p:spPr>
          <a:xfrm>
            <a:off x="4517928" y="3020161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971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15"/>
          <a:stretch/>
        </p:blipFill>
        <p:spPr bwMode="auto">
          <a:xfrm>
            <a:off x="345686" y="1115587"/>
            <a:ext cx="380676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FBD53B-29E4-A9DB-B886-CF96C0991B6D}"/>
              </a:ext>
            </a:extLst>
          </p:cNvPr>
          <p:cNvSpPr txBox="1"/>
          <p:nvPr/>
        </p:nvSpPr>
        <p:spPr>
          <a:xfrm>
            <a:off x="8831735" y="1223633"/>
            <a:ext cx="336026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AE" sz="13800" spc="-300" dirty="0">
                <a:solidFill>
                  <a:srgbClr val="EE7D30"/>
                </a:solidFill>
                <a:latin typeface="Arial" panose="020B0604020202020204" pitchFamily="34" charset="0"/>
                <a:ea typeface="Osaka" panose="020B0600000000000000" pitchFamily="34" charset="-128"/>
                <a:cs typeface="Arial" panose="020B0604020202020204" pitchFamily="34" charset="0"/>
              </a:rPr>
              <a:t>د.شو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070E27-2E91-F385-8BE6-8C4138778241}"/>
              </a:ext>
            </a:extLst>
          </p:cNvPr>
          <p:cNvSpPr txBox="1"/>
          <p:nvPr/>
        </p:nvSpPr>
        <p:spPr>
          <a:xfrm>
            <a:off x="8933657" y="2707258"/>
            <a:ext cx="3258343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AE" sz="13800" spc="-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هونغ</a:t>
            </a:r>
            <a:endParaRPr lang="en-US" sz="9600" spc="-300" dirty="0">
              <a:solidFill>
                <a:srgbClr val="193C7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CA99EA-F7FA-9D28-1B27-056CD7FD5044}"/>
              </a:ext>
            </a:extLst>
          </p:cNvPr>
          <p:cNvSpPr txBox="1"/>
          <p:nvPr/>
        </p:nvSpPr>
        <p:spPr>
          <a:xfrm>
            <a:off x="4517929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9BC6B3-47FB-5E60-599C-7D91CC2A8ED5}"/>
              </a:ext>
            </a:extLst>
          </p:cNvPr>
          <p:cNvSpPr txBox="1"/>
          <p:nvPr/>
        </p:nvSpPr>
        <p:spPr>
          <a:xfrm>
            <a:off x="4517928" y="3020161"/>
            <a:ext cx="43786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914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Twelve Chinese zodiac stencils">
            <a:extLst>
              <a:ext uri="{FF2B5EF4-FFF2-40B4-BE49-F238E27FC236}">
                <a16:creationId xmlns:a16="http://schemas.microsoft.com/office/drawing/2014/main" id="{1E4CB55F-FAA7-0D5D-A46E-89DF9E349C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4" t="9346" r="73801" b="67561"/>
          <a:stretch/>
        </p:blipFill>
        <p:spPr bwMode="auto">
          <a:xfrm>
            <a:off x="311085" y="452486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Twelve Chinese zodiac stencils">
            <a:extLst>
              <a:ext uri="{FF2B5EF4-FFF2-40B4-BE49-F238E27FC236}">
                <a16:creationId xmlns:a16="http://schemas.microsoft.com/office/drawing/2014/main" id="{16ABE129-6F43-4D6A-BAC4-F1D53C5992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43" t="8934" r="50392" b="67973"/>
          <a:stretch/>
        </p:blipFill>
        <p:spPr bwMode="auto">
          <a:xfrm>
            <a:off x="2264006" y="452485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Twelve Chinese zodiac stencils">
            <a:extLst>
              <a:ext uri="{FF2B5EF4-FFF2-40B4-BE49-F238E27FC236}">
                <a16:creationId xmlns:a16="http://schemas.microsoft.com/office/drawing/2014/main" id="{27F3BE3F-C8D5-2539-6683-E62C2871AB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51" t="9759" r="27284" b="67148"/>
          <a:stretch/>
        </p:blipFill>
        <p:spPr bwMode="auto">
          <a:xfrm>
            <a:off x="4304907" y="452485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Twelve Chinese zodiac stencils">
            <a:extLst>
              <a:ext uri="{FF2B5EF4-FFF2-40B4-BE49-F238E27FC236}">
                <a16:creationId xmlns:a16="http://schemas.microsoft.com/office/drawing/2014/main" id="{9BF89BDB-691E-6A9E-CE9E-175E87223D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52" t="9209" r="3783" b="67698"/>
          <a:stretch/>
        </p:blipFill>
        <p:spPr bwMode="auto">
          <a:xfrm>
            <a:off x="6210691" y="452484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Twelve Chinese zodiac stencils">
            <a:extLst>
              <a:ext uri="{FF2B5EF4-FFF2-40B4-BE49-F238E27FC236}">
                <a16:creationId xmlns:a16="http://schemas.microsoft.com/office/drawing/2014/main" id="{60BA9919-FA19-918A-CEE2-6F2618A24F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1" t="37548" r="74664" b="39359"/>
          <a:stretch/>
        </p:blipFill>
        <p:spPr bwMode="auto">
          <a:xfrm>
            <a:off x="8251592" y="538896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Twelve Chinese zodiac stencils">
            <a:extLst>
              <a:ext uri="{FF2B5EF4-FFF2-40B4-BE49-F238E27FC236}">
                <a16:creationId xmlns:a16="http://schemas.microsoft.com/office/drawing/2014/main" id="{A4D6AC05-BD66-492F-734C-64FCB218B8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47" t="37548" r="50488" b="39359"/>
          <a:stretch/>
        </p:blipFill>
        <p:spPr bwMode="auto">
          <a:xfrm>
            <a:off x="311084" y="2388121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Twelve Chinese zodiac stencils">
            <a:extLst>
              <a:ext uri="{FF2B5EF4-FFF2-40B4-BE49-F238E27FC236}">
                <a16:creationId xmlns:a16="http://schemas.microsoft.com/office/drawing/2014/main" id="{66FECE2F-4EBC-1C9E-B1AA-4AFE59E0DD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11" t="37273" r="27324" b="39634"/>
          <a:stretch/>
        </p:blipFill>
        <p:spPr bwMode="auto">
          <a:xfrm>
            <a:off x="2447826" y="2338630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Twelve Chinese zodiac stencils">
            <a:extLst>
              <a:ext uri="{FF2B5EF4-FFF2-40B4-BE49-F238E27FC236}">
                <a16:creationId xmlns:a16="http://schemas.microsoft.com/office/drawing/2014/main" id="{6C165FCD-D923-E789-207C-3761E17156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25" t="36448" r="3710" b="40459"/>
          <a:stretch/>
        </p:blipFill>
        <p:spPr bwMode="auto">
          <a:xfrm>
            <a:off x="4664695" y="2338630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Twelve Chinese zodiac stencils">
            <a:extLst>
              <a:ext uri="{FF2B5EF4-FFF2-40B4-BE49-F238E27FC236}">
                <a16:creationId xmlns:a16="http://schemas.microsoft.com/office/drawing/2014/main" id="{957A40A1-113A-D6A0-1813-42DA838ED0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1" t="66930" r="74924" b="9977"/>
          <a:stretch/>
        </p:blipFill>
        <p:spPr bwMode="auto">
          <a:xfrm>
            <a:off x="6881564" y="2491816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Twelve Chinese zodiac stencils">
            <a:extLst>
              <a:ext uri="{FF2B5EF4-FFF2-40B4-BE49-F238E27FC236}">
                <a16:creationId xmlns:a16="http://schemas.microsoft.com/office/drawing/2014/main" id="{3BEE2AC9-30BB-A50F-85F9-05B59A224E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81" t="66930" r="50954" b="9977"/>
          <a:stretch/>
        </p:blipFill>
        <p:spPr bwMode="auto">
          <a:xfrm>
            <a:off x="8848627" y="2388121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Twelve Chinese zodiac stencils">
            <a:extLst>
              <a:ext uri="{FF2B5EF4-FFF2-40B4-BE49-F238E27FC236}">
                <a16:creationId xmlns:a16="http://schemas.microsoft.com/office/drawing/2014/main" id="{68039463-ADCA-1A10-CD54-A563394484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76" t="67148" r="27859" b="9759"/>
          <a:stretch/>
        </p:blipFill>
        <p:spPr bwMode="auto">
          <a:xfrm>
            <a:off x="311084" y="4501297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Twelve Chinese zodiac stencils">
            <a:extLst>
              <a:ext uri="{FF2B5EF4-FFF2-40B4-BE49-F238E27FC236}">
                <a16:creationId xmlns:a16="http://schemas.microsoft.com/office/drawing/2014/main" id="{30F69029-45E5-BC7C-014A-CBB568BCE7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24" t="67640" r="3711" b="9267"/>
          <a:stretch/>
        </p:blipFill>
        <p:spPr bwMode="auto">
          <a:xfrm>
            <a:off x="2447825" y="4568856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156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37"/>
          <a:stretch/>
        </p:blipFill>
        <p:spPr bwMode="auto">
          <a:xfrm>
            <a:off x="345686" y="1115587"/>
            <a:ext cx="543064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">
            <a:extLst>
              <a:ext uri="{FF2B5EF4-FFF2-40B4-BE49-F238E27FC236}">
                <a16:creationId xmlns:a16="http://schemas.microsoft.com/office/drawing/2014/main" id="{1D073A1F-A872-8518-14F2-52A74737B6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52" r="344"/>
          <a:stretch/>
        </p:blipFill>
        <p:spPr bwMode="auto">
          <a:xfrm>
            <a:off x="7196595" y="1115587"/>
            <a:ext cx="4685523" cy="447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51CFEC-4921-39AC-4FDE-EB5D812E9EAA}"/>
              </a:ext>
            </a:extLst>
          </p:cNvPr>
          <p:cNvSpPr txBox="1"/>
          <p:nvPr/>
        </p:nvSpPr>
        <p:spPr>
          <a:xfrm>
            <a:off x="5787090" y="1897251"/>
            <a:ext cx="1102834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9600" i="0" spc="-300" dirty="0">
                <a:solidFill>
                  <a:srgbClr val="EE7D30"/>
                </a:solidFill>
                <a:effectLst/>
                <a:latin typeface="Segoe UI" panose="020B0502040204020203" pitchFamily="34" charset="0"/>
              </a:rPr>
              <a:t>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EA104D-1DE7-5965-21DD-4F99C48DC2A5}"/>
              </a:ext>
            </a:extLst>
          </p:cNvPr>
          <p:cNvSpPr txBox="1"/>
          <p:nvPr/>
        </p:nvSpPr>
        <p:spPr>
          <a:xfrm>
            <a:off x="5776332" y="3330594"/>
            <a:ext cx="1102834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9600" i="0" spc="-300" dirty="0">
                <a:solidFill>
                  <a:srgbClr val="193C7D"/>
                </a:solidFill>
                <a:effectLst/>
                <a:latin typeface="Segoe UI" panose="020B0502040204020203" pitchFamily="34" charset="0"/>
              </a:rPr>
              <a:t>홍</a:t>
            </a:r>
            <a:endParaRPr lang="ja-JP" altLang="en-US" sz="9600" i="0" spc="-300">
              <a:solidFill>
                <a:srgbClr val="193C7D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416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37"/>
          <a:stretch/>
        </p:blipFill>
        <p:spPr bwMode="auto">
          <a:xfrm>
            <a:off x="345686" y="1115587"/>
            <a:ext cx="543064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51CFEC-4921-39AC-4FDE-EB5D812E9EAA}"/>
              </a:ext>
            </a:extLst>
          </p:cNvPr>
          <p:cNvSpPr txBox="1"/>
          <p:nvPr/>
        </p:nvSpPr>
        <p:spPr>
          <a:xfrm>
            <a:off x="5657996" y="1821944"/>
            <a:ext cx="1102834" cy="12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ja-JP" altLang="en-US" sz="4800" b="1" i="0" spc="-300">
                <a:solidFill>
                  <a:srgbClr val="EE7D30"/>
                </a:solidFill>
                <a:effectLst/>
                <a:latin typeface="Segoe UI" panose="020B0502040204020203" pitchFamily="34" charset="0"/>
              </a:rPr>
              <a:t>じょ</a:t>
            </a:r>
            <a:endParaRPr lang="en-US" sz="4800" b="1" spc="-300" dirty="0">
              <a:solidFill>
                <a:srgbClr val="EE7D3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EA104D-1DE7-5965-21DD-4F99C48DC2A5}"/>
              </a:ext>
            </a:extLst>
          </p:cNvPr>
          <p:cNvSpPr txBox="1"/>
          <p:nvPr/>
        </p:nvSpPr>
        <p:spPr>
          <a:xfrm>
            <a:off x="5668754" y="3309077"/>
            <a:ext cx="1102834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800" b="1" i="0" spc="-300">
                <a:solidFill>
                  <a:srgbClr val="193C7D"/>
                </a:solidFill>
                <a:effectLst/>
                <a:latin typeface="Segoe UI" panose="020B0502040204020203" pitchFamily="34" charset="0"/>
              </a:rPr>
              <a:t>おう</a:t>
            </a:r>
          </a:p>
          <a:p>
            <a:pPr>
              <a:lnSpc>
                <a:spcPct val="90000"/>
              </a:lnSpc>
            </a:pPr>
            <a:endParaRPr lang="ja-JP" altLang="en-US" sz="4800" b="1" i="0" spc="-300">
              <a:solidFill>
                <a:srgbClr val="193C7D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34B2B9-3B60-1792-CE9E-195997CCB86D}"/>
              </a:ext>
            </a:extLst>
          </p:cNvPr>
          <p:cNvSpPr txBox="1"/>
          <p:nvPr/>
        </p:nvSpPr>
        <p:spPr>
          <a:xfrm>
            <a:off x="6938402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1EC201-C2BB-F998-9DE8-9B0AE80AFB63}"/>
              </a:ext>
            </a:extLst>
          </p:cNvPr>
          <p:cNvSpPr txBox="1"/>
          <p:nvPr/>
        </p:nvSpPr>
        <p:spPr>
          <a:xfrm>
            <a:off x="6938401" y="3020161"/>
            <a:ext cx="43786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723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37"/>
          <a:stretch/>
        </p:blipFill>
        <p:spPr bwMode="auto">
          <a:xfrm>
            <a:off x="345686" y="1115587"/>
            <a:ext cx="543064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51CFEC-4921-39AC-4FDE-EB5D812E9EAA}"/>
              </a:ext>
            </a:extLst>
          </p:cNvPr>
          <p:cNvSpPr txBox="1"/>
          <p:nvPr/>
        </p:nvSpPr>
        <p:spPr>
          <a:xfrm>
            <a:off x="5657996" y="1821944"/>
            <a:ext cx="1102834" cy="12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4800" b="1" i="0" spc="-300" dirty="0">
                <a:solidFill>
                  <a:srgbClr val="EE7D30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ㄒㄩˊ</a:t>
            </a:r>
            <a:endParaRPr lang="en-US" sz="4800" b="1" spc="-300" dirty="0">
              <a:solidFill>
                <a:srgbClr val="EE7D30"/>
              </a:solidFill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EA104D-1DE7-5965-21DD-4F99C48DC2A5}"/>
              </a:ext>
            </a:extLst>
          </p:cNvPr>
          <p:cNvSpPr txBox="1"/>
          <p:nvPr/>
        </p:nvSpPr>
        <p:spPr>
          <a:xfrm>
            <a:off x="5689997" y="3461274"/>
            <a:ext cx="1102834" cy="1351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5000"/>
              </a:lnSpc>
            </a:pPr>
            <a:r>
              <a:rPr lang="zh-CN" altLang="en-US" sz="4800" b="1" spc="-300" dirty="0">
                <a:solidFill>
                  <a:srgbClr val="193C7D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ㄏㄨㄥˊ</a:t>
            </a:r>
            <a:endParaRPr lang="ja-JP" altLang="en-US" sz="4800" b="1" spc="-300">
              <a:solidFill>
                <a:srgbClr val="193C7D"/>
              </a:solidFill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C7408A-0260-64E5-439A-A1C98490E462}"/>
              </a:ext>
            </a:extLst>
          </p:cNvPr>
          <p:cNvSpPr txBox="1"/>
          <p:nvPr/>
        </p:nvSpPr>
        <p:spPr>
          <a:xfrm>
            <a:off x="6938402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7F411B-8C15-EC6A-1823-23494F302137}"/>
              </a:ext>
            </a:extLst>
          </p:cNvPr>
          <p:cNvSpPr txBox="1"/>
          <p:nvPr/>
        </p:nvSpPr>
        <p:spPr>
          <a:xfrm>
            <a:off x="6938401" y="3020161"/>
            <a:ext cx="43786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759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15"/>
          <a:stretch/>
        </p:blipFill>
        <p:spPr bwMode="auto">
          <a:xfrm>
            <a:off x="345686" y="1115587"/>
            <a:ext cx="380676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9B7A6C-C6D3-32A6-0EDB-E88D8EFB371D}"/>
              </a:ext>
            </a:extLst>
          </p:cNvPr>
          <p:cNvSpPr txBox="1"/>
          <p:nvPr/>
        </p:nvSpPr>
        <p:spPr>
          <a:xfrm>
            <a:off x="6067869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81F04B-E831-E708-9897-55FF13E576D7}"/>
              </a:ext>
            </a:extLst>
          </p:cNvPr>
          <p:cNvSpPr txBox="1"/>
          <p:nvPr/>
        </p:nvSpPr>
        <p:spPr>
          <a:xfrm>
            <a:off x="6067868" y="3020161"/>
            <a:ext cx="43786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CC2E12-BAF5-1435-CEC8-F161FAF7D8FB}"/>
              </a:ext>
            </a:extLst>
          </p:cNvPr>
          <p:cNvSpPr txBox="1"/>
          <p:nvPr/>
        </p:nvSpPr>
        <p:spPr>
          <a:xfrm>
            <a:off x="10874673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Hsu</a:t>
            </a:r>
            <a:endParaRPr lang="en-US" sz="8800" spc="-300" dirty="0">
              <a:solidFill>
                <a:srgbClr val="EE7D30"/>
              </a:solidFill>
              <a:latin typeface="Arial" panose="020B0604020202020204" pitchFamily="34" charset="0"/>
              <a:ea typeface="Hiragino Sans W2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16E084-5254-4252-8CEF-17262AB46251}"/>
              </a:ext>
            </a:extLst>
          </p:cNvPr>
          <p:cNvSpPr txBox="1"/>
          <p:nvPr/>
        </p:nvSpPr>
        <p:spPr>
          <a:xfrm>
            <a:off x="10867414" y="3020161"/>
            <a:ext cx="584995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ELIOS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437575-06ED-BA35-2BD4-13DE33F5FD1C}"/>
              </a:ext>
            </a:extLst>
          </p:cNvPr>
          <p:cNvCxnSpPr/>
          <p:nvPr/>
        </p:nvCxnSpPr>
        <p:spPr>
          <a:xfrm>
            <a:off x="10446502" y="1923142"/>
            <a:ext cx="0" cy="256032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23F2F615-820B-07C9-E672-5E46661DCF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37"/>
          <a:stretch/>
        </p:blipFill>
        <p:spPr bwMode="auto">
          <a:xfrm>
            <a:off x="345686" y="1115587"/>
            <a:ext cx="543064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308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15"/>
          <a:stretch/>
        </p:blipFill>
        <p:spPr bwMode="auto">
          <a:xfrm>
            <a:off x="345686" y="1115587"/>
            <a:ext cx="380676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9B7A6C-C6D3-32A6-0EDB-E88D8EFB371D}"/>
              </a:ext>
            </a:extLst>
          </p:cNvPr>
          <p:cNvSpPr txBox="1"/>
          <p:nvPr/>
        </p:nvSpPr>
        <p:spPr>
          <a:xfrm>
            <a:off x="6067869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81F04B-E831-E708-9897-55FF13E576D7}"/>
              </a:ext>
            </a:extLst>
          </p:cNvPr>
          <p:cNvSpPr txBox="1"/>
          <p:nvPr/>
        </p:nvSpPr>
        <p:spPr>
          <a:xfrm>
            <a:off x="6067868" y="3020161"/>
            <a:ext cx="43786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CC2E12-BAF5-1435-CEC8-F161FAF7D8FB}"/>
              </a:ext>
            </a:extLst>
          </p:cNvPr>
          <p:cNvSpPr txBox="1"/>
          <p:nvPr/>
        </p:nvSpPr>
        <p:spPr>
          <a:xfrm>
            <a:off x="10874673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Hsu</a:t>
            </a:r>
            <a:endParaRPr lang="en-US" sz="8800" spc="-300" dirty="0">
              <a:solidFill>
                <a:srgbClr val="EE7D30"/>
              </a:solidFill>
              <a:latin typeface="Arial" panose="020B0604020202020204" pitchFamily="34" charset="0"/>
              <a:ea typeface="Hiragino Sans W2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16E084-5254-4252-8CEF-17262AB46251}"/>
              </a:ext>
            </a:extLst>
          </p:cNvPr>
          <p:cNvSpPr txBox="1"/>
          <p:nvPr/>
        </p:nvSpPr>
        <p:spPr>
          <a:xfrm>
            <a:off x="10867414" y="3020161"/>
            <a:ext cx="584995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ELIOS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437575-06ED-BA35-2BD4-13DE33F5FD1C}"/>
              </a:ext>
            </a:extLst>
          </p:cNvPr>
          <p:cNvCxnSpPr/>
          <p:nvPr/>
        </p:nvCxnSpPr>
        <p:spPr>
          <a:xfrm>
            <a:off x="10446502" y="1923142"/>
            <a:ext cx="0" cy="256032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23F2F615-820B-07C9-E672-5E46661DCF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37"/>
          <a:stretch/>
        </p:blipFill>
        <p:spPr bwMode="auto">
          <a:xfrm>
            <a:off x="345686" y="1115587"/>
            <a:ext cx="543064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521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15"/>
          <a:stretch/>
        </p:blipFill>
        <p:spPr bwMode="auto">
          <a:xfrm>
            <a:off x="345686" y="1115587"/>
            <a:ext cx="380676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9B7A6C-C6D3-32A6-0EDB-E88D8EFB371D}"/>
              </a:ext>
            </a:extLst>
          </p:cNvPr>
          <p:cNvSpPr txBox="1"/>
          <p:nvPr/>
        </p:nvSpPr>
        <p:spPr>
          <a:xfrm>
            <a:off x="6067869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81F04B-E831-E708-9897-55FF13E576D7}"/>
              </a:ext>
            </a:extLst>
          </p:cNvPr>
          <p:cNvSpPr txBox="1"/>
          <p:nvPr/>
        </p:nvSpPr>
        <p:spPr>
          <a:xfrm>
            <a:off x="6067868" y="3020161"/>
            <a:ext cx="43786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CC2E12-BAF5-1435-CEC8-F161FAF7D8FB}"/>
              </a:ext>
            </a:extLst>
          </p:cNvPr>
          <p:cNvSpPr txBox="1"/>
          <p:nvPr/>
        </p:nvSpPr>
        <p:spPr>
          <a:xfrm>
            <a:off x="10874673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Hsu</a:t>
            </a:r>
            <a:endParaRPr lang="en-US" sz="8800" spc="-300" dirty="0">
              <a:solidFill>
                <a:srgbClr val="EE7D30"/>
              </a:solidFill>
              <a:latin typeface="Arial" panose="020B0604020202020204" pitchFamily="34" charset="0"/>
              <a:ea typeface="Hiragino Sans W2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16E084-5254-4252-8CEF-17262AB46251}"/>
              </a:ext>
            </a:extLst>
          </p:cNvPr>
          <p:cNvSpPr txBox="1"/>
          <p:nvPr/>
        </p:nvSpPr>
        <p:spPr>
          <a:xfrm>
            <a:off x="10867414" y="3020161"/>
            <a:ext cx="584995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ELIOS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437575-06ED-BA35-2BD4-13DE33F5FD1C}"/>
              </a:ext>
            </a:extLst>
          </p:cNvPr>
          <p:cNvCxnSpPr/>
          <p:nvPr/>
        </p:nvCxnSpPr>
        <p:spPr>
          <a:xfrm>
            <a:off x="10446502" y="1923142"/>
            <a:ext cx="0" cy="256032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23F2F615-820B-07C9-E672-5E46661DCF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37"/>
          <a:stretch/>
        </p:blipFill>
        <p:spPr bwMode="auto">
          <a:xfrm>
            <a:off x="345686" y="1115587"/>
            <a:ext cx="543064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822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15"/>
          <a:stretch/>
        </p:blipFill>
        <p:spPr bwMode="auto">
          <a:xfrm>
            <a:off x="345686" y="1115587"/>
            <a:ext cx="380676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9B7A6C-C6D3-32A6-0EDB-E88D8EFB371D}"/>
              </a:ext>
            </a:extLst>
          </p:cNvPr>
          <p:cNvSpPr txBox="1"/>
          <p:nvPr/>
        </p:nvSpPr>
        <p:spPr>
          <a:xfrm>
            <a:off x="6067869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81F04B-E831-E708-9897-55FF13E576D7}"/>
              </a:ext>
            </a:extLst>
          </p:cNvPr>
          <p:cNvSpPr txBox="1"/>
          <p:nvPr/>
        </p:nvSpPr>
        <p:spPr>
          <a:xfrm>
            <a:off x="6067868" y="3020161"/>
            <a:ext cx="43786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CC2E12-BAF5-1435-CEC8-F161FAF7D8FB}"/>
              </a:ext>
            </a:extLst>
          </p:cNvPr>
          <p:cNvSpPr txBox="1"/>
          <p:nvPr/>
        </p:nvSpPr>
        <p:spPr>
          <a:xfrm>
            <a:off x="10874673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Hsu</a:t>
            </a:r>
            <a:endParaRPr lang="en-US" sz="8800" spc="-300" dirty="0">
              <a:solidFill>
                <a:srgbClr val="EE7D30"/>
              </a:solidFill>
              <a:latin typeface="Arial" panose="020B0604020202020204" pitchFamily="34" charset="0"/>
              <a:ea typeface="Hiragino Sans W2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16E084-5254-4252-8CEF-17262AB46251}"/>
              </a:ext>
            </a:extLst>
          </p:cNvPr>
          <p:cNvSpPr txBox="1"/>
          <p:nvPr/>
        </p:nvSpPr>
        <p:spPr>
          <a:xfrm>
            <a:off x="10867414" y="3020161"/>
            <a:ext cx="584995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ELIOS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437575-06ED-BA35-2BD4-13DE33F5FD1C}"/>
              </a:ext>
            </a:extLst>
          </p:cNvPr>
          <p:cNvCxnSpPr/>
          <p:nvPr/>
        </p:nvCxnSpPr>
        <p:spPr>
          <a:xfrm>
            <a:off x="10446502" y="1923142"/>
            <a:ext cx="0" cy="256032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23F2F615-820B-07C9-E672-5E46661DCF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37"/>
          <a:stretch/>
        </p:blipFill>
        <p:spPr bwMode="auto">
          <a:xfrm>
            <a:off x="345686" y="1115587"/>
            <a:ext cx="543064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28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DFBD53B-29E4-A9DB-B886-CF96C0991B6D}"/>
              </a:ext>
            </a:extLst>
          </p:cNvPr>
          <p:cNvSpPr txBox="1"/>
          <p:nvPr/>
        </p:nvSpPr>
        <p:spPr>
          <a:xfrm>
            <a:off x="10387865" y="1503332"/>
            <a:ext cx="391606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sz="11500" spc="1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az-Cyrl-AZ" sz="8800" spc="1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ЮЙ</a:t>
            </a:r>
            <a:r>
              <a:rPr lang="zh-CN" altLang="en-US" sz="9600" spc="1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1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070E27-2E91-F385-8BE6-8C4138778241}"/>
              </a:ext>
            </a:extLst>
          </p:cNvPr>
          <p:cNvSpPr txBox="1"/>
          <p:nvPr/>
        </p:nvSpPr>
        <p:spPr>
          <a:xfrm>
            <a:off x="10489784" y="3008473"/>
            <a:ext cx="381414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Cyrl-AZ" sz="11500" spc="-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</a:t>
            </a:r>
            <a:r>
              <a:rPr lang="az-Cyrl-AZ" sz="8800" spc="-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ОНГ </a:t>
            </a:r>
            <a:endParaRPr lang="en-US" sz="8800" spc="-300" dirty="0">
              <a:solidFill>
                <a:srgbClr val="193C7D"/>
              </a:solidFill>
            </a:endParaRPr>
          </a:p>
        </p:txBody>
      </p:sp>
      <p:pic>
        <p:nvPicPr>
          <p:cNvPr id="12" name="Picture 2" descr="Image">
            <a:extLst>
              <a:ext uri="{FF2B5EF4-FFF2-40B4-BE49-F238E27FC236}">
                <a16:creationId xmlns:a16="http://schemas.microsoft.com/office/drawing/2014/main" id="{F9599693-38F7-3097-432A-776886EBB2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15"/>
          <a:stretch/>
        </p:blipFill>
        <p:spPr bwMode="auto">
          <a:xfrm>
            <a:off x="345686" y="1115587"/>
            <a:ext cx="380676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AD0BB52-96E6-EE22-002F-B20C9858FF3E}"/>
              </a:ext>
            </a:extLst>
          </p:cNvPr>
          <p:cNvSpPr txBox="1"/>
          <p:nvPr/>
        </p:nvSpPr>
        <p:spPr>
          <a:xfrm>
            <a:off x="6067869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EFC5A5-E14C-4F7C-B722-E1F9B0160532}"/>
              </a:ext>
            </a:extLst>
          </p:cNvPr>
          <p:cNvSpPr txBox="1"/>
          <p:nvPr/>
        </p:nvSpPr>
        <p:spPr>
          <a:xfrm>
            <a:off x="6067868" y="3020161"/>
            <a:ext cx="43786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2" descr="Image">
            <a:extLst>
              <a:ext uri="{FF2B5EF4-FFF2-40B4-BE49-F238E27FC236}">
                <a16:creationId xmlns:a16="http://schemas.microsoft.com/office/drawing/2014/main" id="{8AF25FF2-3D53-F8B3-666A-101DC6E0FA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37"/>
          <a:stretch/>
        </p:blipFill>
        <p:spPr bwMode="auto">
          <a:xfrm>
            <a:off x="345686" y="1115587"/>
            <a:ext cx="543064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5D37EB-9AE2-048B-F668-F941A81EBED2}"/>
              </a:ext>
            </a:extLst>
          </p:cNvPr>
          <p:cNvCxnSpPr>
            <a:cxnSpLocks/>
          </p:cNvCxnSpPr>
          <p:nvPr/>
        </p:nvCxnSpPr>
        <p:spPr>
          <a:xfrm>
            <a:off x="10187098" y="2178996"/>
            <a:ext cx="0" cy="219196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243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DFBD53B-29E4-A9DB-B886-CF96C0991B6D}"/>
              </a:ext>
            </a:extLst>
          </p:cNvPr>
          <p:cNvSpPr txBox="1"/>
          <p:nvPr/>
        </p:nvSpPr>
        <p:spPr>
          <a:xfrm>
            <a:off x="6004234" y="1048538"/>
            <a:ext cx="336026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AE" sz="13800" spc="-300" dirty="0">
                <a:solidFill>
                  <a:srgbClr val="EE7D30"/>
                </a:solidFill>
                <a:latin typeface="Arial" panose="020B0604020202020204" pitchFamily="34" charset="0"/>
                <a:ea typeface="Osaka" panose="020B0600000000000000" pitchFamily="34" charset="-128"/>
                <a:cs typeface="Arial" panose="020B0604020202020204" pitchFamily="34" charset="0"/>
              </a:rPr>
              <a:t>د.شو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070E27-2E91-F385-8BE6-8C4138778241}"/>
              </a:ext>
            </a:extLst>
          </p:cNvPr>
          <p:cNvSpPr txBox="1"/>
          <p:nvPr/>
        </p:nvSpPr>
        <p:spPr>
          <a:xfrm>
            <a:off x="6106156" y="2674835"/>
            <a:ext cx="3258343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AE" sz="13800" spc="-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هونغ</a:t>
            </a:r>
            <a:endParaRPr lang="en-US" sz="9600" spc="-300" dirty="0">
              <a:solidFill>
                <a:srgbClr val="193C7D"/>
              </a:solidFill>
            </a:endParaRPr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D7F42F61-862D-136A-3403-BD13A452C0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37"/>
          <a:stretch/>
        </p:blipFill>
        <p:spPr bwMode="auto">
          <a:xfrm>
            <a:off x="345686" y="1115587"/>
            <a:ext cx="543064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181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5855</TotalTime>
  <Words>88</Words>
  <Application>Microsoft Macintosh PowerPoint</Application>
  <PresentationFormat>Widescreen</PresentationFormat>
  <Paragraphs>58</Paragraphs>
  <Slides>15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Hiragino Sans W4</vt:lpstr>
      <vt:lpstr>Arial</vt:lpstr>
      <vt:lpstr>Calibri</vt:lpstr>
      <vt:lpstr>Calibri Light</vt:lpstr>
      <vt:lpstr>Menlo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 Xu</dc:creator>
  <cp:lastModifiedBy>Hong Xu</cp:lastModifiedBy>
  <cp:revision>5</cp:revision>
  <dcterms:created xsi:type="dcterms:W3CDTF">2025-01-11T21:59:28Z</dcterms:created>
  <dcterms:modified xsi:type="dcterms:W3CDTF">2025-01-19T21:16:18Z</dcterms:modified>
</cp:coreProperties>
</file>