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193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7"/>
    <p:restoredTop sz="94656"/>
  </p:normalViewPr>
  <p:slideViewPr>
    <p:cSldViewPr snapToGrid="0">
      <p:cViewPr varScale="1">
        <p:scale>
          <a:sx n="135" d="100"/>
          <a:sy n="135" d="100"/>
        </p:scale>
        <p:origin x="2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1194-542F-9F48-B3DB-F9C9D1635120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FB2E-ED9B-FE4A-A569-A62DBFBA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4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1B5-7A91-1E76-7D70-814EA5B2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245C-C852-831E-3272-DE3A9EFC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3F81-CD8F-E8CC-19DC-55D1530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2E9-7452-2022-7723-9A91320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7FED-10FC-6587-ACA6-BD1929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94B-3847-A4C7-1AFE-F0A1156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D8C6-99CE-B4ED-F519-02C14996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001D-DF65-130E-9D16-6F3C4F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1AF-51E9-C91E-C3C3-A428912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855-5E6E-0574-6D59-73D28A2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51C-F5DE-15D6-0139-021B3EC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5048-15FD-17C4-0B64-3866E1C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A117-D3BD-B863-49C4-A70F34B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82BF-2A03-3D2B-519E-05401E0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0387-5141-07DC-539F-22469B6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931B-A0B9-C749-9EA0-D14DBD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984F-7DF1-8FBF-A044-EC326A45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67-129F-4A27-1953-720A41B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BF6-37CC-4822-C11B-277DAF1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C-555F-7674-3639-22EB99D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73E-0E93-3D0E-81FD-246231C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1F2A-3336-0833-4833-B56411B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3BBB-DAED-C98E-6993-E2F8BCA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FC6-4286-8FE7-AE48-6D91BAE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839-FA46-AE01-F9BE-99B3FD5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F797-FB13-E8D5-BB49-FE03AD8C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D6C-3CAF-B2BE-D13E-427AF88F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AEC-164F-4F24-ECE8-F1A59077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A6B-CFF1-6CEE-F77B-26DC7B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9410-6CDF-BDE9-D1CC-881AB58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C5EB-789C-E7F2-8D5B-E400EDE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E4B8-5AF5-D9EE-EEA1-3DBC510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20FF-BBD3-960D-F313-4C5B4811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57AC-F35F-2F1D-648C-BB5D28FC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B26D-64F3-F131-47D1-585F4144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B616-05B6-B5E7-FCBB-D9E1576C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2BBF-2C03-4D1A-43C1-D9770F2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7394-9B1D-4BAC-87B0-87EB80B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FE9D-7126-AA6B-50D4-4C54276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037-06C1-7303-8823-081A366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3479-5BD8-6DE6-F1DC-E2DB3E0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776B-A2C2-061C-165A-5B4AD3F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51FD8-E627-756B-E930-3AC641C4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A636-3AAF-5387-1E8B-AE3CDC3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9C51C-D0A5-0542-28C9-540DE32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EC75-7237-60F7-67B3-1FE5F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A10-51F8-BF84-3270-322EFDC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E3B-B9AD-3EE8-903A-8629E076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6696-D979-4A68-2DC2-319EEA31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A6A-3B53-5F4E-D6F7-723B198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535E-7578-89B9-FB31-AA2424E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8BE3-454A-076B-B90A-00EF6F0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B7-A951-0683-2D5C-71B7CFA6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1101-026D-6530-0503-9E659999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BE49-94F7-F6A4-8542-6B90FBAF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55-8528-22D6-85A0-0ECD235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98E-65ED-3B97-4484-0709C28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EB4E-8EEF-D76B-05C4-4892E12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FCA0-8784-7C35-66D4-EA725F4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409-A7DF-0FA4-4024-95D847C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5484-4F07-B28A-4D2E-11FEF3C5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2392-3956-EF45-968A-E92073150B8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5DE-5049-E2DE-037D-752ADDD1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637-1EF2-0637-4C5A-7D5849D75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6094031" y="1681992"/>
            <a:ext cx="1720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9600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663F-378D-FD8B-B060-62B0123B90CD}"/>
              </a:ext>
            </a:extLst>
          </p:cNvPr>
          <p:cNvSpPr txBox="1"/>
          <p:nvPr/>
        </p:nvSpPr>
        <p:spPr>
          <a:xfrm>
            <a:off x="5748345" y="3218592"/>
            <a:ext cx="194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 홍</a:t>
            </a:r>
            <a:endParaRPr lang="en-US" sz="9600" dirty="0">
              <a:solidFill>
                <a:srgbClr val="193C7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178-BDCE-4391-C46F-6524E18C1F94}"/>
              </a:ext>
            </a:extLst>
          </p:cNvPr>
          <p:cNvSpPr txBox="1"/>
          <p:nvPr/>
        </p:nvSpPr>
        <p:spPr>
          <a:xfrm>
            <a:off x="786356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3A8B-7BB4-B6F7-83C9-AE2C9A1A2065}"/>
              </a:ext>
            </a:extLst>
          </p:cNvPr>
          <p:cNvSpPr txBox="1"/>
          <p:nvPr/>
        </p:nvSpPr>
        <p:spPr>
          <a:xfrm>
            <a:off x="7863562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welve Chinese zodiac stencils">
            <a:extLst>
              <a:ext uri="{FF2B5EF4-FFF2-40B4-BE49-F238E27FC236}">
                <a16:creationId xmlns:a16="http://schemas.microsoft.com/office/drawing/2014/main" id="{1E4CB55F-FAA7-0D5D-A46E-89DF9E34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9346" r="73801" b="67561"/>
          <a:stretch/>
        </p:blipFill>
        <p:spPr bwMode="auto">
          <a:xfrm>
            <a:off x="311085" y="45248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lve Chinese zodiac stencils">
            <a:extLst>
              <a:ext uri="{FF2B5EF4-FFF2-40B4-BE49-F238E27FC236}">
                <a16:creationId xmlns:a16="http://schemas.microsoft.com/office/drawing/2014/main" id="{16ABE129-6F43-4D6A-BAC4-F1D53C5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8934" r="50392" b="67973"/>
          <a:stretch/>
        </p:blipFill>
        <p:spPr bwMode="auto">
          <a:xfrm>
            <a:off x="2264006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elve Chinese zodiac stencils">
            <a:extLst>
              <a:ext uri="{FF2B5EF4-FFF2-40B4-BE49-F238E27FC236}">
                <a16:creationId xmlns:a16="http://schemas.microsoft.com/office/drawing/2014/main" id="{27F3BE3F-C8D5-2539-6683-E62C2871A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9759" r="27284" b="67148"/>
          <a:stretch/>
        </p:blipFill>
        <p:spPr bwMode="auto">
          <a:xfrm>
            <a:off x="4304907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elve Chinese zodiac stencils">
            <a:extLst>
              <a:ext uri="{FF2B5EF4-FFF2-40B4-BE49-F238E27FC236}">
                <a16:creationId xmlns:a16="http://schemas.microsoft.com/office/drawing/2014/main" id="{9BF89BDB-691E-6A9E-CE9E-175E8722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2" t="9209" r="3783" b="67698"/>
          <a:stretch/>
        </p:blipFill>
        <p:spPr bwMode="auto">
          <a:xfrm>
            <a:off x="6210691" y="452484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elve Chinese zodiac stencils">
            <a:extLst>
              <a:ext uri="{FF2B5EF4-FFF2-40B4-BE49-F238E27FC236}">
                <a16:creationId xmlns:a16="http://schemas.microsoft.com/office/drawing/2014/main" id="{60BA9919-FA19-918A-CEE2-6F2618A2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37548" r="74664" b="39359"/>
          <a:stretch/>
        </p:blipFill>
        <p:spPr bwMode="auto">
          <a:xfrm>
            <a:off x="8251592" y="53889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welve Chinese zodiac stencils">
            <a:extLst>
              <a:ext uri="{FF2B5EF4-FFF2-40B4-BE49-F238E27FC236}">
                <a16:creationId xmlns:a16="http://schemas.microsoft.com/office/drawing/2014/main" id="{A4D6AC05-BD66-492F-734C-64FCB218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7" t="37548" r="50488" b="39359"/>
          <a:stretch/>
        </p:blipFill>
        <p:spPr bwMode="auto">
          <a:xfrm>
            <a:off x="311084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elve Chinese zodiac stencils">
            <a:extLst>
              <a:ext uri="{FF2B5EF4-FFF2-40B4-BE49-F238E27FC236}">
                <a16:creationId xmlns:a16="http://schemas.microsoft.com/office/drawing/2014/main" id="{66FECE2F-4EBC-1C9E-B1AA-4AFE59E0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1" t="37273" r="27324" b="39634"/>
          <a:stretch/>
        </p:blipFill>
        <p:spPr bwMode="auto">
          <a:xfrm>
            <a:off x="2447826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elve Chinese zodiac stencils">
            <a:extLst>
              <a:ext uri="{FF2B5EF4-FFF2-40B4-BE49-F238E27FC236}">
                <a16:creationId xmlns:a16="http://schemas.microsoft.com/office/drawing/2014/main" id="{6C165FCD-D923-E789-207C-3761E171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5" t="36448" r="3710" b="40459"/>
          <a:stretch/>
        </p:blipFill>
        <p:spPr bwMode="auto">
          <a:xfrm>
            <a:off x="4664695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welve Chinese zodiac stencils">
            <a:extLst>
              <a:ext uri="{FF2B5EF4-FFF2-40B4-BE49-F238E27FC236}">
                <a16:creationId xmlns:a16="http://schemas.microsoft.com/office/drawing/2014/main" id="{957A40A1-113A-D6A0-1813-42DA838ED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6930" r="74924" b="9977"/>
          <a:stretch/>
        </p:blipFill>
        <p:spPr bwMode="auto">
          <a:xfrm>
            <a:off x="6881564" y="249181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welve Chinese zodiac stencils">
            <a:extLst>
              <a:ext uri="{FF2B5EF4-FFF2-40B4-BE49-F238E27FC236}">
                <a16:creationId xmlns:a16="http://schemas.microsoft.com/office/drawing/2014/main" id="{3BEE2AC9-30BB-A50F-85F9-05B59A224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66930" r="50954" b="9977"/>
          <a:stretch/>
        </p:blipFill>
        <p:spPr bwMode="auto">
          <a:xfrm>
            <a:off x="8848627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welve Chinese zodiac stencils">
            <a:extLst>
              <a:ext uri="{FF2B5EF4-FFF2-40B4-BE49-F238E27FC236}">
                <a16:creationId xmlns:a16="http://schemas.microsoft.com/office/drawing/2014/main" id="{68039463-ADCA-1A10-CD54-A5633944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67148" r="27859" b="9759"/>
          <a:stretch/>
        </p:blipFill>
        <p:spPr bwMode="auto">
          <a:xfrm>
            <a:off x="311084" y="4501297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welve Chinese zodiac stencils">
            <a:extLst>
              <a:ext uri="{FF2B5EF4-FFF2-40B4-BE49-F238E27FC236}">
                <a16:creationId xmlns:a16="http://schemas.microsoft.com/office/drawing/2014/main" id="{30F69029-45E5-BC7C-014A-CBB568BCE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4" t="67640" r="3711" b="9267"/>
          <a:stretch/>
        </p:blipFill>
        <p:spPr bwMode="auto">
          <a:xfrm>
            <a:off x="2447825" y="456885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D073A1F-A872-8518-14F2-52A74737B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r="344"/>
          <a:stretch/>
        </p:blipFill>
        <p:spPr bwMode="auto">
          <a:xfrm>
            <a:off x="7196595" y="1115587"/>
            <a:ext cx="4685523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787090" y="1897251"/>
            <a:ext cx="110283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i="0" spc="-30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776332" y="3330594"/>
            <a:ext cx="1102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9600" i="0" spc="-30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9600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48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48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68754" y="3309077"/>
            <a:ext cx="11028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  <a:p>
            <a:pPr>
              <a:lnSpc>
                <a:spcPct val="90000"/>
              </a:lnSpc>
            </a:pPr>
            <a:endParaRPr lang="ja-JP" altLang="en-US" sz="48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9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96288" y="1503332"/>
            <a:ext cx="39160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8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9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98207" y="3008473"/>
            <a:ext cx="381414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8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8800" spc="-300" dirty="0">
              <a:solidFill>
                <a:srgbClr val="193C7D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CAFB93-C9A2-1C82-2D08-663B525D11DE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09C07-EB95-2A63-DCE3-65CD881038CE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4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31735" y="1223633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33657" y="2707258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A99EA-F7FA-9D28-1B27-056CD7FD5044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BC6B3-47FB-5E60-599C-7D91CC2A8ED5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4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58</Words>
  <Application>Microsoft Macintosh PowerPoint</Application>
  <PresentationFormat>Widescreen</PresentationFormat>
  <Paragraphs>37</Paragraphs>
  <Slides>11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Hiragino Sans W4</vt:lpstr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Xu</dc:creator>
  <cp:lastModifiedBy>Hong Xu</cp:lastModifiedBy>
  <cp:revision>1</cp:revision>
  <dcterms:created xsi:type="dcterms:W3CDTF">2025-01-11T21:59:28Z</dcterms:created>
  <dcterms:modified xsi:type="dcterms:W3CDTF">2025-01-13T01:54:39Z</dcterms:modified>
</cp:coreProperties>
</file>