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65" r:id="rId9"/>
    <p:sldId id="272" r:id="rId10"/>
    <p:sldId id="262" r:id="rId11"/>
    <p:sldId id="263" r:id="rId12"/>
    <p:sldId id="264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58"/>
            <p14:sldId id="259"/>
            <p14:sldId id="261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/>
    <p:restoredTop sz="94670"/>
  </p:normalViewPr>
  <p:slideViewPr>
    <p:cSldViewPr snapToGrid="0">
      <p:cViewPr varScale="1">
        <p:scale>
          <a:sx n="195" d="100"/>
          <a:sy n="195" d="100"/>
        </p:scale>
        <p:origin x="4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86</Words>
  <Application>Microsoft Macintosh PowerPoint</Application>
  <PresentationFormat>Widescreen</PresentationFormat>
  <Paragraphs>57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9</cp:revision>
  <dcterms:created xsi:type="dcterms:W3CDTF">2025-01-11T21:59:28Z</dcterms:created>
  <dcterms:modified xsi:type="dcterms:W3CDTF">2025-02-11T03:48:20Z</dcterms:modified>
</cp:coreProperties>
</file>