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58" r:id="rId4"/>
    <p:sldId id="259" r:id="rId5"/>
    <p:sldId id="274" r:id="rId6"/>
    <p:sldId id="261" r:id="rId7"/>
    <p:sldId id="268" r:id="rId8"/>
    <p:sldId id="269" r:id="rId9"/>
    <p:sldId id="270" r:id="rId10"/>
    <p:sldId id="265" r:id="rId11"/>
    <p:sldId id="272" r:id="rId12"/>
    <p:sldId id="262" r:id="rId13"/>
    <p:sldId id="263" r:id="rId14"/>
    <p:sldId id="264" r:id="rId15"/>
    <p:sldId id="266" r:id="rId16"/>
    <p:sldId id="267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4858EA-33A1-9C42-8457-919BB7D515E1}">
          <p14:sldIdLst>
            <p14:sldId id="256"/>
            <p14:sldId id="273"/>
            <p14:sldId id="258"/>
            <p14:sldId id="259"/>
            <p14:sldId id="274"/>
            <p14:sldId id="261"/>
            <p14:sldId id="268"/>
            <p14:sldId id="269"/>
            <p14:sldId id="270"/>
            <p14:sldId id="265"/>
            <p14:sldId id="272"/>
          </p14:sldIdLst>
        </p14:section>
        <p14:section name="Untitled Section" id="{923BE9E4-8AB4-8B4F-8BA9-84C7F980A88A}">
          <p14:sldIdLst>
            <p14:sldId id="262"/>
            <p14:sldId id="263"/>
            <p14:sldId id="264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0"/>
    <a:srgbClr val="193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2"/>
    <p:restoredTop sz="94670"/>
  </p:normalViewPr>
  <p:slideViewPr>
    <p:cSldViewPr snapToGrid="0">
      <p:cViewPr varScale="1">
        <p:scale>
          <a:sx n="195" d="100"/>
          <a:sy n="195" d="100"/>
        </p:scale>
        <p:origin x="4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1194-542F-9F48-B3DB-F9C9D163512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FB2E-ED9B-FE4A-A569-A62DBFBAC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6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9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9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1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6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1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1B5-7A91-1E76-7D70-814EA5B2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D245C-C852-831E-3272-DE3A9EFC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3F81-CD8F-E8CC-19DC-55D15308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2E9-7452-2022-7723-9A91320B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7FED-10FC-6587-ACA6-BD19296D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C94B-3847-A4C7-1AFE-F0A1156C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1D8C6-99CE-B4ED-F519-02C14996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001D-DF65-130E-9D16-6F3C4FF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C1AF-51E9-C91E-C3C3-A428912E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1855-5E6E-0574-6D59-73D28A2B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51C-F5DE-15D6-0139-021B3EC9A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5048-15FD-17C4-0B64-3866E1C6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A117-D3BD-B863-49C4-A70F34BA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82BF-2A03-3D2B-519E-05401E08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0387-5141-07DC-539F-22469B69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931B-A0B9-C749-9EA0-D14DBD63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984F-7DF1-8FBF-A044-EC326A45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2567-129F-4A27-1953-720A41BE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5BF6-37CC-4822-C11B-277DAF10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4D8C-555F-7674-3639-22EB99D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273E-0E93-3D0E-81FD-246231C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01F2A-3336-0833-4833-B56411B9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3BBB-DAED-C98E-6993-E2F8BCA4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FC6-4286-8FE7-AE48-6D91BAE1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8839-FA46-AE01-F9BE-99B3FD52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F797-FB13-E8D5-BB49-FE03AD8C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BD6C-3CAF-B2BE-D13E-427AF88F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DAAEC-164F-4F24-ECE8-F1A59077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EA6B-CFF1-6CEE-F77B-26DC7BEC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69410-6CDF-BDE9-D1CC-881AB585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C5EB-789C-E7F2-8D5B-E400EDE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E4B8-5AF5-D9EE-EEA1-3DBC5104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20FF-BBD3-960D-F313-4C5B4811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557AC-F35F-2F1D-648C-BB5D28FC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7B26D-64F3-F131-47D1-585F41447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8B616-05B6-B5E7-FCBB-D9E1576C4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D2BBF-2C03-4D1A-43C1-D9770F2D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7394-9B1D-4BAC-87B0-87EB80BA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FFE9D-7126-AA6B-50D4-4C542762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8037-06C1-7303-8823-081A3667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A3479-5BD8-6DE6-F1DC-E2DB3E0F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8776B-A2C2-061C-165A-5B4AD3F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51FD8-E627-756B-E930-3AC641C4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EA636-3AAF-5387-1E8B-AE3CDC3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9C51C-D0A5-0542-28C9-540DE32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5EC75-7237-60F7-67B3-1FE5FF43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2A10-51F8-BF84-3270-322EFDC7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1E3B-B9AD-3EE8-903A-8629E076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E6696-D979-4A68-2DC2-319EEA31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3A6A-3B53-5F4E-D6F7-723B1982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535E-7578-89B9-FB31-AA2424E3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78BE3-454A-076B-B90A-00EF6F0B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4CB7-A951-0683-2D5C-71B7CFA6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A1101-026D-6530-0503-9E6599997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DBE49-94F7-F6A4-8542-6B90FBAF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7055-8528-22D6-85A0-0ECD2355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7498E-65ED-3B97-4484-0709C285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EB4E-8EEF-D76B-05C4-4892E12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2FCA0-8784-7C35-66D4-EA725F4E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E409-A7DF-0FA4-4024-95D847C0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5484-4F07-B28A-4D2E-11FEF3C5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65DE-5049-E2DE-037D-752ADDD15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A637-1EF2-0637-4C5A-7D5849D75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2"/>
          <a:stretch/>
        </p:blipFill>
        <p:spPr bwMode="auto">
          <a:xfrm>
            <a:off x="345686" y="1115587"/>
            <a:ext cx="3913020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4258707" y="1681992"/>
            <a:ext cx="1720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9600" b="1" dirty="0">
              <a:solidFill>
                <a:srgbClr val="EE7D3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D663F-378D-FD8B-B060-62B0123B90CD}"/>
              </a:ext>
            </a:extLst>
          </p:cNvPr>
          <p:cNvSpPr txBox="1"/>
          <p:nvPr/>
        </p:nvSpPr>
        <p:spPr>
          <a:xfrm>
            <a:off x="3913021" y="3218592"/>
            <a:ext cx="1943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b="1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 홍</a:t>
            </a:r>
            <a:endParaRPr lang="en-US" sz="9600" b="1" dirty="0">
              <a:solidFill>
                <a:srgbClr val="193C7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44178-BDCE-4391-C46F-6524E18C1F94}"/>
              </a:ext>
            </a:extLst>
          </p:cNvPr>
          <p:cNvSpPr txBox="1"/>
          <p:nvPr/>
        </p:nvSpPr>
        <p:spPr>
          <a:xfrm>
            <a:off x="602823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F3A8B-7BB4-B6F7-83C9-AE2C9A1A2065}"/>
              </a:ext>
            </a:extLst>
          </p:cNvPr>
          <p:cNvSpPr txBox="1"/>
          <p:nvPr/>
        </p:nvSpPr>
        <p:spPr>
          <a:xfrm>
            <a:off x="602823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6116328" y="1503332"/>
            <a:ext cx="39160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115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az-Cyrl-AZ" sz="88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ЮЙ</a:t>
            </a:r>
            <a:r>
              <a:rPr lang="zh-CN" altLang="en-US" sz="96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1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6218247" y="3008473"/>
            <a:ext cx="381414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Cyrl-AZ" sz="115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az-Cyrl-AZ" sz="8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ОНГ </a:t>
            </a:r>
            <a:endParaRPr lang="en-US" sz="8800" spc="-300" dirty="0">
              <a:solidFill>
                <a:srgbClr val="193C7D"/>
              </a:solidFill>
            </a:endParaRPr>
          </a:p>
        </p:txBody>
      </p:sp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4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0CB2AB-23C2-CC33-E4E7-A0C19758A6C2}"/>
              </a:ext>
            </a:extLst>
          </p:cNvPr>
          <p:cNvSpPr txBox="1"/>
          <p:nvPr/>
        </p:nvSpPr>
        <p:spPr>
          <a:xfrm>
            <a:off x="11042143" y="1115587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6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5DA0C-1478-EABF-606D-85BA2D32DE73}"/>
              </a:ext>
            </a:extLst>
          </p:cNvPr>
          <p:cNvSpPr txBox="1"/>
          <p:nvPr/>
        </p:nvSpPr>
        <p:spPr>
          <a:xfrm>
            <a:off x="11144065" y="2741884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6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600" dirty="0">
              <a:solidFill>
                <a:srgbClr val="193C7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AF8D54-0234-AE59-E297-6F53B08F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00" t="15198" r="25857" b="17307"/>
          <a:stretch/>
        </p:blipFill>
        <p:spPr>
          <a:xfrm>
            <a:off x="5836626" y="1496780"/>
            <a:ext cx="3448594" cy="35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7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7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3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7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8831735" y="1223633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-3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8933657" y="2707258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-300" dirty="0">
              <a:solidFill>
                <a:srgbClr val="193C7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A99EA-F7FA-9D28-1B27-056CD7FD5044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BC6B3-47FB-5E60-599C-7D91CC2A8ED5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14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welve Chinese zodiac stencils">
            <a:extLst>
              <a:ext uri="{FF2B5EF4-FFF2-40B4-BE49-F238E27FC236}">
                <a16:creationId xmlns:a16="http://schemas.microsoft.com/office/drawing/2014/main" id="{1E4CB55F-FAA7-0D5D-A46E-89DF9E349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9346" r="73801" b="67561"/>
          <a:stretch/>
        </p:blipFill>
        <p:spPr bwMode="auto">
          <a:xfrm>
            <a:off x="311085" y="45248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welve Chinese zodiac stencils">
            <a:extLst>
              <a:ext uri="{FF2B5EF4-FFF2-40B4-BE49-F238E27FC236}">
                <a16:creationId xmlns:a16="http://schemas.microsoft.com/office/drawing/2014/main" id="{16ABE129-6F43-4D6A-BAC4-F1D53C599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3" t="8934" r="50392" b="67973"/>
          <a:stretch/>
        </p:blipFill>
        <p:spPr bwMode="auto">
          <a:xfrm>
            <a:off x="2264006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welve Chinese zodiac stencils">
            <a:extLst>
              <a:ext uri="{FF2B5EF4-FFF2-40B4-BE49-F238E27FC236}">
                <a16:creationId xmlns:a16="http://schemas.microsoft.com/office/drawing/2014/main" id="{27F3BE3F-C8D5-2539-6683-E62C2871A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1" t="9759" r="27284" b="67148"/>
          <a:stretch/>
        </p:blipFill>
        <p:spPr bwMode="auto">
          <a:xfrm>
            <a:off x="4304907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welve Chinese zodiac stencils">
            <a:extLst>
              <a:ext uri="{FF2B5EF4-FFF2-40B4-BE49-F238E27FC236}">
                <a16:creationId xmlns:a16="http://schemas.microsoft.com/office/drawing/2014/main" id="{9BF89BDB-691E-6A9E-CE9E-175E87223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2" t="9209" r="3783" b="67698"/>
          <a:stretch/>
        </p:blipFill>
        <p:spPr bwMode="auto">
          <a:xfrm>
            <a:off x="6210691" y="452484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welve Chinese zodiac stencils">
            <a:extLst>
              <a:ext uri="{FF2B5EF4-FFF2-40B4-BE49-F238E27FC236}">
                <a16:creationId xmlns:a16="http://schemas.microsoft.com/office/drawing/2014/main" id="{60BA9919-FA19-918A-CEE2-6F2618A24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t="37548" r="74664" b="39359"/>
          <a:stretch/>
        </p:blipFill>
        <p:spPr bwMode="auto">
          <a:xfrm>
            <a:off x="8251592" y="53889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welve Chinese zodiac stencils">
            <a:extLst>
              <a:ext uri="{FF2B5EF4-FFF2-40B4-BE49-F238E27FC236}">
                <a16:creationId xmlns:a16="http://schemas.microsoft.com/office/drawing/2014/main" id="{A4D6AC05-BD66-492F-734C-64FCB218B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7" t="37548" r="50488" b="39359"/>
          <a:stretch/>
        </p:blipFill>
        <p:spPr bwMode="auto">
          <a:xfrm>
            <a:off x="311084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welve Chinese zodiac stencils">
            <a:extLst>
              <a:ext uri="{FF2B5EF4-FFF2-40B4-BE49-F238E27FC236}">
                <a16:creationId xmlns:a16="http://schemas.microsoft.com/office/drawing/2014/main" id="{66FECE2F-4EBC-1C9E-B1AA-4AFE59E0D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1" t="37273" r="27324" b="39634"/>
          <a:stretch/>
        </p:blipFill>
        <p:spPr bwMode="auto">
          <a:xfrm>
            <a:off x="2447826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welve Chinese zodiac stencils">
            <a:extLst>
              <a:ext uri="{FF2B5EF4-FFF2-40B4-BE49-F238E27FC236}">
                <a16:creationId xmlns:a16="http://schemas.microsoft.com/office/drawing/2014/main" id="{6C165FCD-D923-E789-207C-3761E171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5" t="36448" r="3710" b="40459"/>
          <a:stretch/>
        </p:blipFill>
        <p:spPr bwMode="auto">
          <a:xfrm>
            <a:off x="4664695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welve Chinese zodiac stencils">
            <a:extLst>
              <a:ext uri="{FF2B5EF4-FFF2-40B4-BE49-F238E27FC236}">
                <a16:creationId xmlns:a16="http://schemas.microsoft.com/office/drawing/2014/main" id="{957A40A1-113A-D6A0-1813-42DA838ED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66930" r="74924" b="9977"/>
          <a:stretch/>
        </p:blipFill>
        <p:spPr bwMode="auto">
          <a:xfrm>
            <a:off x="6881564" y="249181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welve Chinese zodiac stencils">
            <a:extLst>
              <a:ext uri="{FF2B5EF4-FFF2-40B4-BE49-F238E27FC236}">
                <a16:creationId xmlns:a16="http://schemas.microsoft.com/office/drawing/2014/main" id="{3BEE2AC9-30BB-A50F-85F9-05B59A224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1" t="66930" r="50954" b="9977"/>
          <a:stretch/>
        </p:blipFill>
        <p:spPr bwMode="auto">
          <a:xfrm>
            <a:off x="8848627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welve Chinese zodiac stencils">
            <a:extLst>
              <a:ext uri="{FF2B5EF4-FFF2-40B4-BE49-F238E27FC236}">
                <a16:creationId xmlns:a16="http://schemas.microsoft.com/office/drawing/2014/main" id="{68039463-ADCA-1A10-CD54-A5633944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6" t="67148" r="27859" b="9759"/>
          <a:stretch/>
        </p:blipFill>
        <p:spPr bwMode="auto">
          <a:xfrm>
            <a:off x="311084" y="4501297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welve Chinese zodiac stencils">
            <a:extLst>
              <a:ext uri="{FF2B5EF4-FFF2-40B4-BE49-F238E27FC236}">
                <a16:creationId xmlns:a16="http://schemas.microsoft.com/office/drawing/2014/main" id="{30F69029-45E5-BC7C-014A-CBB568BCE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4" t="67640" r="3711" b="9267"/>
          <a:stretch/>
        </p:blipFill>
        <p:spPr bwMode="auto">
          <a:xfrm>
            <a:off x="2447825" y="456885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5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1D073A1F-A872-8518-14F2-52A74737B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 r="344"/>
          <a:stretch/>
        </p:blipFill>
        <p:spPr bwMode="auto">
          <a:xfrm>
            <a:off x="7196595" y="1115587"/>
            <a:ext cx="4685523" cy="44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787090" y="1897251"/>
            <a:ext cx="110283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9600" i="0" spc="-30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776332" y="3330594"/>
            <a:ext cx="11028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9600" i="0" spc="-30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ja-JP" altLang="en-US" sz="9600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1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2011350"/>
            <a:ext cx="1102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4800" b="1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382902"/>
            <a:ext cx="1102834" cy="9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endParaRPr lang="en-US" altLang="ko-KR" sz="4800" b="1" i="0" dirty="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55000"/>
              </a:lnSpc>
            </a:pPr>
            <a:r>
              <a:rPr lang="ko-KR" altLang="en-US" sz="4800" b="1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en-US" altLang="ko-KR" sz="4800" b="1" i="0" dirty="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7408A-0260-64E5-439A-A1C98490E462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F411B-8C15-EC6A-1823-23494F302137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ja-JP" altLang="en-US" sz="4800" b="1" i="0" spc="-30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じょ</a:t>
            </a:r>
            <a:endParaRPr lang="en-US" sz="4800" b="1" spc="-300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68754" y="3309077"/>
            <a:ext cx="110283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i="0" spc="-30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おう</a:t>
            </a:r>
          </a:p>
          <a:p>
            <a:pPr>
              <a:lnSpc>
                <a:spcPct val="90000"/>
              </a:lnSpc>
            </a:pPr>
            <a:endParaRPr lang="ja-JP" altLang="en-US" sz="4800" b="1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4B2B9-3B60-1792-CE9E-195997CCB86D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EC201-C2BB-F998-9DE8-9B0AE80AFB63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2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i="0" spc="-300" dirty="0">
                <a:solidFill>
                  <a:srgbClr val="EE7D30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ㄒㄩˊ</a:t>
            </a:r>
            <a:endParaRPr lang="en-US" sz="4800" b="1" spc="-300" dirty="0">
              <a:solidFill>
                <a:srgbClr val="EE7D3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461274"/>
            <a:ext cx="1102834" cy="135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r>
              <a:rPr lang="zh-CN" altLang="en-US" sz="4800" b="1" spc="-300" dirty="0">
                <a:solidFill>
                  <a:srgbClr val="193C7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ㄏㄨㄥˊ</a:t>
            </a:r>
            <a:endParaRPr lang="ja-JP" altLang="en-US" sz="4800" b="1" spc="-300">
              <a:solidFill>
                <a:srgbClr val="193C7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119DE-545A-78C9-2E52-F9A5A7DAFB13}"/>
              </a:ext>
            </a:extLst>
          </p:cNvPr>
          <p:cNvSpPr txBox="1"/>
          <p:nvPr/>
        </p:nvSpPr>
        <p:spPr>
          <a:xfrm>
            <a:off x="682550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AE363-411A-F7E4-1098-15D99A84D2CD}"/>
              </a:ext>
            </a:extLst>
          </p:cNvPr>
          <p:cNvSpPr txBox="1"/>
          <p:nvPr/>
        </p:nvSpPr>
        <p:spPr>
          <a:xfrm>
            <a:off x="682550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5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81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0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2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2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9261</TotalTime>
  <Words>100</Words>
  <Application>Microsoft Macintosh PowerPoint</Application>
  <PresentationFormat>Widescreen</PresentationFormat>
  <Paragraphs>68</Paragraphs>
  <Slides>17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Hiragino Sans W4</vt:lpstr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Xu</dc:creator>
  <cp:lastModifiedBy>Hong Xu</cp:lastModifiedBy>
  <cp:revision>12</cp:revision>
  <dcterms:created xsi:type="dcterms:W3CDTF">2025-01-11T21:59:28Z</dcterms:created>
  <dcterms:modified xsi:type="dcterms:W3CDTF">2025-02-13T00:01:22Z</dcterms:modified>
</cp:coreProperties>
</file>