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1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api.jikan.moe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api.jikan.mo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67293-9ABA-48E3-9D52-9DB7E087D56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341C22-AC9D-4B38-8197-6BA64647F066}">
      <dgm:prSet/>
      <dgm:spPr/>
      <dgm:t>
        <a:bodyPr/>
        <a:lstStyle/>
        <a:p>
          <a:r>
            <a:rPr lang="fr-CA">
              <a:hlinkClick xmlns:r="http://schemas.openxmlformats.org/officeDocument/2006/relationships" r:id="rId1"/>
            </a:rPr>
            <a:t>https://docs.api.jikan.moe/</a:t>
          </a:r>
          <a:endParaRPr lang="en-US"/>
        </a:p>
      </dgm:t>
    </dgm:pt>
    <dgm:pt modelId="{455B6BBE-BC8B-46C8-9860-BC0EDDF410A7}" type="parTrans" cxnId="{0E27DF18-BE0E-4290-A636-BE6701E0541D}">
      <dgm:prSet/>
      <dgm:spPr/>
      <dgm:t>
        <a:bodyPr/>
        <a:lstStyle/>
        <a:p>
          <a:endParaRPr lang="en-US"/>
        </a:p>
      </dgm:t>
    </dgm:pt>
    <dgm:pt modelId="{3B0033AA-1FF6-4EF5-BE31-2CC367F310E7}" type="sibTrans" cxnId="{0E27DF18-BE0E-4290-A636-BE6701E0541D}">
      <dgm:prSet/>
      <dgm:spPr/>
      <dgm:t>
        <a:bodyPr/>
        <a:lstStyle/>
        <a:p>
          <a:endParaRPr lang="en-US"/>
        </a:p>
      </dgm:t>
    </dgm:pt>
    <dgm:pt modelId="{F5E79230-D31D-4E11-AA78-FF97BF7A8039}">
      <dgm:prSet/>
      <dgm:spPr/>
      <dgm:t>
        <a:bodyPr/>
        <a:lstStyle/>
        <a:p>
          <a:r>
            <a:rPr lang="fr-CA" dirty="0"/>
            <a:t>https://jikan.moe/ </a:t>
          </a:r>
          <a:endParaRPr lang="en-US" dirty="0"/>
        </a:p>
      </dgm:t>
    </dgm:pt>
    <dgm:pt modelId="{F70B752B-BAE4-49E4-935B-042F6298946C}" type="parTrans" cxnId="{495BC064-EF78-4B4D-858F-9D4F502EB44B}">
      <dgm:prSet/>
      <dgm:spPr/>
      <dgm:t>
        <a:bodyPr/>
        <a:lstStyle/>
        <a:p>
          <a:endParaRPr lang="en-US"/>
        </a:p>
      </dgm:t>
    </dgm:pt>
    <dgm:pt modelId="{37295C04-F385-427D-8564-860BEB394732}" type="sibTrans" cxnId="{495BC064-EF78-4B4D-858F-9D4F502EB44B}">
      <dgm:prSet/>
      <dgm:spPr/>
      <dgm:t>
        <a:bodyPr/>
        <a:lstStyle/>
        <a:p>
          <a:endParaRPr lang="en-US"/>
        </a:p>
      </dgm:t>
    </dgm:pt>
    <dgm:pt modelId="{6DBE227C-B529-4816-AFF9-FA6F41415AAD}" type="pres">
      <dgm:prSet presAssocID="{73467293-9ABA-48E3-9D52-9DB7E087D562}" presName="diagram" presStyleCnt="0">
        <dgm:presLayoutVars>
          <dgm:dir/>
          <dgm:resizeHandles val="exact"/>
        </dgm:presLayoutVars>
      </dgm:prSet>
      <dgm:spPr/>
    </dgm:pt>
    <dgm:pt modelId="{224986A4-28DB-472A-8934-2DB4F102F0B5}" type="pres">
      <dgm:prSet presAssocID="{CE341C22-AC9D-4B38-8197-6BA64647F066}" presName="node" presStyleLbl="node1" presStyleIdx="0" presStyleCnt="2">
        <dgm:presLayoutVars>
          <dgm:bulletEnabled val="1"/>
        </dgm:presLayoutVars>
      </dgm:prSet>
      <dgm:spPr/>
    </dgm:pt>
    <dgm:pt modelId="{741D2DB4-6D51-4E3C-B29E-E2C2D11E4FE2}" type="pres">
      <dgm:prSet presAssocID="{3B0033AA-1FF6-4EF5-BE31-2CC367F310E7}" presName="sibTrans" presStyleCnt="0"/>
      <dgm:spPr/>
    </dgm:pt>
    <dgm:pt modelId="{9698C8FD-D8DF-485C-A916-0291F569017E}" type="pres">
      <dgm:prSet presAssocID="{F5E79230-D31D-4E11-AA78-FF97BF7A8039}" presName="node" presStyleLbl="node1" presStyleIdx="1" presStyleCnt="2">
        <dgm:presLayoutVars>
          <dgm:bulletEnabled val="1"/>
        </dgm:presLayoutVars>
      </dgm:prSet>
      <dgm:spPr/>
    </dgm:pt>
  </dgm:ptLst>
  <dgm:cxnLst>
    <dgm:cxn modelId="{0E27DF18-BE0E-4290-A636-BE6701E0541D}" srcId="{73467293-9ABA-48E3-9D52-9DB7E087D562}" destId="{CE341C22-AC9D-4B38-8197-6BA64647F066}" srcOrd="0" destOrd="0" parTransId="{455B6BBE-BC8B-46C8-9860-BC0EDDF410A7}" sibTransId="{3B0033AA-1FF6-4EF5-BE31-2CC367F310E7}"/>
    <dgm:cxn modelId="{495BC064-EF78-4B4D-858F-9D4F502EB44B}" srcId="{73467293-9ABA-48E3-9D52-9DB7E087D562}" destId="{F5E79230-D31D-4E11-AA78-FF97BF7A8039}" srcOrd="1" destOrd="0" parTransId="{F70B752B-BAE4-49E4-935B-042F6298946C}" sibTransId="{37295C04-F385-427D-8564-860BEB394732}"/>
    <dgm:cxn modelId="{28BC8FB5-69A4-488F-AD44-4084200E89AE}" type="presOf" srcId="{73467293-9ABA-48E3-9D52-9DB7E087D562}" destId="{6DBE227C-B529-4816-AFF9-FA6F41415AAD}" srcOrd="0" destOrd="0" presId="urn:microsoft.com/office/officeart/2005/8/layout/default"/>
    <dgm:cxn modelId="{8AC940C7-4CE9-4422-9CE3-09955C760158}" type="presOf" srcId="{CE341C22-AC9D-4B38-8197-6BA64647F066}" destId="{224986A4-28DB-472A-8934-2DB4F102F0B5}" srcOrd="0" destOrd="0" presId="urn:microsoft.com/office/officeart/2005/8/layout/default"/>
    <dgm:cxn modelId="{4C73DAE9-E304-4B3B-A7FD-8B2D7576AD57}" type="presOf" srcId="{F5E79230-D31D-4E11-AA78-FF97BF7A8039}" destId="{9698C8FD-D8DF-485C-A916-0291F569017E}" srcOrd="0" destOrd="0" presId="urn:microsoft.com/office/officeart/2005/8/layout/default"/>
    <dgm:cxn modelId="{ACD42248-FEBE-41F9-8DD6-CDA8D6A037A0}" type="presParOf" srcId="{6DBE227C-B529-4816-AFF9-FA6F41415AAD}" destId="{224986A4-28DB-472A-8934-2DB4F102F0B5}" srcOrd="0" destOrd="0" presId="urn:microsoft.com/office/officeart/2005/8/layout/default"/>
    <dgm:cxn modelId="{BEC4B266-D396-4EAB-B89A-5BF159BCB49A}" type="presParOf" srcId="{6DBE227C-B529-4816-AFF9-FA6F41415AAD}" destId="{741D2DB4-6D51-4E3C-B29E-E2C2D11E4FE2}" srcOrd="1" destOrd="0" presId="urn:microsoft.com/office/officeart/2005/8/layout/default"/>
    <dgm:cxn modelId="{7E5B93E5-F182-44FA-A62A-3C48890107C5}" type="presParOf" srcId="{6DBE227C-B529-4816-AFF9-FA6F41415AAD}" destId="{9698C8FD-D8DF-485C-A916-0291F569017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986A4-28DB-472A-8934-2DB4F102F0B5}">
      <dsp:nvSpPr>
        <dsp:cNvPr id="0" name=""/>
        <dsp:cNvSpPr/>
      </dsp:nvSpPr>
      <dsp:spPr>
        <a:xfrm>
          <a:off x="1333" y="2839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>
              <a:hlinkClick xmlns:r="http://schemas.openxmlformats.org/officeDocument/2006/relationships" r:id="rId1"/>
            </a:rPr>
            <a:t>https://docs.api.jikan.moe/</a:t>
          </a:r>
          <a:endParaRPr lang="en-US" sz="3500" kern="1200"/>
        </a:p>
      </dsp:txBody>
      <dsp:txXfrm>
        <a:off x="1333" y="283965"/>
        <a:ext cx="5202457" cy="3121474"/>
      </dsp:txXfrm>
    </dsp:sp>
    <dsp:sp modelId="{9698C8FD-D8DF-485C-A916-0291F569017E}">
      <dsp:nvSpPr>
        <dsp:cNvPr id="0" name=""/>
        <dsp:cNvSpPr/>
      </dsp:nvSpPr>
      <dsp:spPr>
        <a:xfrm>
          <a:off x="5724037" y="283965"/>
          <a:ext cx="5202457" cy="31214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https://jikan.moe/ </a:t>
          </a:r>
          <a:endParaRPr lang="en-US" sz="3500" kern="1200" dirty="0"/>
        </a:p>
      </dsp:txBody>
      <dsp:txXfrm>
        <a:off x="5724037" y="283965"/>
        <a:ext cx="5202457" cy="312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BB33E-CEF5-0EA2-0BA8-0C87489B4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4B769C-5719-11FA-2C41-2D9A97096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7CFF7-745E-CF30-FEC1-4F20C2F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4A1E1-1DEB-6AA9-3332-A769F779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ECD056-DD32-6B66-E123-7ACD6987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218DF-0D3E-6F36-2ABC-61D37F0F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3B756-04B6-6025-666A-B87CFF35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FBB52-C27B-5E15-AC39-118AE744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F5A80-7650-D6A5-5C19-DEB57E73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669C7-ECAC-F163-DB35-6CCAAC3F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5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E878BD-7993-6D65-E05C-36E6565C6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64DCAC-A137-FD23-D7A4-E3C2A458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04B27-85BA-F46C-993C-64B16AD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29DF5-174A-4FAF-F3F8-1939BBCA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7C7CF-8F2A-0C3B-489C-73865EE6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783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4CC0D-2812-7C5E-9528-32EF48EE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925DF-6A86-DA76-C493-38163A18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B10C1-B6DB-8884-2B6E-891BB86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E928B-D9B8-5CCA-E4AB-AEECCEE8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28C03-3676-D485-61EC-08303847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4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3D3F-6C8C-834C-72E1-09FA5279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626CD7-D74E-C4AD-FD09-6153B320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0308F-5323-7AFB-22EE-6330AA4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71773-EE3D-A201-9CDA-A7627B23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3AEEDB-3339-E53F-761D-675E2BE5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38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031B-BFB0-7EAD-D3CE-A990918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63C14-0111-D003-3556-BF52EDE30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06C7DF-C43B-EC7C-CB98-0BF19166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16E656-73EE-F0E5-787F-FA25D960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48E8E8-A45F-741F-EAD6-1EB9EA1B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DF177-7729-9A15-ED00-0497D827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414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D707F-CBA9-F29E-1AD4-729C626F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9CA832-2010-079A-380A-86843F26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3FB7-7B77-1A8B-DB09-7BCCAB26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7E3CD1-AEF7-D71A-3E38-12C878780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B09239-87B9-D734-D66F-38FD2C1A6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06BCFA-D56D-AFA3-70AB-C4F75631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C1C6A5-C26F-1DF1-4C97-C4A86807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0FF7AE-9DBA-A042-F8DB-4B2F99AB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146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BA3C9-6BA2-E28D-8EE4-ADE54B00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33C195-9093-36B5-29D5-C97B17F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8F0056-2E04-E117-B449-2BEE1F6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8386CE-C043-20BC-0153-B530F712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62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015AAF-2EDB-E808-0B16-405F2CE4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CAE69E-080E-4778-01F2-59F2165A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B7948-68EC-8022-5C26-E0CE49DA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74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823DA-FFAD-7751-A6CA-C187C16F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BFD6-D10E-6786-0A86-C5EF60B9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48271-EE57-C5E9-24BE-A8DC1C1C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451C9-72AD-8096-21CA-1484DF0E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8FD6F-3764-A132-F1D7-154FB7D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CB15E7-4654-6D1E-ABBF-10C72B19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7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5E371-93DD-95C9-55E9-B92BA3A6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08C196-54C9-2772-C49F-2FB3B6D2B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E72F99-0DF7-9AD2-5913-ED651B1A9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6D36D-824F-A79E-62FA-5722F188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7CA73A-972A-8C79-D001-837499B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4744B-3EAB-ADBD-EB03-8222487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80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E32A-F7D4-3E0E-CEE2-7BDAE35F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D28E4-193C-3AD4-0D97-85796D51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055E19-A7D2-487F-7CAB-940DFCC00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66AF-A41D-4E59-9CE1-EF30E2D0217C}" type="datetimeFigureOut">
              <a:rPr lang="fr-CA" smtClean="0"/>
              <a:t>2023-12-16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E9EBA3-A990-69AE-274E-B08B9E1CE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E59B4-FBA1-A136-DC5E-8D9572E4F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1FF2-E750-48D9-80FC-0EA80FCD44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50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7404A-0685-4ABD-4683-56A16586F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/>
              <a:t>Recomendation Anime</a:t>
            </a:r>
            <a:br>
              <a:rPr lang="en-US" sz="4100"/>
            </a:br>
            <a:r>
              <a:rPr lang="en-US" sz="4100"/>
              <a:t>Projet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E05D8-8F32-6D71-6FFC-E749464A9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1" r="4683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2C23724F-726A-CF1B-5A50-C0C8B7D9AF2A}"/>
              </a:ext>
            </a:extLst>
          </p:cNvPr>
          <p:cNvSpPr>
            <a:spLocks noGrp="1"/>
          </p:cNvSpPr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Raquib Salah-edine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420-556-AL (Veille technologique)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Automne 2023</a:t>
            </a:r>
          </a:p>
        </p:txBody>
      </p:sp>
    </p:spTree>
    <p:extLst>
      <p:ext uri="{BB962C8B-B14F-4D97-AF65-F5344CB8AC3E}">
        <p14:creationId xmlns:p14="http://schemas.microsoft.com/office/powerpoint/2010/main" val="36078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767CE-843E-BC22-7211-A2754C07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CA" sz="5400"/>
              <a:t>Objectif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9850D-4154-3F00-5E7E-311F27B3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/>
              <a:t>Crée un programme qui recommande des animes basé sur l’input donnée</a:t>
            </a:r>
          </a:p>
          <a:p>
            <a:pPr marL="0" indent="0">
              <a:buNone/>
            </a:pPr>
            <a:endParaRPr lang="fr-CA" sz="2200"/>
          </a:p>
          <a:p>
            <a:pPr marL="0" indent="0">
              <a:buNone/>
            </a:pPr>
            <a:r>
              <a:rPr lang="fr-CA" sz="2200"/>
              <a:t>1- écrire son ou ses animes préférer.</a:t>
            </a:r>
          </a:p>
          <a:p>
            <a:pPr marL="0" indent="0">
              <a:buNone/>
            </a:pPr>
            <a:r>
              <a:rPr lang="fr-CA" sz="2200"/>
              <a:t>2- le code fait ses recherches.</a:t>
            </a:r>
          </a:p>
          <a:p>
            <a:pPr marL="0" indent="0">
              <a:buNone/>
            </a:pPr>
            <a:r>
              <a:rPr lang="fr-CA" sz="2200"/>
              <a:t>3- le code soumet ses recherches.</a:t>
            </a:r>
          </a:p>
          <a:p>
            <a:pPr marL="0" indent="0">
              <a:buNone/>
            </a:pPr>
            <a:endParaRPr lang="fr-CA" sz="2200"/>
          </a:p>
        </p:txBody>
      </p:sp>
      <p:pic>
        <p:nvPicPr>
          <p:cNvPr id="5" name="Picture 4" descr="Point d’exclamation sur un arrière-plan jaune">
            <a:extLst>
              <a:ext uri="{FF2B5EF4-FFF2-40B4-BE49-F238E27FC236}">
                <a16:creationId xmlns:a16="http://schemas.microsoft.com/office/drawing/2014/main" id="{0F92D1AE-D46F-4928-45EA-3740BD3F2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5" r="59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539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B7E7AA-AC23-A074-B5D3-AFC279E4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Démonstration de la version original et LITE…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uleaux de plans">
            <a:extLst>
              <a:ext uri="{FF2B5EF4-FFF2-40B4-BE49-F238E27FC236}">
                <a16:creationId xmlns:a16="http://schemas.microsoft.com/office/drawing/2014/main" id="{EE6A8F55-1E4D-EE34-F6B2-0353F2E1E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119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3CA30A-19C4-CF3E-76FD-5FB348AA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CA" sz="3300">
                <a:solidFill>
                  <a:schemeClr val="tx2"/>
                </a:solidFill>
              </a:rPr>
              <a:t>Comparaison de technologies:</a:t>
            </a:r>
            <a:br>
              <a:rPr lang="fr-CA" sz="3300">
                <a:solidFill>
                  <a:schemeClr val="tx2"/>
                </a:solidFill>
              </a:rPr>
            </a:br>
            <a:endParaRPr lang="fr-CA" sz="330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A7069-BD34-51CB-AF40-7D87EB41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CA" sz="1800" dirty="0">
                <a:solidFill>
                  <a:schemeClr val="tx2"/>
                </a:solidFill>
              </a:rPr>
              <a:t>Terminal vs Django</a:t>
            </a:r>
          </a:p>
          <a:p>
            <a:r>
              <a:rPr lang="fr-CA" sz="1800" dirty="0">
                <a:solidFill>
                  <a:schemeClr val="tx2"/>
                </a:solidFill>
              </a:rPr>
              <a:t>Pandas VS Python Natif</a:t>
            </a:r>
          </a:p>
          <a:p>
            <a:r>
              <a:rPr lang="fr-CA" sz="1800" dirty="0" err="1">
                <a:solidFill>
                  <a:schemeClr val="tx2"/>
                </a:solidFill>
              </a:rPr>
              <a:t>Nltk</a:t>
            </a:r>
            <a:r>
              <a:rPr lang="fr-CA" sz="1800" dirty="0">
                <a:solidFill>
                  <a:schemeClr val="tx2"/>
                </a:solidFill>
              </a:rPr>
              <a:t> VS </a:t>
            </a:r>
            <a:r>
              <a:rPr lang="fr-CA" sz="1800" dirty="0" err="1">
                <a:solidFill>
                  <a:schemeClr val="tx2"/>
                </a:solidFill>
              </a:rPr>
              <a:t>spacy</a:t>
            </a:r>
            <a:r>
              <a:rPr lang="fr-CA" sz="1800" dirty="0">
                <a:solidFill>
                  <a:schemeClr val="tx2"/>
                </a:solidFill>
              </a:rPr>
              <a:t> </a:t>
            </a:r>
          </a:p>
          <a:p>
            <a:r>
              <a:rPr lang="fr-CA" sz="1800" b="1" i="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Openlibrary</a:t>
            </a:r>
            <a:r>
              <a:rPr lang="fr-CA" sz="1800" b="1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api vs </a:t>
            </a:r>
            <a:r>
              <a:rPr lang="fr-CA" sz="1800" b="1" i="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MyAnimeList</a:t>
            </a:r>
            <a:r>
              <a:rPr lang="fr-CA" sz="1800" b="1" i="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api</a:t>
            </a:r>
            <a:endParaRPr lang="fr-CA" sz="1800" b="1" u="sng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B3C6D1DF-67A2-1C16-F744-CD565CDF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D02574-EC57-703C-C01D-F393C787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CA" sz="4000">
                <a:solidFill>
                  <a:srgbClr val="FFFFFF"/>
                </a:solidFill>
              </a:rPr>
              <a:t>MyAnimeList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E2311B1-E43D-A1DA-09B1-CF1EA9B85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6611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7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B8DCC0-6156-D5B5-3F74-767BD2EE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int d’exclamation sur un arrière-plan jaune">
            <a:extLst>
              <a:ext uri="{FF2B5EF4-FFF2-40B4-BE49-F238E27FC236}">
                <a16:creationId xmlns:a16="http://schemas.microsoft.com/office/drawing/2014/main" id="{3C525260-10F3-736D-8FAC-3B9B3698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5" r="5928"/>
          <a:stretch/>
        </p:blipFill>
        <p:spPr>
          <a:xfrm>
            <a:off x="7781544" y="1273246"/>
            <a:ext cx="4087368" cy="40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Recomendation Anime Projet 3</vt:lpstr>
      <vt:lpstr>Objectif</vt:lpstr>
      <vt:lpstr>Démonstration de la version original et LITE…</vt:lpstr>
      <vt:lpstr>Comparaison de technologies: </vt:lpstr>
      <vt:lpstr>MyAnimeList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Recomendation Anime Projet 3</dc:title>
  <dc:creator>Raquib Salah-Edine</dc:creator>
  <cp:lastModifiedBy>Raquib Salah-Edine</cp:lastModifiedBy>
  <cp:revision>1</cp:revision>
  <dcterms:created xsi:type="dcterms:W3CDTF">2023-12-16T20:38:11Z</dcterms:created>
  <dcterms:modified xsi:type="dcterms:W3CDTF">2023-12-16T21:27:05Z</dcterms:modified>
</cp:coreProperties>
</file>