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11F25-F1A6-DF1A-3C5E-F0D2FC1C8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12B9E2-185B-B592-2C34-CC3EB41BE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77508-3376-2558-4D6D-9A377A39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A0B8-F0D7-694A-89A4-90745B0EBCB5}" type="datetimeFigureOut">
              <a:rPr kumimoji="1" lang="ko-KR" altLang="en-US" smtClean="0"/>
              <a:t>2025. 4. 11.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0A7A1-7E3D-9F3D-41A3-E89E067A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514F6-98EE-DC31-22DB-3D1A3FE3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E5F-4DC9-1841-B8DB-203401139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331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2B62A-A47E-C5AA-1753-6F6329A4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E975B-378E-1FF6-9E32-E51C2D36A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36A8-DE8B-FCF8-8982-B701B696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A0B8-F0D7-694A-89A4-90745B0EBCB5}" type="datetimeFigureOut">
              <a:rPr kumimoji="1" lang="ko-KR" altLang="en-US" smtClean="0"/>
              <a:t>2025. 4. 11.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5C842-5AFF-2E4C-5423-DBF7905D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80D22-B035-10E5-F1FB-E51FA086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E5F-4DC9-1841-B8DB-203401139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36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5D1648-4929-EA0A-1C6B-510AEBDF4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18458D-07E0-2705-0CD2-AA874863E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A5FC0-BBCF-BF90-38FA-03F5D70D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A0B8-F0D7-694A-89A4-90745B0EBCB5}" type="datetimeFigureOut">
              <a:rPr kumimoji="1" lang="ko-KR" altLang="en-US" smtClean="0"/>
              <a:t>2025. 4. 11.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0AE0C-35E6-EF26-9EF7-E0339299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33774-113B-89CF-2827-63CB2A6F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E5F-4DC9-1841-B8DB-203401139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62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BFF1A-5A78-CA9B-A819-E1CD6C6A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316ED-147F-BD42-E9DC-4281677E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AEB11-EAFB-0844-73A7-03D40937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A0B8-F0D7-694A-89A4-90745B0EBCB5}" type="datetimeFigureOut">
              <a:rPr kumimoji="1" lang="ko-KR" altLang="en-US" smtClean="0"/>
              <a:t>2025. 4. 11.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A2991-20E0-7FEB-5EA3-FE8C32E1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D0790-16FB-9935-B0CF-DAAEA08F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E5F-4DC9-1841-B8DB-203401139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396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06C89-83CB-8B67-298C-2655B781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C06AF-2395-BA7B-F963-1BEBEAEB3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49697-4DD2-2FB4-8725-360D186D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A0B8-F0D7-694A-89A4-90745B0EBCB5}" type="datetimeFigureOut">
              <a:rPr kumimoji="1" lang="ko-KR" altLang="en-US" smtClean="0"/>
              <a:t>2025. 4. 11.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55291-A352-E8B0-ED9D-096F00B9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F38A5-4DBE-F760-73BA-39AC3195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E5F-4DC9-1841-B8DB-203401139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E63EB-4238-F8CE-BFB6-667DD3E6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01761-F4FF-DC80-9634-E4D0C4714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17B1B-F98E-EA24-25CF-BACFC2FB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C2DE-9749-6B33-CEB7-268962C0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A0B8-F0D7-694A-89A4-90745B0EBCB5}" type="datetimeFigureOut">
              <a:rPr kumimoji="1" lang="ko-KR" altLang="en-US" smtClean="0"/>
              <a:t>2025. 4. 11.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86C4C-ECE8-6F2C-A263-E1865975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0D5F5E-9AE9-1CA4-4CF9-F9AE745A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E5F-4DC9-1841-B8DB-203401139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61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7D1D2-30A1-D770-305C-99CAD9DA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6B480-550A-EA43-D4EE-2B4F31DCC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E2E64-2839-EC19-9DCA-17ED462C8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C5D46B-69DF-BF8A-488D-CDEC75ADE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CDD800-21AF-4D76-B8A4-0A5C86F0F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16D69E-898D-28F6-D820-1E3B5D66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A0B8-F0D7-694A-89A4-90745B0EBCB5}" type="datetimeFigureOut">
              <a:rPr kumimoji="1" lang="ko-KR" altLang="en-US" smtClean="0"/>
              <a:t>2025. 4. 11.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52196-588D-7E0F-7C86-59E37B46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7A4A74-CD42-4869-39FE-85155A26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E5F-4DC9-1841-B8DB-203401139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863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7ABE7-EADF-CB44-4D3C-1EFFFF4D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4D736B-5D09-6FBE-C8F1-A4E3EACC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A0B8-F0D7-694A-89A4-90745B0EBCB5}" type="datetimeFigureOut">
              <a:rPr kumimoji="1" lang="ko-KR" altLang="en-US" smtClean="0"/>
              <a:t>2025. 4. 11.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9DEF6E-2E7F-785B-C245-F6F0C2B6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BB31E5-94A4-F759-A946-5EE6DD04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E5F-4DC9-1841-B8DB-203401139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06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DE4194-4B6C-5B07-20E4-D340C418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A0B8-F0D7-694A-89A4-90745B0EBCB5}" type="datetimeFigureOut">
              <a:rPr kumimoji="1" lang="ko-KR" altLang="en-US" smtClean="0"/>
              <a:t>2025. 4. 11.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42693E-2084-A41F-A719-91034458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F7D2C3-3A42-F21C-EF9E-3FC0EA53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E5F-4DC9-1841-B8DB-203401139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71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99B61-D6D2-F168-E279-55FF8FCA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5A8CE-9112-79D8-3B50-43521717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011562-844E-41A4-4535-DE1EB6DD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4667C-A3A2-D23A-6837-366F3505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A0B8-F0D7-694A-89A4-90745B0EBCB5}" type="datetimeFigureOut">
              <a:rPr kumimoji="1" lang="ko-KR" altLang="en-US" smtClean="0"/>
              <a:t>2025. 4. 11.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0A102B-A0CC-E0E9-A777-E824A5D3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CB2D26-4B23-852C-D5BD-829747EB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E5F-4DC9-1841-B8DB-203401139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421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7B1E7-B4A6-A016-0155-B0747D70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E6DD4-9D46-3E90-A725-B46B9D15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0E2CC4-6CC6-3275-A8D9-B952D9CD1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F1329A-3CC1-CB7B-BDC8-A39E6AEC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A0B8-F0D7-694A-89A4-90745B0EBCB5}" type="datetimeFigureOut">
              <a:rPr kumimoji="1" lang="ko-KR" altLang="en-US" smtClean="0"/>
              <a:t>2025. 4. 11.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F4867-AF52-C629-9D1F-4B520366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1C8E4-C59A-3E50-4033-1B4CE983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E5F-4DC9-1841-B8DB-203401139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149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BB0899-2851-A27C-18CB-68BE4D3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CB5DD-3E3E-732D-2934-C718DD7A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80C2C-B48E-83B2-4859-DEC722768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86A0B8-F0D7-694A-89A4-90745B0EBCB5}" type="datetimeFigureOut">
              <a:rPr kumimoji="1" lang="ko-KR" altLang="en-US" smtClean="0"/>
              <a:t>2025. 4. 11.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8C517-DE37-AE29-EB8B-A9336A367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2D692-82D0-112D-B5EA-F983B6796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6FAE5F-4DC9-1841-B8DB-2034011391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17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EB1C6-65FA-DA80-2605-6C21D8A89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ios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E5AD42-3E66-A1DD-B810-5B118DB65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Shifty </a:t>
            </a:r>
            <a:r>
              <a:rPr kumimoji="1" lang="en-US" altLang="ko-KR" dirty="0" err="1"/>
              <a:t>iphon</a:t>
            </a:r>
            <a:r>
              <a:rPr kumimoji="1" lang="en-US" altLang="ko-KR" dirty="0"/>
              <a:t> 16</a:t>
            </a:r>
          </a:p>
          <a:p>
            <a:r>
              <a:rPr kumimoji="1" lang="ko-KR" altLang="en-US" dirty="0"/>
              <a:t>제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강 </a:t>
            </a:r>
            <a:r>
              <a:rPr kumimoji="1" lang="ko-KR" altLang="en-US" dirty="0" err="1"/>
              <a:t>버튼만들기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81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69297-6FAD-7567-AD34-0BD9503B0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8F0955-07E9-D8B8-226C-8F541CE46A9F}"/>
              </a:ext>
            </a:extLst>
          </p:cNvPr>
          <p:cNvSpPr txBox="1"/>
          <p:nvPr/>
        </p:nvSpPr>
        <p:spPr>
          <a:xfrm>
            <a:off x="444053" y="744578"/>
            <a:ext cx="6098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✅ 목표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화면 정중앙에 위치한 </a:t>
            </a:r>
            <a:r>
              <a:rPr lang="ko-KR" altLang="en-US" b="1" dirty="0"/>
              <a:t>정사각형 </a:t>
            </a:r>
            <a:r>
              <a:rPr lang="en-US" altLang="ko-KR" b="1" dirty="0" err="1"/>
              <a:t>StackView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그 안에 </a:t>
            </a:r>
            <a:r>
              <a:rPr lang="en-US" altLang="ko-KR" dirty="0"/>
              <a:t>2x2</a:t>
            </a:r>
            <a:r>
              <a:rPr lang="ko-KR" altLang="en-US" dirty="0"/>
              <a:t>로 정렬된 버튼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어떤 아이폰 기기에서도 </a:t>
            </a:r>
            <a:r>
              <a:rPr lang="ko-KR" altLang="en-US" b="1" dirty="0"/>
              <a:t>반응형 유지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시각적으로도 </a:t>
            </a:r>
            <a:r>
              <a:rPr lang="ko-KR" altLang="en-US" b="1" dirty="0"/>
              <a:t>안정감 있는 비율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92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3753C2-AB40-B2D5-1357-5E810032765A}"/>
              </a:ext>
            </a:extLst>
          </p:cNvPr>
          <p:cNvSpPr txBox="1"/>
          <p:nvPr/>
        </p:nvSpPr>
        <p:spPr>
          <a:xfrm>
            <a:off x="293616" y="1896044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🧱 구현 구조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가장 바깥쪽 </a:t>
            </a:r>
            <a:r>
              <a:rPr lang="en-US" altLang="ko-KR" dirty="0"/>
              <a:t>Vertical </a:t>
            </a:r>
            <a:r>
              <a:rPr lang="en-US" altLang="ko-KR" dirty="0" err="1"/>
              <a:t>StackView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내부에 </a:t>
            </a:r>
            <a:r>
              <a:rPr lang="en-US" altLang="ko-KR" dirty="0"/>
              <a:t>Horizontal </a:t>
            </a:r>
            <a:r>
              <a:rPr lang="en-US" altLang="ko-KR" dirty="0" err="1"/>
              <a:t>StackView</a:t>
            </a:r>
            <a:r>
              <a:rPr lang="en-US" altLang="ko-KR" dirty="0"/>
              <a:t> 2</a:t>
            </a:r>
            <a:r>
              <a:rPr lang="ko-KR" altLang="en-US" dirty="0"/>
              <a:t>개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Horizontal </a:t>
            </a:r>
            <a:r>
              <a:rPr lang="en-US" altLang="ko-KR" dirty="0" err="1"/>
              <a:t>StackView</a:t>
            </a:r>
            <a:r>
              <a:rPr lang="ko-KR" altLang="en-US" dirty="0" err="1"/>
              <a:t>에</a:t>
            </a:r>
            <a:r>
              <a:rPr lang="ko-KR" altLang="en-US" dirty="0"/>
              <a:t> 버튼 </a:t>
            </a:r>
            <a:r>
              <a:rPr lang="en-US" altLang="ko-KR" dirty="0"/>
              <a:t>2</a:t>
            </a:r>
            <a:r>
              <a:rPr lang="ko-KR" altLang="en-US" dirty="0"/>
              <a:t>개씩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0949DD-1079-7834-CB07-910A5EED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776" y="716692"/>
            <a:ext cx="4863187" cy="5424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82B23-3525-9BBB-3DAA-D779D4F3B1BE}"/>
              </a:ext>
            </a:extLst>
          </p:cNvPr>
          <p:cNvSpPr txBox="1"/>
          <p:nvPr/>
        </p:nvSpPr>
        <p:spPr>
          <a:xfrm>
            <a:off x="406775" y="4050239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오른쪽 위 </a:t>
            </a:r>
            <a:r>
              <a:rPr lang="en-US" altLang="ko-KR" b="1" dirty="0"/>
              <a:t>(+</a:t>
            </a:r>
            <a:r>
              <a:rPr lang="ko-KR" altLang="en-US" b="1" dirty="0"/>
              <a:t> 버튼</a:t>
            </a:r>
            <a:r>
              <a:rPr lang="en-US" altLang="ko-KR" b="1" dirty="0"/>
              <a:t>)</a:t>
            </a:r>
            <a:r>
              <a:rPr lang="ko-KR" altLang="en-US" b="1" dirty="0"/>
              <a:t> 배치 할 수 있음 </a:t>
            </a:r>
            <a:r>
              <a:rPr lang="en-US" altLang="ko-KR" b="1" dirty="0"/>
              <a:t>(show library)</a:t>
            </a:r>
          </a:p>
          <a:p>
            <a:r>
              <a:rPr lang="en-US" altLang="ko-KR" dirty="0"/>
              <a:t>Shift + command + 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BDC40-5DFE-7DEA-9881-B4B27E4B2C41}"/>
              </a:ext>
            </a:extLst>
          </p:cNvPr>
          <p:cNvSpPr txBox="1"/>
          <p:nvPr/>
        </p:nvSpPr>
        <p:spPr>
          <a:xfrm>
            <a:off x="293330" y="367271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show library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B27E5-5DFD-17AB-87C3-2FE2674801E4}"/>
              </a:ext>
            </a:extLst>
          </p:cNvPr>
          <p:cNvSpPr txBox="1"/>
          <p:nvPr/>
        </p:nvSpPr>
        <p:spPr>
          <a:xfrm>
            <a:off x="293330" y="104977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틀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3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8C24F-C337-F870-3BA4-91BB3A1E4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301EB3-FA53-6B84-C32F-FA8FEE5D2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6" y="165013"/>
            <a:ext cx="6546830" cy="3713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4FAAC1-F706-D55A-E9D7-E1D3BF2D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6" y="2979087"/>
            <a:ext cx="6546830" cy="3713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C81EFC-9BB3-FC11-1F2E-3FBCA8E98655}"/>
              </a:ext>
            </a:extLst>
          </p:cNvPr>
          <p:cNvSpPr txBox="1"/>
          <p:nvPr/>
        </p:nvSpPr>
        <p:spPr>
          <a:xfrm>
            <a:off x="432392" y="28366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</a:t>
            </a:r>
            <a:r>
              <a:rPr lang="en-US" altLang="ko-KR" b="1" dirty="0"/>
              <a:t>“</a:t>
            </a:r>
            <a:r>
              <a:rPr lang="ko-KR" altLang="en-US" b="1" dirty="0"/>
              <a:t>모든</a:t>
            </a:r>
            <a:r>
              <a:rPr lang="en-US" altLang="ko-KR" b="1" dirty="0"/>
              <a:t>”</a:t>
            </a:r>
            <a:r>
              <a:rPr lang="ko-KR" altLang="en-US" b="1" dirty="0"/>
              <a:t> </a:t>
            </a:r>
            <a:r>
              <a:rPr lang="en-US" altLang="ko-KR" b="1" dirty="0" err="1"/>
              <a:t>stackView</a:t>
            </a:r>
            <a:r>
              <a:rPr lang="ko-KR" altLang="en-US" b="1" dirty="0"/>
              <a:t> 속성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25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B5683-BAD2-9CD9-6B58-D4A458A0A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F14D6E-D34B-9238-EA26-36133CBD39AD}"/>
              </a:ext>
            </a:extLst>
          </p:cNvPr>
          <p:cNvSpPr txBox="1"/>
          <p:nvPr/>
        </p:nvSpPr>
        <p:spPr>
          <a:xfrm>
            <a:off x="432392" y="28366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b="1" dirty="0"/>
              <a:t> 오토 레이아웃 제약 설정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840F6-F088-EB33-9BA5-310A2D57A161}"/>
              </a:ext>
            </a:extLst>
          </p:cNvPr>
          <p:cNvSpPr txBox="1"/>
          <p:nvPr/>
        </p:nvSpPr>
        <p:spPr>
          <a:xfrm>
            <a:off x="510290" y="1370989"/>
            <a:ext cx="6616109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가장 바깥쪽 </a:t>
            </a:r>
            <a:r>
              <a:rPr lang="en-US" altLang="ko-KR" b="1" dirty="0" err="1"/>
              <a:t>StackView</a:t>
            </a:r>
            <a:r>
              <a:rPr lang="en-US" altLang="ko-KR" b="1" dirty="0"/>
              <a:t> (Vertical) </a:t>
            </a:r>
            <a:r>
              <a:rPr lang="ko-KR" altLang="en-US" b="1" dirty="0"/>
              <a:t>선택 → </a:t>
            </a:r>
            <a:r>
              <a:rPr lang="en-US" altLang="ko-KR" b="1" dirty="0"/>
              <a:t>Align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Horizontally in Container </a:t>
            </a:r>
            <a:r>
              <a:rPr lang="ko-KR" altLang="en-US" sz="1600" dirty="0"/>
              <a:t>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Vertically in Container </a:t>
            </a:r>
            <a:r>
              <a:rPr lang="ko-KR" altLang="en-US" sz="1600" dirty="0"/>
              <a:t>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→ </a:t>
            </a:r>
            <a:r>
              <a:rPr lang="en-US" altLang="ko-KR" sz="1600" dirty="0"/>
              <a:t>"Add 2 Constraints”</a:t>
            </a:r>
          </a:p>
          <a:p>
            <a:endParaRPr lang="ko-KR" altLang="en-US" dirty="0"/>
          </a:p>
          <a:p>
            <a:pPr>
              <a:buNone/>
            </a:pPr>
            <a:r>
              <a:rPr lang="en-US" altLang="ko-KR" b="1" dirty="0"/>
              <a:t>2. </a:t>
            </a:r>
            <a:r>
              <a:rPr lang="en-US" altLang="ko-KR" b="1" dirty="0" err="1"/>
              <a:t>StackView</a:t>
            </a:r>
            <a:r>
              <a:rPr lang="en-US" altLang="ko-KR" b="1" dirty="0"/>
              <a:t> </a:t>
            </a:r>
            <a:r>
              <a:rPr lang="ko-KR" altLang="en-US" b="1" dirty="0"/>
              <a:t>선택 → </a:t>
            </a:r>
            <a:r>
              <a:rPr lang="en-US" altLang="ko-KR" b="1" dirty="0"/>
              <a:t>Add New Constraint </a:t>
            </a:r>
            <a:r>
              <a:rPr lang="ko-KR" altLang="en-US" b="1" dirty="0"/>
              <a:t>클릭</a:t>
            </a:r>
            <a:endParaRPr lang="en-US" altLang="ko-KR" b="1" dirty="0"/>
          </a:p>
          <a:p>
            <a:pPr>
              <a:buNone/>
            </a:pPr>
            <a:endParaRPr lang="ko-KR" alt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아래쪽 ☑ </a:t>
            </a:r>
            <a:r>
              <a:rPr lang="en-US" altLang="ko-KR" sz="1600" dirty="0"/>
              <a:t>Aspect Ratio </a:t>
            </a:r>
            <a:r>
              <a:rPr lang="ko-KR" altLang="en-US" sz="1600" dirty="0"/>
              <a:t>체크 → </a:t>
            </a:r>
            <a:r>
              <a:rPr lang="en-US" altLang="ko-KR" sz="1600" dirty="0"/>
              <a:t>"Add 1 Constraint"</a:t>
            </a:r>
          </a:p>
          <a:p>
            <a:r>
              <a:rPr lang="en-US" altLang="ko-KR" sz="1600" dirty="0"/>
              <a:t>→ </a:t>
            </a:r>
            <a:r>
              <a:rPr lang="ko-KR" altLang="en-US" sz="1600" b="1" dirty="0"/>
              <a:t>여기까지 하면 중심 </a:t>
            </a:r>
            <a:r>
              <a:rPr lang="en-US" altLang="ko-KR" sz="1600" b="1" dirty="0"/>
              <a:t>+ </a:t>
            </a:r>
            <a:r>
              <a:rPr lang="ko-KR" altLang="en-US" sz="1600" b="1" dirty="0"/>
              <a:t>반응형 완료</a:t>
            </a:r>
            <a:r>
              <a:rPr lang="en-US" altLang="ko-KR" b="1" dirty="0"/>
              <a:t>!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109B76-9160-15D0-E315-A700B471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893" y="3706422"/>
            <a:ext cx="3831968" cy="202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9DE0D1-8BC2-FE15-F704-81748F542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893" y="1408203"/>
            <a:ext cx="4103817" cy="2173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85E2AE-95BE-EBBD-6E6A-A70F749AF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403" y="4346570"/>
            <a:ext cx="17272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5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FD413-44D7-6F73-988B-75179AECA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1845F2-3EA9-8800-FEB3-E822D32139F5}"/>
              </a:ext>
            </a:extLst>
          </p:cNvPr>
          <p:cNvSpPr txBox="1"/>
          <p:nvPr/>
        </p:nvSpPr>
        <p:spPr>
          <a:xfrm>
            <a:off x="432392" y="28366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</a:t>
            </a:r>
            <a:r>
              <a:rPr lang="ko-KR" altLang="en-US" b="1" dirty="0"/>
              <a:t> 오토 레이아웃 제약 설정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B016F-7ED9-2361-C039-853B2B8CEA2F}"/>
              </a:ext>
            </a:extLst>
          </p:cNvPr>
          <p:cNvSpPr txBox="1"/>
          <p:nvPr/>
        </p:nvSpPr>
        <p:spPr>
          <a:xfrm>
            <a:off x="173366" y="1188585"/>
            <a:ext cx="661610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정사각형 만들기</a:t>
            </a:r>
            <a:endParaRPr lang="en-US" altLang="ko-KR" b="1" dirty="0"/>
          </a:p>
          <a:p>
            <a:pPr>
              <a:buNone/>
            </a:pPr>
            <a:r>
              <a:rPr lang="en-US" altLang="ko-KR" b="1" dirty="0"/>
              <a:t>1. View → </a:t>
            </a:r>
            <a:r>
              <a:rPr lang="en-US" altLang="ko-KR" b="1" dirty="0" err="1"/>
              <a:t>StackView</a:t>
            </a:r>
            <a:r>
              <a:rPr lang="ko-KR" altLang="en-US" b="1" dirty="0"/>
              <a:t>로 </a:t>
            </a:r>
            <a:r>
              <a:rPr lang="en-US" altLang="ko-KR" b="1" dirty="0"/>
              <a:t>Control + </a:t>
            </a:r>
            <a:r>
              <a:rPr lang="ko-KR" altLang="en-US" b="1" dirty="0"/>
              <a:t>드래그</a:t>
            </a:r>
            <a:endParaRPr lang="en-US" altLang="ko-KR" b="1" dirty="0"/>
          </a:p>
          <a:p>
            <a:pPr>
              <a:buNone/>
            </a:pPr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메뉴에서 </a:t>
            </a:r>
            <a:r>
              <a:rPr lang="en-US" altLang="ko-KR" sz="1600" dirty="0"/>
              <a:t>Equal Widths </a:t>
            </a:r>
            <a:r>
              <a:rPr lang="ko-KR" altLang="en-US" sz="1600" dirty="0"/>
              <a:t>선택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왼쪽에서 제약 클릭 → 오른쪽에서 </a:t>
            </a:r>
            <a:r>
              <a:rPr lang="en-US" altLang="ko-KR" sz="1600" dirty="0"/>
              <a:t>Multiplier = 1.2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D6D1BF-5FC1-7DBB-EC25-B8F7F927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246" y="72686"/>
            <a:ext cx="6337388" cy="33563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845A93-1D48-FEBD-85D0-26F94F7E4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962" y="3170939"/>
            <a:ext cx="4015454" cy="36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3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872293-A0A4-8181-8D97-C7BEFEEA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53" y="0"/>
            <a:ext cx="76190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817749-40F5-211F-0AEB-1469E9FD4A44}"/>
              </a:ext>
            </a:extLst>
          </p:cNvPr>
          <p:cNvSpPr txBox="1"/>
          <p:nvPr/>
        </p:nvSpPr>
        <p:spPr>
          <a:xfrm>
            <a:off x="1112013" y="2211314"/>
            <a:ext cx="3101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4.</a:t>
            </a:r>
            <a:r>
              <a:rPr lang="ko-KR" altLang="en-US" b="1" dirty="0"/>
              <a:t> 최종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95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174</Words>
  <Application>Microsoft Macintosh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ios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 성운</dc:creator>
  <cp:lastModifiedBy>정 성운</cp:lastModifiedBy>
  <cp:revision>21</cp:revision>
  <dcterms:created xsi:type="dcterms:W3CDTF">2025-04-11T02:21:16Z</dcterms:created>
  <dcterms:modified xsi:type="dcterms:W3CDTF">2025-04-11T02:44:32Z</dcterms:modified>
</cp:coreProperties>
</file>