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  <p:sldMasterId id="2147484440" r:id="rId2"/>
    <p:sldMasterId id="2147484452" r:id="rId3"/>
  </p:sldMasterIdLst>
  <p:notesMasterIdLst>
    <p:notesMasterId r:id="rId15"/>
  </p:notesMasterIdLst>
  <p:sldIdLst>
    <p:sldId id="281" r:id="rId4"/>
    <p:sldId id="283" r:id="rId5"/>
    <p:sldId id="346" r:id="rId6"/>
    <p:sldId id="348" r:id="rId7"/>
    <p:sldId id="347" r:id="rId8"/>
    <p:sldId id="349" r:id="rId9"/>
    <p:sldId id="350" r:id="rId10"/>
    <p:sldId id="351" r:id="rId11"/>
    <p:sldId id="352" r:id="rId12"/>
    <p:sldId id="353" r:id="rId13"/>
    <p:sldId id="332" r:id="rId14"/>
  </p:sldIdLst>
  <p:sldSz cx="9144000" cy="6858000" type="screen4x3"/>
  <p:notesSz cx="6797675" cy="9928225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82"/>
    <a:srgbClr val="333333"/>
    <a:srgbClr val="484860"/>
    <a:srgbClr val="3D3D49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86706" autoAdjust="0"/>
  </p:normalViewPr>
  <p:slideViewPr>
    <p:cSldViewPr>
      <p:cViewPr varScale="1">
        <p:scale>
          <a:sx n="69" d="100"/>
          <a:sy n="69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24/02/2023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6093296"/>
            <a:ext cx="4771790" cy="74699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39552" y="1121976"/>
            <a:ext cx="8136904" cy="216300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</a:t>
            </a: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MODELOS DE OCUPACIÓN DE COMUNIDADES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Dra. Andrea P. </a:t>
            </a: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Goijman</a:t>
            </a:r>
          </a:p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000" b="1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“Métodos cuantitativos de detección imperfecta para el análisis de poblaciones y comunidades de fauna silvestre”</a:t>
            </a:r>
            <a:endParaRPr lang="en-US" sz="2000" dirty="0" smtClean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Dpto. 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Ciencias Naturales, </a:t>
            </a: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20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323528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908720"/>
            <a:ext cx="792088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de ocupación con las </a:t>
            </a:r>
            <a:r>
              <a:rPr lang="es-ES" sz="26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(con DA).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 mismo que en el modelo anterior, incluyendo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que no fueron vistas, pero sabemos que podrían ser parte de la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4835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99592" y="836712"/>
            <a:ext cx="8064896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980728"/>
            <a:ext cx="78488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Marc </a:t>
            </a:r>
            <a:r>
              <a:rPr lang="es-ES" alt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Kery</a:t>
            </a: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&amp; J. Andy </a:t>
            </a:r>
            <a:r>
              <a:rPr lang="es-ES" alt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Royle</a:t>
            </a: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2016.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Applied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hierarchical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ecology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distribution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,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abundance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species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richness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using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R and BUGS. 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Volume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1: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Prelude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Static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models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Academic</a:t>
            </a:r>
            <a:r>
              <a:rPr kumimoji="0" lang="es-ES" altLang="es-ES" sz="2800" b="0" i="0" u="none" strike="noStrike" cap="none" normalizeH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Press</a:t>
            </a:r>
            <a:r>
              <a:rPr kumimoji="0" lang="es-ES" altLang="es-ES" sz="2800" b="0" i="0" u="none" strike="noStrike" cap="none" normalizeH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.</a:t>
            </a:r>
            <a:endParaRPr kumimoji="0" lang="es-ES" altLang="es-ES" sz="5400" b="0" i="0" u="none" strike="noStrike" cap="none" normalizeH="0" baseline="0" dirty="0" smtClean="0">
              <a:ln>
                <a:noFill/>
              </a:ln>
              <a:solidFill>
                <a:srgbClr val="636382"/>
              </a:solidFill>
              <a:effectLst/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187624" y="1234464"/>
            <a:ext cx="7560840" cy="40667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ensamble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ocurren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sitio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Conjunto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variable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biodiversidad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más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ampliamente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980728"/>
            <a:ext cx="751856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jerarquico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meta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ocupación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Dorazio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&amp;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Royle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2005 - DR) - 3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(error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real)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7894" y="980728"/>
            <a:ext cx="773458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“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conjunto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tratados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–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respectivas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 priori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priori,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9902" y="980728"/>
            <a:ext cx="759057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Agregando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complejidad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Efectos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ambientales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sobre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/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abundancia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Falsos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negativos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Dinamicas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temporales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Interacciones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entre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extra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gremios</a:t>
            </a:r>
            <a:r>
              <a:rPr lang="en-U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9902" y="980728"/>
            <a:ext cx="759057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imperfecta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“Data augmentation”</a:t>
            </a:r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Gill Sans MT" panose="020B0502020104020203" pitchFamily="34" charset="0"/>
              <a:buChar char="–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inferencia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sobre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total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inluye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registradas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Inferencias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escala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local (alfa),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paisaje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(beta)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macroescala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(gamma)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9902" y="980728"/>
            <a:ext cx="77345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que relacionan el numero de especies observadas a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covariables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(identidad de especies se pierde, no hay error en Riqueza)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N-mixtos (Detección imperfecta es igual para todas las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no hay identidad de especies)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de comunidades con efectos fijos de las especies (</a:t>
            </a:r>
            <a:r>
              <a:rPr lang="es-E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totalmente independientes)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con las </a:t>
            </a:r>
            <a:r>
              <a:rPr lang="es-E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(sólo especies registradas).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b="1" dirty="0">
                <a:solidFill>
                  <a:srgbClr val="636382"/>
                </a:solidFill>
                <a:latin typeface="Gill Sans MT" panose="020B0502020104020203" pitchFamily="34" charset="0"/>
              </a:rPr>
              <a:t>de ocupación con las </a:t>
            </a:r>
            <a:r>
              <a:rPr lang="es-ES" sz="2600" b="1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(con DA)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600" y="1020212"/>
            <a:ext cx="79928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de comunidades con efectos fijos de las especies (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totalmente independientes)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Lo mismo que ajustar un modelo para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cada 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por separado.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Tiene la ventaja de poder comparar las especies más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fácilmente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 poco frecuentes no mejoran su estimación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908720"/>
            <a:ext cx="792088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con las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(sólo especies registradas).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siguen una distribución común de la comunidad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Mejora la precisión de las estimaciones para especies poco frecuentes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casos donde no nos interesan las especies no registradas – la comunidad es conocida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puede modelar la correlación entre ocupación y detectabilidad (abundancia afecta detección)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Covariables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(heterogeneidad en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deteccion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y/u ocupación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Grupos (ej. gremios), etc.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16223</TotalTime>
  <Words>558</Words>
  <Application>Microsoft Office PowerPoint</Application>
  <PresentationFormat>Presentación en pantalla (4:3)</PresentationFormat>
  <Paragraphs>69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Verdana</vt:lpstr>
      <vt:lpstr>1_Office Theme</vt:lpstr>
      <vt:lpstr>Theme3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usuario</cp:lastModifiedBy>
  <cp:revision>548</cp:revision>
  <cp:lastPrinted>2014-08-11T18:04:54Z</cp:lastPrinted>
  <dcterms:created xsi:type="dcterms:W3CDTF">2014-07-21T14:52:50Z</dcterms:created>
  <dcterms:modified xsi:type="dcterms:W3CDTF">2023-02-24T19:57:46Z</dcterms:modified>
</cp:coreProperties>
</file>