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7099300" cy="102346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06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884802D-3211-410C-B7ED-AF30D6B62FB6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F5994FB-6467-4303-A20B-74CC0A808E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526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7E628AD-7592-4CEA-8509-BBC9C32DA8CE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1672674-16BC-4D02-A546-328A09C222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2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843F3-C9B4-4476-A2BC-6ADEB2546CF1}" type="slidenum">
              <a:rPr lang="es-ES" altLang="es-AR"/>
              <a:pPr/>
              <a:t>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5978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94639-5BCD-410E-B58D-0B5B256B37BF}" type="slidenum">
              <a:rPr lang="es-ES" altLang="es-AR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662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5D34E-3487-41BA-87E1-42A50297FC46}" type="slidenum">
              <a:rPr lang="es-ES" altLang="es-AR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6655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4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7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24/2/2023</a:t>
            </a:fld>
            <a:endParaRPr lang="es-AR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AR" altLang="es-AR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3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w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altLang="es-AR"/>
              <a:t>Características biológicas </a:t>
            </a:r>
            <a:br>
              <a:rPr lang="es-ES_tradnl" altLang="es-AR"/>
            </a:br>
            <a:r>
              <a:rPr lang="es-ES_tradnl" altLang="es-AR"/>
              <a:t>de las especies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66850" y="1985963"/>
            <a:ext cx="4552950" cy="3149600"/>
          </a:xfrm>
        </p:spPr>
        <p:txBody>
          <a:bodyPr/>
          <a:lstStyle/>
          <a:p>
            <a:r>
              <a:rPr lang="es-ES_tradnl" altLang="es-AR" sz="2600"/>
              <a:t>Detectabilidad</a:t>
            </a:r>
          </a:p>
          <a:p>
            <a:r>
              <a:rPr lang="es-ES_tradnl" altLang="es-AR" sz="2600"/>
              <a:t>Movimiento</a:t>
            </a:r>
          </a:p>
          <a:p>
            <a:r>
              <a:rPr lang="es-ES_tradnl" altLang="es-AR" sz="2600"/>
              <a:t>Densidad</a:t>
            </a:r>
          </a:p>
          <a:p>
            <a:r>
              <a:rPr lang="es-ES_tradnl" altLang="es-AR" sz="2600"/>
              <a:t>Comportamiento de los grupos</a:t>
            </a:r>
          </a:p>
          <a:p>
            <a:r>
              <a:rPr lang="es-ES_tradnl" altLang="es-AR" sz="2600"/>
              <a:t>Sistema social</a:t>
            </a:r>
          </a:p>
          <a:p>
            <a:endParaRPr lang="es-ES_tradnl" altLang="es-AR" sz="2600"/>
          </a:p>
        </p:txBody>
      </p:sp>
      <p:sp>
        <p:nvSpPr>
          <p:cNvPr id="809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2200" y="1985963"/>
            <a:ext cx="4552950" cy="3149600"/>
          </a:xfrm>
        </p:spPr>
        <p:txBody>
          <a:bodyPr/>
          <a:lstStyle/>
          <a:p>
            <a:r>
              <a:rPr lang="es-ES_tradnl" altLang="es-AR" sz="2600"/>
              <a:t>Edad</a:t>
            </a:r>
          </a:p>
          <a:p>
            <a:r>
              <a:rPr lang="es-ES_tradnl" altLang="es-AR" sz="2600"/>
              <a:t>Sexo</a:t>
            </a:r>
          </a:p>
          <a:p>
            <a:r>
              <a:rPr lang="es-ES_tradnl" altLang="es-AR" sz="2600"/>
              <a:t>Hora del día</a:t>
            </a:r>
          </a:p>
          <a:p>
            <a:r>
              <a:rPr lang="es-ES_tradnl" altLang="es-AR" sz="2600"/>
              <a:t>Cambios estacionales</a:t>
            </a:r>
            <a:endParaRPr lang="es-ES" altLang="es-AR" sz="2600"/>
          </a:p>
        </p:txBody>
      </p:sp>
    </p:spTree>
    <p:extLst>
      <p:ext uri="{BB962C8B-B14F-4D97-AF65-F5344CB8AC3E}">
        <p14:creationId xmlns:p14="http://schemas.microsoft.com/office/powerpoint/2010/main" val="132924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0" y="0"/>
            <a:ext cx="9772650" cy="1752600"/>
          </a:xfrm>
        </p:spPr>
        <p:txBody>
          <a:bodyPr/>
          <a:lstStyle/>
          <a:p>
            <a:r>
              <a:rPr lang="es-ES_tradnl" altLang="es-AR"/>
              <a:t>Características del hábitat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2286000"/>
            <a:ext cx="8743950" cy="4114800"/>
          </a:xfrm>
        </p:spPr>
        <p:txBody>
          <a:bodyPr/>
          <a:lstStyle/>
          <a:p>
            <a:r>
              <a:rPr lang="es-ES_tradnl" altLang="es-AR"/>
              <a:t>Estructura de la vegetación</a:t>
            </a:r>
          </a:p>
          <a:p>
            <a:r>
              <a:rPr lang="es-ES_tradnl" altLang="es-AR"/>
              <a:t>Composición de la vegetación</a:t>
            </a:r>
          </a:p>
          <a:p>
            <a:r>
              <a:rPr lang="es-ES_tradnl" altLang="es-AR"/>
              <a:t>Topología del paisaje</a:t>
            </a:r>
          </a:p>
          <a:p>
            <a:r>
              <a:rPr lang="es-ES_tradnl" altLang="es-AR"/>
              <a:t>Ruidos</a:t>
            </a:r>
          </a:p>
          <a:p>
            <a:endParaRPr lang="es-ES_tradnl" altLang="es-AR"/>
          </a:p>
          <a:p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878352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4025" y="304800"/>
            <a:ext cx="10287000" cy="1447800"/>
          </a:xfrm>
        </p:spPr>
        <p:txBody>
          <a:bodyPr/>
          <a:lstStyle/>
          <a:p>
            <a:r>
              <a:rPr lang="es-ES_tradnl" altLang="es-AR"/>
              <a:t>Factores meteorológicos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2286000"/>
            <a:ext cx="8743950" cy="4114800"/>
          </a:xfrm>
        </p:spPr>
        <p:txBody>
          <a:bodyPr/>
          <a:lstStyle/>
          <a:p>
            <a:r>
              <a:rPr lang="es-ES_tradnl" altLang="es-AR"/>
              <a:t>Precipitaciones</a:t>
            </a:r>
          </a:p>
          <a:p>
            <a:r>
              <a:rPr lang="es-ES_tradnl" altLang="es-AR"/>
              <a:t>Vientos</a:t>
            </a:r>
          </a:p>
          <a:p>
            <a:r>
              <a:rPr lang="es-ES_tradnl" altLang="es-AR"/>
              <a:t>Temperatura</a:t>
            </a:r>
          </a:p>
          <a:p>
            <a:r>
              <a:rPr lang="es-ES_tradnl" altLang="es-AR"/>
              <a:t>Niebla</a:t>
            </a:r>
          </a:p>
          <a:p>
            <a:r>
              <a:rPr lang="es-ES_tradnl" altLang="es-AR"/>
              <a:t>Nieve</a:t>
            </a:r>
          </a:p>
          <a:p>
            <a:r>
              <a:rPr lang="es-ES_tradnl" altLang="es-AR"/>
              <a:t>Humedad relativa</a:t>
            </a:r>
          </a:p>
          <a:p>
            <a:endParaRPr lang="es-ES_tradnl" altLang="es-AR"/>
          </a:p>
          <a:p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126542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5576888" y="1828801"/>
          <a:ext cx="12954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n" r:id="rId6" imgW="1295640" imgH="3934080" progId="MS_ClipArt_Gallery.2">
                  <p:embed/>
                </p:oleObj>
              </mc:Choice>
              <mc:Fallback>
                <p:oleObj name="Imagen" r:id="rId6" imgW="129564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1828801"/>
                        <a:ext cx="1295400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>
                <a:effectLst>
                  <a:outerShdw blurRad="38100" dist="38100" dir="2700000" algn="tl">
                    <a:srgbClr val="C0C0C0"/>
                  </a:outerShdw>
                </a:effectLst>
              </a:rPr>
              <a:t>Consideraciones generales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638301" y="3048000"/>
            <a:ext cx="91725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s-ES_tradnl" altLang="es-AR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La mortalidad y el reclutamiento son despreciables en el momento de la toma de datos</a:t>
            </a:r>
          </a:p>
        </p:txBody>
      </p:sp>
    </p:spTree>
    <p:extLst>
      <p:ext uri="{BB962C8B-B14F-4D97-AF65-F5344CB8AC3E}">
        <p14:creationId xmlns:p14="http://schemas.microsoft.com/office/powerpoint/2010/main" val="184490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5575300" y="1827214"/>
          <a:ext cx="12954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n" r:id="rId6" imgW="1295640" imgH="3934080" progId="MS_ClipArt_Gallery.2">
                  <p:embed/>
                </p:oleObj>
              </mc:Choice>
              <mc:Fallback>
                <p:oleObj name="Imagen" r:id="rId6" imgW="129564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827214"/>
                        <a:ext cx="1295400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b="0"/>
              <a:t>Consideraciones generales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152651" y="3048000"/>
            <a:ext cx="831532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s-ES_tradnl" altLang="es-AR" sz="3200">
                <a:latin typeface="Verdana" panose="020B0604030504040204" pitchFamily="34" charset="0"/>
              </a:rPr>
              <a:t>Todos los miembros de la población tienen la misma probabilidad de ser contados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</p:bld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77</Words>
  <Application>Microsoft Office PowerPoint</Application>
  <PresentationFormat>Panorámica</PresentationFormat>
  <Paragraphs>29</Paragraphs>
  <Slides>5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Verdana</vt:lpstr>
      <vt:lpstr>Theme3</vt:lpstr>
      <vt:lpstr>Imagen</vt:lpstr>
      <vt:lpstr>Características biológicas  de las especies</vt:lpstr>
      <vt:lpstr>Características del hábitat </vt:lpstr>
      <vt:lpstr>Factores meteorológicos</vt:lpstr>
      <vt:lpstr>Consideraciones generales</vt:lpstr>
      <vt:lpstr>Consideraciones generales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Bernardos</dc:creator>
  <cp:lastModifiedBy>usuario</cp:lastModifiedBy>
  <cp:revision>20</cp:revision>
  <cp:lastPrinted>2016-06-27T23:33:34Z</cp:lastPrinted>
  <dcterms:created xsi:type="dcterms:W3CDTF">2016-06-12T14:58:04Z</dcterms:created>
  <dcterms:modified xsi:type="dcterms:W3CDTF">2023-02-24T19:53:50Z</dcterms:modified>
</cp:coreProperties>
</file>