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17"/>
  </p:notesMasterIdLst>
  <p:sldIdLst>
    <p:sldId id="281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85" r:id="rId15"/>
    <p:sldId id="287" r:id="rId16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3F5F6"/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357" autoAdjust="0"/>
  </p:normalViewPr>
  <p:slideViewPr>
    <p:cSldViewPr>
      <p:cViewPr varScale="1">
        <p:scale>
          <a:sx n="80" d="100"/>
          <a:sy n="80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de mirar los ejemplos en R de </a:t>
            </a:r>
            <a:r>
              <a:rPr lang="es-ES" dirty="0" err="1" smtClean="0"/>
              <a:t>poisson</a:t>
            </a:r>
            <a:endParaRPr lang="es-ES" dirty="0" smtClean="0"/>
          </a:p>
          <a:p>
            <a:r>
              <a:rPr lang="es-ES" dirty="0" smtClean="0"/>
              <a:t>Hacer ejemplos de binomial</a:t>
            </a:r>
          </a:p>
          <a:p>
            <a:r>
              <a:rPr lang="es-ES" dirty="0" smtClean="0"/>
              <a:t>Pasar</a:t>
            </a:r>
            <a:r>
              <a:rPr lang="es-ES" baseline="0" dirty="0" smtClean="0"/>
              <a:t> a GLMM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936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95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bg1">
                    <a:lumMod val="95000"/>
                  </a:schemeClr>
                </a:solidFill>
              </a:rPr>
              <a:t> CONTRERAS 2023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3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</a:t>
            </a:r>
            <a:r>
              <a:rPr lang="es-E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Poisson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solidFill>
                <a:srgbClr val="D3F5F6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07504" y="191797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log-link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55679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</a:t>
            </a:r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(ej. conteos)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conteo esperado </a:t>
                </a:r>
                <a:endParaRPr lang="es-ES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 media)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  <a:blipFill>
                <a:blip r:embed="rId4"/>
                <a:stretch>
                  <a:fillRect l="-2158" t="-4717" r="-119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2976"/>
            <a:ext cx="3920749" cy="3540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64663"/>
            <a:ext cx="4046350" cy="35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Binomial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solidFill>
                <a:srgbClr val="FFCCCC">
                  <a:alpha val="27843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79512" y="177594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</a:t>
            </a:r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logit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36402" y="1021311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Binomial (ej. detecciones)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número de intentos</a:t>
                </a:r>
              </a:p>
              <a:p>
                <a:r>
                  <a:rPr lang="es-ES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pi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 de éxito</a:t>
                </a: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  <a:blipFill>
                <a:blip r:embed="rId3"/>
                <a:stretch>
                  <a:fillRect l="-1728" t="-4717" r="-1512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1187624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79512" y="908720"/>
            <a:ext cx="875842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GLM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estrictamente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sólo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componente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veces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necesitamos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Jerárquicos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ás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5536" y="908720"/>
            <a:ext cx="8564981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R,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podemos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densidades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números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bajo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endParaRPr lang="en-US" sz="5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" y="1052736"/>
            <a:ext cx="88575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componente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“</a:t>
                </a:r>
                <a:r>
                  <a:rPr lang="en-US" sz="24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señal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”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contiene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las parte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predecibles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o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estructura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media de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lineal)</a:t>
                </a: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afectan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media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manera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aditiva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test-t, 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ANOVA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ANCOVA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  <a:blipFill>
                <a:blip r:embed="rId4"/>
                <a:stretch>
                  <a:fillRect l="-1022" t="-1333" r="-1752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7740"/>
          <a:stretch/>
        </p:blipFill>
        <p:spPr>
          <a:xfrm>
            <a:off x="4699095" y="3212976"/>
            <a:ext cx="4444905" cy="35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𝑵𝒐𝒓𝒎𝒂𝒍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465119" y="1638284"/>
            <a:ext cx="10537" cy="99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2209632" y="1628800"/>
            <a:ext cx="9245" cy="109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19872" y="1638286"/>
            <a:ext cx="0" cy="99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t="7740"/>
          <a:stretch/>
        </p:blipFill>
        <p:spPr>
          <a:xfrm>
            <a:off x="4183021" y="2852936"/>
            <a:ext cx="4876953" cy="386699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5364088" y="3068960"/>
            <a:ext cx="2664296" cy="1440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580112" y="3429000"/>
            <a:ext cx="2664296" cy="14401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580112" y="4077072"/>
            <a:ext cx="2664296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4124" y="2632224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763688" y="2924944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s-ES" baseline="-25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76872" y="1916832"/>
            <a:ext cx="3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Residuos</a:t>
            </a:r>
            <a:r>
              <a:rPr lang="en-US" dirty="0" smtClean="0"/>
              <a:t> (no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lineal)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308536" y="4365104"/>
            <a:ext cx="246491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02048" y="4390391"/>
            <a:ext cx="417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069793" y="5332566"/>
            <a:ext cx="82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ñal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98026" y="5332565"/>
            <a:ext cx="105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4183021" y="1638283"/>
            <a:ext cx="965043" cy="63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54448" y="2877086"/>
            <a:ext cx="138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1520" y="836712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Hasta ahora asumimos una distribución normal para la parte aleatoria de la respuesta  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las respuestas no siguen una distribución normal, ya no podemos usar directamente el modelo aditivo (ej. Agregar ruido a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binomial)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412618" y="3429000"/>
            <a:ext cx="3911910" cy="3290935"/>
            <a:chOff x="5076056" y="3429000"/>
            <a:chExt cx="3911910" cy="3290935"/>
          </a:xfrm>
        </p:grpSpPr>
        <p:grpSp>
          <p:nvGrpSpPr>
            <p:cNvPr id="4" name="Grupo 3"/>
            <p:cNvGrpSpPr/>
            <p:nvPr/>
          </p:nvGrpSpPr>
          <p:grpSpPr>
            <a:xfrm>
              <a:off x="5076056" y="3429000"/>
              <a:ext cx="3911910" cy="3290935"/>
              <a:chOff x="4183021" y="2852936"/>
              <a:chExt cx="4876953" cy="3866999"/>
            </a:xfrm>
          </p:grpSpPr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2"/>
              <a:srcRect t="7740"/>
              <a:stretch/>
            </p:blipFill>
            <p:spPr>
              <a:xfrm>
                <a:off x="4183021" y="2852936"/>
                <a:ext cx="4876953" cy="3866999"/>
              </a:xfrm>
              <a:prstGeom prst="rect">
                <a:avLst/>
              </a:prstGeom>
            </p:spPr>
          </p:pic>
          <p:cxnSp>
            <p:nvCxnSpPr>
              <p:cNvPr id="29" name="Conector recto 28"/>
              <p:cNvCxnSpPr/>
              <p:nvPr/>
            </p:nvCxnSpPr>
            <p:spPr>
              <a:xfrm flipV="1">
                <a:off x="5364088" y="3068960"/>
                <a:ext cx="2664296" cy="144016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V="1">
                <a:off x="5580112" y="3429000"/>
                <a:ext cx="2664296" cy="144016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5580112" y="4077072"/>
                <a:ext cx="2664296" cy="1440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bre 13"/>
            <p:cNvSpPr/>
            <p:nvPr/>
          </p:nvSpPr>
          <p:spPr>
            <a:xfrm rot="3031033">
              <a:off x="6857175" y="4097570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orma libre 39"/>
            <p:cNvSpPr/>
            <p:nvPr/>
          </p:nvSpPr>
          <p:spPr>
            <a:xfrm rot="3031033">
              <a:off x="7510157" y="417360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Forma libre 40"/>
            <p:cNvSpPr/>
            <p:nvPr/>
          </p:nvSpPr>
          <p:spPr>
            <a:xfrm rot="3031033">
              <a:off x="7292440" y="485921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3902" y="3117736"/>
            <a:ext cx="505864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Podemos aplicar indirectamente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modelo lineal, a través de una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enlace que transforma el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valor esperado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 función de enlace, nos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permite “enlazar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” los componentes de señal y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ruido en un modelo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52120" y="148816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576" y="249289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g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220072" y="1688217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627784" y="2720534"/>
            <a:ext cx="39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5400000">
            <a:off x="4945607" y="2234996"/>
            <a:ext cx="388349" cy="142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355976" y="324491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18072</TotalTime>
  <Words>515</Words>
  <Application>Microsoft Office PowerPoint</Application>
  <PresentationFormat>On-screen Show (4:3)</PresentationFormat>
  <Paragraphs>93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Source Code Pro Light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558</cp:revision>
  <cp:lastPrinted>2023-03-20T18:46:36Z</cp:lastPrinted>
  <dcterms:created xsi:type="dcterms:W3CDTF">2014-07-21T14:52:50Z</dcterms:created>
  <dcterms:modified xsi:type="dcterms:W3CDTF">2023-03-27T15:09:18Z</dcterms:modified>
</cp:coreProperties>
</file>