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33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293" r:id="rId14"/>
    <p:sldId id="294" r:id="rId15"/>
    <p:sldId id="295" r:id="rId16"/>
    <p:sldId id="297" r:id="rId17"/>
    <p:sldId id="299" r:id="rId18"/>
    <p:sldId id="300" r:id="rId19"/>
    <p:sldId id="301" r:id="rId20"/>
    <p:sldId id="298" r:id="rId21"/>
    <p:sldId id="302" r:id="rId22"/>
    <p:sldId id="303" r:id="rId23"/>
    <p:sldId id="304" r:id="rId24"/>
    <p:sldId id="311" r:id="rId25"/>
    <p:sldId id="305" r:id="rId26"/>
    <p:sldId id="306" r:id="rId27"/>
    <p:sldId id="307" r:id="rId28"/>
    <p:sldId id="312" r:id="rId29"/>
    <p:sldId id="313" r:id="rId30"/>
    <p:sldId id="308" r:id="rId31"/>
    <p:sldId id="309" r:id="rId32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1" autoAdjust="0"/>
    <p:restoredTop sz="89861" autoAdjust="0"/>
  </p:normalViewPr>
  <p:slideViewPr>
    <p:cSldViewPr>
      <p:cViewPr varScale="1">
        <p:scale>
          <a:sx n="62" d="100"/>
          <a:sy n="62" d="100"/>
        </p:scale>
        <p:origin x="15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0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gi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0.wmf"/><Relationship Id="rId5" Type="http://schemas.openxmlformats.org/officeDocument/2006/relationships/image" Target="../media/image5.jpe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png"/><Relationship Id="rId9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93984"/>
            <a:ext cx="8784976" cy="173096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5983262"/>
            <a:ext cx="3318019" cy="873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887708"/>
            <a:ext cx="2624977" cy="960121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2981086" y="4209107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398907"/>
            <a:ext cx="896788" cy="7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aleatorias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combinación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factores que no podemos medir puede ser representado con 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15157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83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908720"/>
            <a:ext cx="7992888" cy="56938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9450" y="1109363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4308181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2506914" y="5566136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605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745905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843547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36352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estadistico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294844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294844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44624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  <a:blipFill rotWithShape="1">
                <a:blip r:embed="rId5"/>
                <a:stretch>
                  <a:fillRect l="-1296" t="-8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940152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2160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503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6" imgW="4635360" imgH="457200" progId="Equation.3">
                  <p:embed/>
                </p:oleObj>
              </mc:Choice>
              <mc:Fallback>
                <p:oleObj name="Equation" r:id="rId6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8" imgW="1739880" imgH="457200" progId="Equation.3">
                  <p:embed/>
                </p:oleObj>
              </mc:Choice>
              <mc:Fallback>
                <p:oleObj name="Equation" r:id="rId8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46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908720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89905"/>
              </p:ext>
            </p:extLst>
          </p:nvPr>
        </p:nvGraphicFramePr>
        <p:xfrm>
          <a:off x="2950369" y="1556792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1556792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90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57053"/>
              </p:ext>
            </p:extLst>
          </p:nvPr>
        </p:nvGraphicFramePr>
        <p:xfrm>
          <a:off x="295036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6" imgW="1688760" imgH="457200" progId="Equation.3">
                  <p:embed/>
                </p:oleObj>
              </mc:Choice>
              <mc:Fallback>
                <p:oleObj name="Equation" r:id="rId6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8" imgW="2539800" imgH="457200" progId="Equation.3">
                  <p:embed/>
                </p:oleObj>
              </mc:Choice>
              <mc:Fallback>
                <p:oleObj name="Equation" r:id="rId8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10" imgW="1511280" imgH="419040" progId="Equation.3">
                  <p:embed/>
                </p:oleObj>
              </mc:Choice>
              <mc:Fallback>
                <p:oleObj name="Equation" r:id="rId10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12" imgW="1167893" imgH="203112" progId="Equation.3">
                  <p:embed/>
                </p:oleObj>
              </mc:Choice>
              <mc:Fallback>
                <p:oleObj name="Equation" r:id="rId12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827584" y="1009819"/>
            <a:ext cx="813690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20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8" t="23908" r="24095" b="14023"/>
          <a:stretch/>
        </p:blipFill>
        <p:spPr bwMode="auto">
          <a:xfrm>
            <a:off x="107504" y="3881407"/>
            <a:ext cx="5184576" cy="290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aleatorio)</a:t>
            </a: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1592</Words>
  <Application>Microsoft Office PowerPoint</Application>
  <PresentationFormat>Presentación en pantalla (4:3)</PresentationFormat>
  <Paragraphs>253</Paragraphs>
  <Slides>29</Slides>
  <Notes>27</Notes>
  <HiddenSlides>1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Arial</vt:lpstr>
      <vt:lpstr>Arial Narrow</vt:lpstr>
      <vt:lpstr>Calibri</vt:lpstr>
      <vt:lpstr>Cambria Math</vt:lpstr>
      <vt:lpstr>Gill Sans MT</vt:lpstr>
      <vt:lpstr>Verdana</vt:lpstr>
      <vt:lpstr>1_Office Theme</vt:lpstr>
      <vt:lpstr>Theme3</vt:lpstr>
      <vt:lpstr>2_Office Theme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137</cp:revision>
  <cp:lastPrinted>2016-06-25T18:09:36Z</cp:lastPrinted>
  <dcterms:created xsi:type="dcterms:W3CDTF">2014-07-21T14:52:50Z</dcterms:created>
  <dcterms:modified xsi:type="dcterms:W3CDTF">2023-02-24T16:19:20Z</dcterms:modified>
</cp:coreProperties>
</file>