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00" r:id="rId3"/>
  </p:sldMasterIdLst>
  <p:notesMasterIdLst>
    <p:notesMasterId r:id="rId41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314" r:id="rId14"/>
    <p:sldId id="316" r:id="rId15"/>
    <p:sldId id="293" r:id="rId16"/>
    <p:sldId id="294" r:id="rId17"/>
    <p:sldId id="295" r:id="rId18"/>
    <p:sldId id="317" r:id="rId19"/>
    <p:sldId id="299" r:id="rId20"/>
    <p:sldId id="300" r:id="rId21"/>
    <p:sldId id="301" r:id="rId22"/>
    <p:sldId id="298" r:id="rId23"/>
    <p:sldId id="320" r:id="rId24"/>
    <p:sldId id="321" r:id="rId25"/>
    <p:sldId id="302" r:id="rId26"/>
    <p:sldId id="303" r:id="rId27"/>
    <p:sldId id="304" r:id="rId28"/>
    <p:sldId id="318" r:id="rId29"/>
    <p:sldId id="319" r:id="rId30"/>
    <p:sldId id="311" r:id="rId31"/>
    <p:sldId id="322" r:id="rId32"/>
    <p:sldId id="315" r:id="rId33"/>
    <p:sldId id="305" r:id="rId34"/>
    <p:sldId id="306" r:id="rId35"/>
    <p:sldId id="307" r:id="rId36"/>
    <p:sldId id="312" r:id="rId37"/>
    <p:sldId id="313" r:id="rId38"/>
    <p:sldId id="308" r:id="rId39"/>
    <p:sldId id="309" r:id="rId40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1" autoAdjust="0"/>
    <p:restoredTop sz="93979" autoAdjust="0"/>
  </p:normalViewPr>
  <p:slideViewPr>
    <p:cSldViewPr>
      <p:cViewPr varScale="1">
        <p:scale>
          <a:sx n="65" d="100"/>
          <a:sy n="65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28/02/2023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3348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6001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46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265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03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80834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177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7775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884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11081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8093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010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110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28/2/2023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gi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124744"/>
            <a:ext cx="842493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80728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ciencias biológicas no podemos esperar encontrar la verdad exacta, o alcanzar la realidad con un set finito de datos.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infinitas vs. Muestras finitas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observacional o de medición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refiere a la diferencia entre un valor medido de una cantidad y su valor verdadero</a:t>
            </a: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3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80728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basada en un buen modelo aproximado.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condicional a los datos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existe un único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que explique la realidad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encontramos el modelo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“mejor” la explica?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0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980728"/>
            <a:ext cx="7992888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una característica que exhibe una variabilidad entre 	unidades o elementos con dicha característica </a:t>
            </a:r>
            <a:endParaRPr lang="es-ES" sz="2400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posibles valores de una variable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 valores posibles que pueden ser representados con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24744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124744"/>
            <a:ext cx="871296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error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tratado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 media 0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ecología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focales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abundancia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riqueza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típicamente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medidas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lo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hay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perdemos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error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necesita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15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07921"/>
            <a:ext cx="8856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921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(continua)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196752"/>
            <a:ext cx="7992888" cy="30162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 masa)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(PDF o PMF)</a:t>
            </a: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f(y)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mas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cantidades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llamadas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51520" y="107921"/>
            <a:ext cx="8928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FUNCIONES DE 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72646"/>
            <a:ext cx="7992888" cy="44165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400" dirty="0"/>
              <a:t>puede tomar solo un número contable de valores distintos como 0, 1, 2, 3, 4, 5… 100, 1 millón, etc.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96336" y="1340768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908720"/>
            <a:ext cx="7992888" cy="3077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45811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puede </a:t>
            </a:r>
            <a:r>
              <a:rPr lang="es-ES" sz="2400" dirty="0"/>
              <a:t>tomar un número infinito de valores posibles. </a:t>
            </a:r>
          </a:p>
        </p:txBody>
      </p:sp>
    </p:spTree>
    <p:extLst>
      <p:ext uri="{BB962C8B-B14F-4D97-AF65-F5344CB8AC3E}">
        <p14:creationId xmlns:p14="http://schemas.microsoft.com/office/powerpoint/2010/main" val="1911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374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3969977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4814105" y="5223330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401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407701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505343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268760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716016" y="1268760"/>
            <a:ext cx="3816424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tratamos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continua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Peso,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preciso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errores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sucesiovas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iguales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50" grpId="0" autoUpdateAnimBg="0"/>
      <p:bldP spid="52" grpId="0" autoUpdateAnimBg="0"/>
      <p:bldP spid="54" grpId="0" autoUpdateAnimBg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</a:t>
            </a: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052736"/>
            <a:ext cx="7992888" cy="46628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conteos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discretas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“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ausencia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lo mismo contar de más o de menos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Al contar de menos (no detectar un organismo) – Falsos negativos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Presencia/ausencia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(y)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 representada por una Bernoulli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(2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valores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posibles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, 1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evento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 	     y ~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Bernoulli (p)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(no se cancelan los errores)</a:t>
            </a:r>
            <a:endParaRPr lang="en-US" sz="2800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4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148278"/>
            <a:ext cx="8280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MÉTODOS PARA ESTIMACIÓN DE PARÁMETROS</a:t>
            </a:r>
          </a:p>
          <a:p>
            <a:endParaRPr lang="es-E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</a:t>
            </a:r>
            <a:r>
              <a:rPr lang="es-E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frecuentistas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verosimilitud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observar los datos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basan en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frecuencia esperada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que esos datos sean observados si el mismo procedimiento de recolección de datos y análisis fuese implementado muchas veces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HIPÓTESIS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NULA (verosimilitud de observar datos extremos p≤ 0,05)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DE TEORÍA DE LA INFORMACIÓN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6" y="3861048"/>
            <a:ext cx="4920635" cy="2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DE TEORÍA DE INFORMACIÓN (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Information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theoretic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556792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Definición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set de modelos candidatos (hipótesis)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utilizan pare evaluar el soporte relativo de diferentes modelos.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mejor modelo es aquel que pierde la menor cantidad de información.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 del modelo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(+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arámetros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del estimador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(-parámetros = parsimonia) por medio de una optimización.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4624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  <a:blipFill>
                <a:blip r:embed="rId3"/>
                <a:stretch>
                  <a:fillRect l="-1302" t="-1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508104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8104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745231" y="1124744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83532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cuación" r:id="rId4" imgW="4635360" imgH="457200" progId="Equation.3">
                  <p:embed/>
                </p:oleObj>
              </mc:Choice>
              <mc:Fallback>
                <p:oleObj name="Ecuación" r:id="rId4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46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906282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62599"/>
              </p:ext>
            </p:extLst>
          </p:nvPr>
        </p:nvGraphicFramePr>
        <p:xfrm>
          <a:off x="2627784" y="1474378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4378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07921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83568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28775"/>
              </p:ext>
            </p:extLst>
          </p:nvPr>
        </p:nvGraphicFramePr>
        <p:xfrm>
          <a:off x="259032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32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372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1556792"/>
            <a:ext cx="8136693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4" imgW="1688760" imgH="457200" progId="Equation.3">
                  <p:embed/>
                </p:oleObj>
              </mc:Choice>
              <mc:Fallback>
                <p:oleObj name="Equation" r:id="rId4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6" imgW="2539800" imgH="457200" progId="Equation.3">
                  <p:embed/>
                </p:oleObj>
              </mc:Choice>
              <mc:Fallback>
                <p:oleObj name="Equation" r:id="rId6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8" imgW="1511280" imgH="419040" progId="Equation.3">
                  <p:embed/>
                </p:oleObj>
              </mc:Choice>
              <mc:Fallback>
                <p:oleObj name="Equation" r:id="rId8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10" imgW="1167893" imgH="203112" progId="Equation.3">
                  <p:embed/>
                </p:oleObj>
              </mc:Choice>
              <mc:Fallback>
                <p:oleObj name="Equation" r:id="rId10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467544" y="1009819"/>
            <a:ext cx="849694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&amp; J. Andy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Press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1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aleatorio)</a:t>
            </a: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24744"/>
            <a:ext cx="8568952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1992</Words>
  <Application>Microsoft Office PowerPoint</Application>
  <PresentationFormat>Presentación en pantalla (4:3)</PresentationFormat>
  <Paragraphs>342</Paragraphs>
  <Slides>37</Slides>
  <Notes>30</Notes>
  <HiddenSlides>1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Cambria Math</vt:lpstr>
      <vt:lpstr>Gill Sans MT</vt:lpstr>
      <vt:lpstr>Verdana</vt:lpstr>
      <vt:lpstr>Theme3</vt:lpstr>
      <vt:lpstr>2_Office Theme</vt:lpstr>
      <vt:lpstr>Retrospección</vt:lpstr>
      <vt:lpstr>Microsoft Editor de ecuaciones 3.0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157</cp:revision>
  <cp:lastPrinted>2016-06-25T18:09:36Z</cp:lastPrinted>
  <dcterms:created xsi:type="dcterms:W3CDTF">2014-07-21T14:52:50Z</dcterms:created>
  <dcterms:modified xsi:type="dcterms:W3CDTF">2023-02-28T20:33:18Z</dcterms:modified>
</cp:coreProperties>
</file>