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36" r:id="rId3"/>
  </p:sldMasterIdLst>
  <p:notesMasterIdLst>
    <p:notesMasterId r:id="rId10"/>
  </p:notesMasterIdLst>
  <p:sldIdLst>
    <p:sldId id="281" r:id="rId4"/>
    <p:sldId id="284" r:id="rId5"/>
    <p:sldId id="286" r:id="rId6"/>
    <p:sldId id="288" r:id="rId7"/>
    <p:sldId id="285" r:id="rId8"/>
    <p:sldId id="287" r:id="rId9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82"/>
    <a:srgbClr val="484860"/>
    <a:srgbClr val="333333"/>
    <a:srgbClr val="3D3D49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1" autoAdjust="0"/>
    <p:restoredTop sz="92230" autoAdjust="0"/>
  </p:normalViewPr>
  <p:slideViewPr>
    <p:cSldViewPr>
      <p:cViewPr varScale="1">
        <p:scale>
          <a:sx n="79" d="100"/>
          <a:sy n="79" d="100"/>
        </p:scale>
        <p:origin x="144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23/03/2023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8876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9681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3760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5432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8620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12052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457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24843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032564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25957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603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21114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29037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46194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44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23/03/2023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5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325198"/>
            <a:ext cx="4752528" cy="3384376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3</a:t>
            </a:r>
          </a:p>
          <a:p>
            <a:pPr algn="l">
              <a:lnSpc>
                <a:spcPct val="120000"/>
              </a:lnSpc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4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INTRODUCCIÓN </a:t>
            </a:r>
            <a:r>
              <a:rPr lang="es-ES" sz="4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A GLM y GLMM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3789040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13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4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16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17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21163" y="1052736"/>
            <a:ext cx="8283285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generalizado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Extiende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concepto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con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normal,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análisis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(ANOVA)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regresión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Poisson y Binomial)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comprensió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sólida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GLM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base crucial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cualquier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ecólogo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21163" y="1052736"/>
            <a:ext cx="8499309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dos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componentes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6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ÑAL + RUIDO</a:t>
            </a:r>
            <a:r>
              <a:rPr lang="es-E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“RUIDO”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variabilidad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podría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entender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la parte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fija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media y 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dispersion, etc.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describir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“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usamos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descriptores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parte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nuestro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propios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dichas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Los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más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utilizados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Poison, binomial, normal, multinomial,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exponencial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21163" y="1052736"/>
            <a:ext cx="8499309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plot(density(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(n=10^6, shape1=2, shape2 = 4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)))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hist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</a:t>
            </a: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(10^6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, 2, 4), 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nclass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=100, col="gray")</a:t>
            </a:r>
            <a:endParaRPr lang="en-US" sz="1800" dirty="0">
              <a:solidFill>
                <a:srgbClr val="636382"/>
              </a:solidFill>
              <a:latin typeface="Source Code Pro Light" panose="020B0409030403020204" pitchFamily="49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3" y="2996952"/>
            <a:ext cx="4356603" cy="3287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140968"/>
            <a:ext cx="4172494" cy="31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71600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187624" y="980728"/>
            <a:ext cx="7864887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Secuencia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dependiente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 –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ANOVA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bloques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nombres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estado-espacio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variables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latentes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2" t="25977" r="8577" b="24597"/>
          <a:stretch/>
        </p:blipFill>
        <p:spPr bwMode="auto">
          <a:xfrm>
            <a:off x="1187624" y="2204864"/>
            <a:ext cx="7598683" cy="275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0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033717"/>
            <a:ext cx="7866218" cy="44835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636382"/>
              </a:solidFill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23528" y="998566"/>
            <a:ext cx="8712968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Marc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and Michael Schaub. 2012. Bayesian population analysis using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 hierarchical perspective. Academic Press.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13582</TotalTime>
  <Words>260</Words>
  <Application>Microsoft Office PowerPoint</Application>
  <PresentationFormat>On-screen Show (4:3)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Source Code Pro Light</vt:lpstr>
      <vt:lpstr>Verdana</vt:lpstr>
      <vt:lpstr>Theme3</vt:lpstr>
      <vt:lpstr>2_Office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</cp:lastModifiedBy>
  <cp:revision>533</cp:revision>
  <cp:lastPrinted>2023-03-20T18:46:36Z</cp:lastPrinted>
  <dcterms:created xsi:type="dcterms:W3CDTF">2014-07-21T14:52:50Z</dcterms:created>
  <dcterms:modified xsi:type="dcterms:W3CDTF">2023-03-23T14:47:53Z</dcterms:modified>
</cp:coreProperties>
</file>