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DFBD-9274-45FB-8C5A-EF8AB1C3CB4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4645-F5F2-4F06-A03F-370E4C88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3774" y="1454667"/>
            <a:ext cx="1625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:TodoItem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5145" y="972457"/>
            <a:ext cx="1705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ModelManager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1" y="972457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1799773" y="1341789"/>
            <a:ext cx="0" cy="4551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19157" y="972457"/>
            <a:ext cx="1553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:TodoItemList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13700" y="972457"/>
            <a:ext cx="1725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:TodoItemSorter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1572" y="972457"/>
            <a:ext cx="1509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:FileStorage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548744" y="1341789"/>
            <a:ext cx="0" cy="4551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</p:cNvCxnSpPr>
          <p:nvPr/>
        </p:nvCxnSpPr>
        <p:spPr>
          <a:xfrm flipH="1">
            <a:off x="5406573" y="1823999"/>
            <a:ext cx="1" cy="4068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04744" y="1341789"/>
            <a:ext cx="0" cy="4551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75487" y="1341789"/>
            <a:ext cx="0" cy="4551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46230" y="1341789"/>
            <a:ext cx="0" cy="4551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39886" y="1494971"/>
            <a:ext cx="246743" cy="4209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799773" y="1494971"/>
            <a:ext cx="16401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99773" y="5704113"/>
            <a:ext cx="16401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98172" y="1444957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addTask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697517" y="1746621"/>
            <a:ext cx="89625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3971" y="1422397"/>
            <a:ext cx="1077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686631" y="2319159"/>
            <a:ext cx="16110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7517" y="2749677"/>
            <a:ext cx="32947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48515" y="2410939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addTodoItem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95886" y="2736728"/>
            <a:ext cx="232232" cy="41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697517" y="3149603"/>
            <a:ext cx="33237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48515" y="2817336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97714" y="1969030"/>
            <a:ext cx="243113" cy="35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683000" y="3620531"/>
            <a:ext cx="32947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33998" y="3281793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getTodoItems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981369" y="3607582"/>
            <a:ext cx="232232" cy="41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683000" y="4020457"/>
            <a:ext cx="33237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31658" y="3688190"/>
            <a:ext cx="23730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ArrayList&lt;TodoItem&gt;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701143" y="4410777"/>
            <a:ext cx="50582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15631" y="4072039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resortTodoList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763002" y="4397828"/>
            <a:ext cx="232232" cy="41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3697517" y="4810703"/>
            <a:ext cx="50908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64402" y="4478436"/>
            <a:ext cx="14042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void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686629" y="5147876"/>
            <a:ext cx="68725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5402" y="4809138"/>
            <a:ext cx="1770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updateFile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0562773" y="5134927"/>
            <a:ext cx="232232" cy="41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3697517" y="5547802"/>
            <a:ext cx="68906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94114" y="5363136"/>
            <a:ext cx="14042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35145" y="5220448"/>
            <a:ext cx="14042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</dc:creator>
  <cp:lastModifiedBy>Dat Nguyen</cp:lastModifiedBy>
  <cp:revision>5</cp:revision>
  <dcterms:created xsi:type="dcterms:W3CDTF">2014-11-09T07:24:59Z</dcterms:created>
  <dcterms:modified xsi:type="dcterms:W3CDTF">2014-11-09T18:09:07Z</dcterms:modified>
</cp:coreProperties>
</file>